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BC11999A-479F-43AC-AE34-7CEEA084A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56B1CB0B-9338-461F-9380-5EF483E23A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9">
            <a:extLst>
              <a:ext uri="{FF2B5EF4-FFF2-40B4-BE49-F238E27FC236}">
                <a16:creationId xmlns:a16="http://schemas.microsoft.com/office/drawing/2014/main" id="{A757FAD3-B03A-4ADE-B0B5-FDC9A40449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0B8ABA55-EBB1-4A95-95BB-4049544489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406EAF1-415D-4ECD-98DC-35B46871DB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C6281824-FD61-4A47-A71C-65C9C7F53E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" name="PpHolder3">
            <a:extLst>
              <a:ext uri="{FF2B5EF4-FFF2-40B4-BE49-F238E27FC236}">
                <a16:creationId xmlns:a16="http://schemas.microsoft.com/office/drawing/2014/main" id="{6E841D7B-09A7-4690-90FF-FEE66BD297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8E82952A-5887-4CBD-8AFA-37181284BC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53D896E9-36FB-49EE-A184-A9C60563C1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" name="PpHolder32">
            <a:extLst>
              <a:ext uri="{FF2B5EF4-FFF2-40B4-BE49-F238E27FC236}">
                <a16:creationId xmlns:a16="http://schemas.microsoft.com/office/drawing/2014/main" id="{3FD495BB-29A2-427C-AE90-4CD6047B8D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10">
            <a:extLst>
              <a:ext uri="{FF2B5EF4-FFF2-40B4-BE49-F238E27FC236}">
                <a16:creationId xmlns:a16="http://schemas.microsoft.com/office/drawing/2014/main" id="{984138A7-2E39-4F68-97ED-464EB251F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8">
            <a:extLst>
              <a:ext uri="{FF2B5EF4-FFF2-40B4-BE49-F238E27FC236}">
                <a16:creationId xmlns:a16="http://schemas.microsoft.com/office/drawing/2014/main" id="{366C9E0C-2185-4165-95B4-EB0159398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7733257-FC31-47D2-B523-CDF014CF62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F9BDF1D-E13B-48B9-99FF-A3F87750A6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444204B0-88E7-4846-8652-4D0F93460E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F1614353-0BA7-4905-921C-CBF806CB8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">
            <a:extLst>
              <a:ext uri="{FF2B5EF4-FFF2-40B4-BE49-F238E27FC236}">
                <a16:creationId xmlns:a16="http://schemas.microsoft.com/office/drawing/2014/main" id="{235619A2-B1C4-4B42-B3D0-62A09DAA33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BB65F6B3-B4A1-46F5-9E51-36568CEB5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0F1AAEE-E435-421C-B591-7ECF688AE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6363A61-25D4-4956-AA57-D14E827382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E093AA34-7D07-4F95-BE1C-0F16ACB042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A57A0B-5DFA-43BC-86C0-84C2DCD8CA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29">
            <a:extLst>
              <a:ext uri="{FF2B5EF4-FFF2-40B4-BE49-F238E27FC236}">
                <a16:creationId xmlns:a16="http://schemas.microsoft.com/office/drawing/2014/main" id="{2483A421-0EB8-4DF9-BE3A-E2CF270CEA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98119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39743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21031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62655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61154D-09B9-4A0E-AAE4-1C0F553FE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8" name="PpHolder23">
            <a:extLst>
              <a:ext uri="{FF2B5EF4-FFF2-40B4-BE49-F238E27FC236}">
                <a16:creationId xmlns:a16="http://schemas.microsoft.com/office/drawing/2014/main" id="{818C2265-CB45-4E2E-9CA7-229525BB29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24">
            <a:extLst>
              <a:ext uri="{FF2B5EF4-FFF2-40B4-BE49-F238E27FC236}">
                <a16:creationId xmlns:a16="http://schemas.microsoft.com/office/drawing/2014/main" id="{EE676292-AB99-4FAD-A1E6-C7E445E974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02515CDC-E40B-45CC-8951-53AF52E0AB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A7CADD99-1A4B-42C1-A909-F80EBE491C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E994986-D3F7-4E86-8D39-F95074094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EE8663E-C191-4AFF-A928-C35F4FB4F3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A2F3B91-D7B6-4784-B608-A1E9F7F784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1" y="2129528"/>
            <a:ext cx="308786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C1E400D-C9AA-4DE6-B936-4E04B5F0C6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968E06C-EF72-4AFE-ADC7-2F8AF27D08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5A8AF129-F170-4F26-BF43-110463E11A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DCD0220C-A84C-44D3-879F-1A4E39186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PpHolder7">
            <a:extLst>
              <a:ext uri="{FF2B5EF4-FFF2-40B4-BE49-F238E27FC236}">
                <a16:creationId xmlns:a16="http://schemas.microsoft.com/office/drawing/2014/main" id="{F4BDF259-B9A7-4A5B-9D27-5D45C19CA0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pHolder8">
            <a:extLst>
              <a:ext uri="{FF2B5EF4-FFF2-40B4-BE49-F238E27FC236}">
                <a16:creationId xmlns:a16="http://schemas.microsoft.com/office/drawing/2014/main" id="{BE5CE50B-58C0-4840-835C-23FE6F3184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FDBD0180-7F26-43AE-BF9E-F9AE7E9084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184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00B0F0"/>
      </a:accent1>
      <a:accent2>
        <a:srgbClr val="92D050"/>
      </a:accent2>
      <a:accent3>
        <a:srgbClr val="41B176"/>
      </a:accent3>
      <a:accent4>
        <a:srgbClr val="F7C370"/>
      </a:accent4>
      <a:accent5>
        <a:srgbClr val="FF5353"/>
      </a:accent5>
      <a:accent6>
        <a:srgbClr val="A568D2"/>
      </a:accent6>
      <a:hlink>
        <a:srgbClr val="0563C1"/>
      </a:hlink>
      <a:folHlink>
        <a:srgbClr val="954F72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169</cp:revision>
  <dcterms:created xsi:type="dcterms:W3CDTF">2020-11-29T09:52:53Z</dcterms:created>
  <dcterms:modified xsi:type="dcterms:W3CDTF">2021-01-07T01:55:57Z</dcterms:modified>
</cp:coreProperties>
</file>