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3">
            <a:extLst>
              <a:ext uri="{FF2B5EF4-FFF2-40B4-BE49-F238E27FC236}">
                <a16:creationId xmlns:a16="http://schemas.microsoft.com/office/drawing/2014/main" id="{664D68DE-FBA0-4738-BE65-1401EE0A6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1" t="1"/>
          <a:stretch>
            <a:fillRect/>
          </a:stretch>
        </p:blipFill>
        <p:spPr>
          <a:xfrm>
            <a:off x="2763440" y="58"/>
            <a:ext cx="6380561" cy="6857942"/>
          </a:xfrm>
          <a:custGeom>
            <a:avLst/>
            <a:gdLst>
              <a:gd name="connsiteX0" fmla="*/ 6380561 w 6380561"/>
              <a:gd name="connsiteY0" fmla="*/ 0 h 6857942"/>
              <a:gd name="connsiteX1" fmla="*/ 6380561 w 6380561"/>
              <a:gd name="connsiteY1" fmla="*/ 6857942 h 6857942"/>
              <a:gd name="connsiteX2" fmla="*/ 0 w 6380561"/>
              <a:gd name="connsiteY2" fmla="*/ 6857942 h 6857942"/>
              <a:gd name="connsiteX3" fmla="*/ 211520 w 6380561"/>
              <a:gd name="connsiteY3" fmla="*/ 6760848 h 6857942"/>
              <a:gd name="connsiteX4" fmla="*/ 425711 w 6380561"/>
              <a:gd name="connsiteY4" fmla="*/ 6673794 h 6857942"/>
              <a:gd name="connsiteX5" fmla="*/ 1864084 w 6380561"/>
              <a:gd name="connsiteY5" fmla="*/ 5877562 h 6857942"/>
              <a:gd name="connsiteX6" fmla="*/ 2804059 w 6380561"/>
              <a:gd name="connsiteY6" fmla="*/ 4657275 h 6857942"/>
              <a:gd name="connsiteX7" fmla="*/ 3919899 w 6380561"/>
              <a:gd name="connsiteY7" fmla="*/ 4461828 h 6857942"/>
              <a:gd name="connsiteX8" fmla="*/ 5127933 w 6380561"/>
              <a:gd name="connsiteY8" fmla="*/ 2869682 h 6857942"/>
              <a:gd name="connsiteX9" fmla="*/ 4540868 w 6380561"/>
              <a:gd name="connsiteY9" fmla="*/ 1798178 h 6857942"/>
              <a:gd name="connsiteX10" fmla="*/ 3826155 w 6380561"/>
              <a:gd name="connsiteY10" fmla="*/ 782166 h 6857942"/>
              <a:gd name="connsiteX11" fmla="*/ 3741570 w 6380561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1" h="6857942">
                <a:moveTo>
                  <a:pt x="6380561" y="0"/>
                </a:moveTo>
                <a:lnTo>
                  <a:pt x="6380561" y="6857942"/>
                </a:lnTo>
                <a:lnTo>
                  <a:pt x="0" y="6857942"/>
                </a:lnTo>
                <a:lnTo>
                  <a:pt x="211520" y="6760848"/>
                </a:lnTo>
                <a:cubicBezTo>
                  <a:pt x="282781" y="6730264"/>
                  <a:pt x="354482" y="6701354"/>
                  <a:pt x="425711" y="6673794"/>
                </a:cubicBezTo>
                <a:cubicBezTo>
                  <a:pt x="948628" y="6470913"/>
                  <a:pt x="1514756" y="6282634"/>
                  <a:pt x="1864084" y="5877562"/>
                </a:cubicBezTo>
                <a:cubicBezTo>
                  <a:pt x="2205716" y="5481454"/>
                  <a:pt x="2317855" y="4901819"/>
                  <a:pt x="2804059" y="4657275"/>
                </a:cubicBezTo>
                <a:cubicBezTo>
                  <a:pt x="3137027" y="4489767"/>
                  <a:pt x="3547455" y="4535742"/>
                  <a:pt x="3919899" y="4461828"/>
                </a:cubicBezTo>
                <a:cubicBezTo>
                  <a:pt x="4687543" y="4309423"/>
                  <a:pt x="5249096" y="3569387"/>
                  <a:pt x="5127933" y="2869682"/>
                </a:cubicBezTo>
                <a:cubicBezTo>
                  <a:pt x="5059137" y="2472104"/>
                  <a:pt x="4806378" y="2121705"/>
                  <a:pt x="4540868" y="1798178"/>
                </a:cubicBezTo>
                <a:cubicBezTo>
                  <a:pt x="4275350" y="1474643"/>
                  <a:pt x="3986716" y="1157518"/>
                  <a:pt x="3826155" y="782166"/>
                </a:cubicBezTo>
                <a:cubicBezTo>
                  <a:pt x="3720778" y="535788"/>
                  <a:pt x="3680253" y="254673"/>
                  <a:pt x="3741570" y="165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2" name="PpHolder12">
            <a:extLst>
              <a:ext uri="{FF2B5EF4-FFF2-40B4-BE49-F238E27FC236}">
                <a16:creationId xmlns:a16="http://schemas.microsoft.com/office/drawing/2014/main" id="{5D8163DB-55DF-4EC9-8D38-C9AA879FB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65121" r="11021"/>
          <a:stretch>
            <a:fillRect/>
          </a:stretch>
        </p:blipFill>
        <p:spPr>
          <a:xfrm>
            <a:off x="1007811" y="4466028"/>
            <a:ext cx="7128389" cy="2391973"/>
          </a:xfrm>
          <a:custGeom>
            <a:avLst/>
            <a:gdLst>
              <a:gd name="connsiteX0" fmla="*/ 120560 w 7128389"/>
              <a:gd name="connsiteY0" fmla="*/ 0 h 2391973"/>
              <a:gd name="connsiteX1" fmla="*/ 7007829 w 7128389"/>
              <a:gd name="connsiteY1" fmla="*/ 0 h 2391973"/>
              <a:gd name="connsiteX2" fmla="*/ 7128389 w 7128389"/>
              <a:gd name="connsiteY2" fmla="*/ 174472 h 2391973"/>
              <a:gd name="connsiteX3" fmla="*/ 7128389 w 7128389"/>
              <a:gd name="connsiteY3" fmla="*/ 2391973 h 2391973"/>
              <a:gd name="connsiteX4" fmla="*/ 0 w 7128389"/>
              <a:gd name="connsiteY4" fmla="*/ 2391973 h 2391973"/>
              <a:gd name="connsiteX5" fmla="*/ 0 w 7128389"/>
              <a:gd name="connsiteY5" fmla="*/ 174472 h 2391973"/>
              <a:gd name="connsiteX6" fmla="*/ 120560 w 7128389"/>
              <a:gd name="connsiteY6" fmla="*/ 0 h 239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3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3"/>
                </a:lnTo>
                <a:lnTo>
                  <a:pt x="0" y="2391973"/>
                </a:lnTo>
                <a:lnTo>
                  <a:pt x="0" y="174472"/>
                </a:lnTo>
                <a:cubicBezTo>
                  <a:pt x="0" y="78114"/>
                  <a:pt x="53977" y="0"/>
                  <a:pt x="120560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5" name="PpHolder19">
            <a:extLst>
              <a:ext uri="{FF2B5EF4-FFF2-40B4-BE49-F238E27FC236}">
                <a16:creationId xmlns:a16="http://schemas.microsoft.com/office/drawing/2014/main" id="{802B723F-5861-458B-B4CE-259A085108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8619" r="62782" b="32793"/>
          <a:stretch>
            <a:fillRect/>
          </a:stretch>
        </p:blipFill>
        <p:spPr>
          <a:xfrm>
            <a:off x="727666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52" name="PpHolder3">
            <a:extLst>
              <a:ext uri="{FF2B5EF4-FFF2-40B4-BE49-F238E27FC236}">
                <a16:creationId xmlns:a16="http://schemas.microsoft.com/office/drawing/2014/main" id="{AD830830-1395-4C0E-9538-167F8BBEBE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860708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83" name="PpHolder3">
            <a:extLst>
              <a:ext uri="{FF2B5EF4-FFF2-40B4-BE49-F238E27FC236}">
                <a16:creationId xmlns:a16="http://schemas.microsoft.com/office/drawing/2014/main" id="{C5A22461-8600-4678-B2C4-0D07A0DA6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39"/>
          <a:stretch>
            <a:fillRect/>
          </a:stretch>
        </p:blipFill>
        <p:spPr>
          <a:xfrm>
            <a:off x="0" y="3315066"/>
            <a:ext cx="9143960" cy="3542935"/>
          </a:xfrm>
          <a:custGeom>
            <a:avLst/>
            <a:gdLst>
              <a:gd name="connsiteX0" fmla="*/ 1145741 w 9143960"/>
              <a:gd name="connsiteY0" fmla="*/ 585 h 3542935"/>
              <a:gd name="connsiteX1" fmla="*/ 1868188 w 9143960"/>
              <a:gd name="connsiteY1" fmla="*/ 110814 h 3542935"/>
              <a:gd name="connsiteX2" fmla="*/ 3871866 w 9143960"/>
              <a:gd name="connsiteY2" fmla="*/ 1427998 h 3542935"/>
              <a:gd name="connsiteX3" fmla="*/ 5872593 w 9143960"/>
              <a:gd name="connsiteY3" fmla="*/ 2756133 h 3542935"/>
              <a:gd name="connsiteX4" fmla="*/ 8325282 w 9143960"/>
              <a:gd name="connsiteY4" fmla="*/ 2586923 h 3542935"/>
              <a:gd name="connsiteX5" fmla="*/ 9143813 w 9143960"/>
              <a:gd name="connsiteY5" fmla="*/ 2317940 h 3542935"/>
              <a:gd name="connsiteX6" fmla="*/ 9143960 w 9143960"/>
              <a:gd name="connsiteY6" fmla="*/ 3542935 h 3542935"/>
              <a:gd name="connsiteX7" fmla="*/ 0 w 9143960"/>
              <a:gd name="connsiteY7" fmla="*/ 3542935 h 3542935"/>
              <a:gd name="connsiteX8" fmla="*/ 0 w 9143960"/>
              <a:gd name="connsiteY8" fmla="*/ 440723 h 3542935"/>
              <a:gd name="connsiteX9" fmla="*/ 1145741 w 9143960"/>
              <a:gd name="connsiteY9" fmla="*/ 585 h 354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5">
                <a:moveTo>
                  <a:pt x="1145741" y="585"/>
                </a:moveTo>
                <a:cubicBezTo>
                  <a:pt x="1388600" y="-5333"/>
                  <a:pt x="1633267" y="33886"/>
                  <a:pt x="1868188" y="110814"/>
                </a:cubicBezTo>
                <a:cubicBezTo>
                  <a:pt x="2585515" y="345822"/>
                  <a:pt x="3235265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5"/>
                </a:lnTo>
                <a:lnTo>
                  <a:pt x="0" y="3542935"/>
                </a:lnTo>
                <a:lnTo>
                  <a:pt x="0" y="440723"/>
                </a:lnTo>
                <a:cubicBezTo>
                  <a:pt x="341236" y="145697"/>
                  <a:pt x="740978" y="10450"/>
                  <a:pt x="1145741" y="58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78" name="PpHolder3">
            <a:extLst>
              <a:ext uri="{FF2B5EF4-FFF2-40B4-BE49-F238E27FC236}">
                <a16:creationId xmlns:a16="http://schemas.microsoft.com/office/drawing/2014/main" id="{2CA9DA6D-3DB5-42E0-851A-4357956CD4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4506" r="8171" b="27702"/>
          <a:stretch>
            <a:fillRect/>
          </a:stretch>
        </p:blipFill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31" name="PpHolder3">
            <a:extLst>
              <a:ext uri="{FF2B5EF4-FFF2-40B4-BE49-F238E27FC236}">
                <a16:creationId xmlns:a16="http://schemas.microsoft.com/office/drawing/2014/main" id="{6614286A-0927-44A7-B219-8C30150BD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31548" r="73887" b="47752"/>
          <a:stretch>
            <a:fillRect/>
          </a:stretch>
        </p:blipFill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5 w 1420284"/>
              <a:gd name="connsiteY1" fmla="*/ 0 h 1419606"/>
              <a:gd name="connsiteX2" fmla="*/ 1420284 w 1420284"/>
              <a:gd name="connsiteY2" fmla="*/ 66212 h 1419606"/>
              <a:gd name="connsiteX3" fmla="*/ 1420284 w 1420284"/>
              <a:gd name="connsiteY3" fmla="*/ 1353395 h 1419606"/>
              <a:gd name="connsiteX4" fmla="*/ 1354075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2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5" y="0"/>
                </a:lnTo>
                <a:cubicBezTo>
                  <a:pt x="1390642" y="0"/>
                  <a:pt x="1420284" y="29644"/>
                  <a:pt x="1420284" y="66212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5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2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</p:spPr>
      </p:pic>
      <p:pic>
        <p:nvPicPr>
          <p:cNvPr id="130" name="PpHolder4">
            <a:extLst>
              <a:ext uri="{FF2B5EF4-FFF2-40B4-BE49-F238E27FC236}">
                <a16:creationId xmlns:a16="http://schemas.microsoft.com/office/drawing/2014/main" id="{03D4C4D2-2EC8-4670-A839-E09E2199CD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31558" r="32164" b="47742"/>
          <a:stretch>
            <a:fillRect/>
          </a:stretch>
        </p:blipFill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129" name="PpHolder5">
            <a:extLst>
              <a:ext uri="{FF2B5EF4-FFF2-40B4-BE49-F238E27FC236}">
                <a16:creationId xmlns:a16="http://schemas.microsoft.com/office/drawing/2014/main" id="{53334208-3867-4165-8F44-F2955A20B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57250" r="32060" b="22050"/>
          <a:stretch>
            <a:fillRect/>
          </a:stretch>
        </p:blipFill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118" name="PpHolder32">
            <a:extLst>
              <a:ext uri="{FF2B5EF4-FFF2-40B4-BE49-F238E27FC236}">
                <a16:creationId xmlns:a16="http://schemas.microsoft.com/office/drawing/2014/main" id="{6952BAD6-CFBB-4296-9E86-7168FE7AC7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57240" r="73783" b="22060"/>
          <a:stretch>
            <a:fillRect/>
          </a:stretch>
        </p:blipFill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70" name="PpHolder10">
            <a:extLst>
              <a:ext uri="{FF2B5EF4-FFF2-40B4-BE49-F238E27FC236}">
                <a16:creationId xmlns:a16="http://schemas.microsoft.com/office/drawing/2014/main" id="{3A733516-2172-4A4C-80E9-A86343DD52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4114" r="69362" b="25186"/>
          <a:stretch>
            <a:fillRect/>
          </a:stretch>
        </p:blipFill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69" name="PpHolder28">
            <a:extLst>
              <a:ext uri="{FF2B5EF4-FFF2-40B4-BE49-F238E27FC236}">
                <a16:creationId xmlns:a16="http://schemas.microsoft.com/office/drawing/2014/main" id="{502148CD-907D-42A0-8320-FF542CD366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4118" r="40180" b="25182"/>
          <a:stretch>
            <a:fillRect/>
          </a:stretch>
        </p:blipFill>
        <p:spPr>
          <a:xfrm>
            <a:off x="4049691" y="3711396"/>
            <a:ext cx="1420283" cy="1419606"/>
          </a:xfrm>
          <a:custGeom>
            <a:avLst/>
            <a:gdLst>
              <a:gd name="connsiteX0" fmla="*/ 66211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1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1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1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pHolder1">
            <a:extLst>
              <a:ext uri="{FF2B5EF4-FFF2-40B4-BE49-F238E27FC236}">
                <a16:creationId xmlns:a16="http://schemas.microsoft.com/office/drawing/2014/main" id="{E7543019-C7F0-4529-82C8-C0EEFE6869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2603"/>
          <a:stretch>
            <a:fillRect/>
          </a:stretch>
        </p:blipFill>
        <p:spPr>
          <a:xfrm>
            <a:off x="4" y="3"/>
            <a:ext cx="4532819" cy="3250483"/>
          </a:xfrm>
          <a:custGeom>
            <a:avLst/>
            <a:gdLst>
              <a:gd name="connsiteX0" fmla="*/ 0 w 4532819"/>
              <a:gd name="connsiteY0" fmla="*/ 0 h 3250483"/>
              <a:gd name="connsiteX1" fmla="*/ 4532819 w 4532819"/>
              <a:gd name="connsiteY1" fmla="*/ 0 h 3250483"/>
              <a:gd name="connsiteX2" fmla="*/ 4532819 w 4532819"/>
              <a:gd name="connsiteY2" fmla="*/ 3250483 h 3250483"/>
              <a:gd name="connsiteX3" fmla="*/ 0 w 4532819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9" h="3250483">
                <a:moveTo>
                  <a:pt x="0" y="0"/>
                </a:moveTo>
                <a:lnTo>
                  <a:pt x="4532819" y="0"/>
                </a:lnTo>
                <a:lnTo>
                  <a:pt x="4532819" y="3250483"/>
                </a:lnTo>
                <a:lnTo>
                  <a:pt x="0" y="3250483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5360D7EC-D8C4-482D-B485-926244C76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60942" r="29599" b="18358"/>
          <a:stretch>
            <a:fillRect/>
          </a:stretch>
        </p:blipFill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E025CDC8-3C82-46C7-95B4-76FE81F26C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60942" r="11246" b="18358"/>
          <a:stretch>
            <a:fillRect/>
          </a:stretch>
        </p:blipFill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510E5289-5941-40F9-90C3-C15D3BCFE4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2603"/>
          <a:stretch>
            <a:fillRect/>
          </a:stretch>
        </p:blipFill>
        <p:spPr>
          <a:xfrm>
            <a:off x="4611186" y="2"/>
            <a:ext cx="4532814" cy="3250483"/>
          </a:xfrm>
          <a:custGeom>
            <a:avLst/>
            <a:gdLst>
              <a:gd name="connsiteX0" fmla="*/ 0 w 4532814"/>
              <a:gd name="connsiteY0" fmla="*/ 0 h 3250483"/>
              <a:gd name="connsiteX1" fmla="*/ 4532814 w 4532814"/>
              <a:gd name="connsiteY1" fmla="*/ 0 h 3250483"/>
              <a:gd name="connsiteX2" fmla="*/ 4532814 w 4532814"/>
              <a:gd name="connsiteY2" fmla="*/ 3250483 h 3250483"/>
              <a:gd name="connsiteX3" fmla="*/ 0 w 4532814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3">
                <a:moveTo>
                  <a:pt x="0" y="0"/>
                </a:moveTo>
                <a:lnTo>
                  <a:pt x="4532814" y="0"/>
                </a:lnTo>
                <a:lnTo>
                  <a:pt x="4532814" y="3250483"/>
                </a:lnTo>
                <a:lnTo>
                  <a:pt x="0" y="3250483"/>
                </a:lnTo>
                <a:close/>
              </a:path>
            </a:pathLst>
          </a:custGeom>
        </p:spPr>
      </p:pic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pHolder1">
            <a:extLst>
              <a:ext uri="{FF2B5EF4-FFF2-40B4-BE49-F238E27FC236}">
                <a16:creationId xmlns:a16="http://schemas.microsoft.com/office/drawing/2014/main" id="{1E4DE3F3-90B9-4B2B-8FE7-17A721EBE6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742954" y="0"/>
            <a:ext cx="2506981" cy="3429000"/>
          </a:xfrm>
          <a:custGeom>
            <a:avLst/>
            <a:gdLst>
              <a:gd name="connsiteX0" fmla="*/ 0 w 2506981"/>
              <a:gd name="connsiteY0" fmla="*/ 0 h 3429000"/>
              <a:gd name="connsiteX1" fmla="*/ 2506981 w 2506981"/>
              <a:gd name="connsiteY1" fmla="*/ 0 h 3429000"/>
              <a:gd name="connsiteX2" fmla="*/ 2506981 w 2506981"/>
              <a:gd name="connsiteY2" fmla="*/ 3429000 h 3429000"/>
              <a:gd name="connsiteX3" fmla="*/ 0 w 250698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1" h="3429000">
                <a:moveTo>
                  <a:pt x="0" y="0"/>
                </a:moveTo>
                <a:lnTo>
                  <a:pt x="2506981" y="0"/>
                </a:lnTo>
                <a:lnTo>
                  <a:pt x="2506981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4" name="PpHolder2">
            <a:extLst>
              <a:ext uri="{FF2B5EF4-FFF2-40B4-BE49-F238E27FC236}">
                <a16:creationId xmlns:a16="http://schemas.microsoft.com/office/drawing/2014/main" id="{74E237D5-0D65-4868-9BAF-FB0E5CC84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3318514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3" name="PpHolder3">
            <a:extLst>
              <a:ext uri="{FF2B5EF4-FFF2-40B4-BE49-F238E27FC236}">
                <a16:creationId xmlns:a16="http://schemas.microsoft.com/office/drawing/2014/main" id="{94DA3ED8-FFDF-4D0B-9A94-DF0BFB930D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23333"/>
          <a:stretch>
            <a:fillRect/>
          </a:stretch>
        </p:blipFill>
        <p:spPr>
          <a:xfrm>
            <a:off x="5894076" y="3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71" name="PpHolder5">
            <a:extLst>
              <a:ext uri="{FF2B5EF4-FFF2-40B4-BE49-F238E27FC236}">
                <a16:creationId xmlns:a16="http://schemas.microsoft.com/office/drawing/2014/main" id="{6866671C-5879-462D-9969-B1061E43EFA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06" r="60500" b="34065"/>
          <a:stretch>
            <a:fillRect/>
          </a:stretch>
        </p:blipFill>
        <p:spPr>
          <a:xfrm>
            <a:off x="3" y="2201842"/>
            <a:ext cx="3611883" cy="2320000"/>
          </a:xfrm>
          <a:custGeom>
            <a:avLst/>
            <a:gdLst>
              <a:gd name="connsiteX0" fmla="*/ 0 w 3611883"/>
              <a:gd name="connsiteY0" fmla="*/ 0 h 2320000"/>
              <a:gd name="connsiteX1" fmla="*/ 3611883 w 3611883"/>
              <a:gd name="connsiteY1" fmla="*/ 0 h 2320000"/>
              <a:gd name="connsiteX2" fmla="*/ 3611883 w 3611883"/>
              <a:gd name="connsiteY2" fmla="*/ 2320000 h 2320000"/>
              <a:gd name="connsiteX3" fmla="*/ 0 w 3611883"/>
              <a:gd name="connsiteY3" fmla="*/ 2320000 h 2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3" h="2320000">
                <a:moveTo>
                  <a:pt x="0" y="0"/>
                </a:moveTo>
                <a:lnTo>
                  <a:pt x="3611883" y="0"/>
                </a:lnTo>
                <a:lnTo>
                  <a:pt x="3611883" y="2320000"/>
                </a:lnTo>
                <a:lnTo>
                  <a:pt x="0" y="2320000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76320" y="2890072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76321" y="3399019"/>
            <a:ext cx="454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3">
            <a:extLst>
              <a:ext uri="{FF2B5EF4-FFF2-40B4-BE49-F238E27FC236}">
                <a16:creationId xmlns:a16="http://schemas.microsoft.com/office/drawing/2014/main" id="{57D3B066-BBA4-42A8-96A5-F959DF5475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7011" r="10685" b="33994"/>
          <a:stretch>
            <a:fillRect/>
          </a:stretch>
        </p:blipFill>
        <p:spPr>
          <a:xfrm>
            <a:off x="977054" y="1852391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6" name="PpHolder13">
            <a:extLst>
              <a:ext uri="{FF2B5EF4-FFF2-40B4-BE49-F238E27FC236}">
                <a16:creationId xmlns:a16="http://schemas.microsoft.com/office/drawing/2014/main" id="{1F710160-0C7C-4F3D-9594-F9650821A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7545" r="44567" b="27967"/>
          <a:stretch>
            <a:fillRect/>
          </a:stretch>
        </p:blipFill>
        <p:spPr>
          <a:xfrm>
            <a:off x="4075206" y="3946414"/>
            <a:ext cx="993593" cy="993594"/>
          </a:xfrm>
          <a:custGeom>
            <a:avLst/>
            <a:gdLst>
              <a:gd name="connsiteX0" fmla="*/ 496796 w 993593"/>
              <a:gd name="connsiteY0" fmla="*/ 0 h 993594"/>
              <a:gd name="connsiteX1" fmla="*/ 993593 w 993593"/>
              <a:gd name="connsiteY1" fmla="*/ 496797 h 993594"/>
              <a:gd name="connsiteX2" fmla="*/ 496796 w 993593"/>
              <a:gd name="connsiteY2" fmla="*/ 993594 h 993594"/>
              <a:gd name="connsiteX3" fmla="*/ 0 w 993593"/>
              <a:gd name="connsiteY3" fmla="*/ 496797 h 993594"/>
              <a:gd name="connsiteX4" fmla="*/ 496796 w 993593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3" h="993594">
                <a:moveTo>
                  <a:pt x="496796" y="0"/>
                </a:moveTo>
                <a:cubicBezTo>
                  <a:pt x="771169" y="0"/>
                  <a:pt x="993593" y="222424"/>
                  <a:pt x="993593" y="496797"/>
                </a:cubicBezTo>
                <a:cubicBezTo>
                  <a:pt x="993593" y="771170"/>
                  <a:pt x="771169" y="993594"/>
                  <a:pt x="496796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8" y="3954550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7" y="3507451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3" name="PpHolder29">
            <a:extLst>
              <a:ext uri="{FF2B5EF4-FFF2-40B4-BE49-F238E27FC236}">
                <a16:creationId xmlns:a16="http://schemas.microsoft.com/office/drawing/2014/main" id="{06F3C0EB-CCC2-4CD8-99C3-A6CA5FCC3FE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24" t="33890"/>
          <a:stretch>
            <a:fillRect/>
          </a:stretch>
        </p:blipFill>
        <p:spPr>
          <a:xfrm>
            <a:off x="6777876" y="2324174"/>
            <a:ext cx="2366125" cy="4533826"/>
          </a:xfrm>
          <a:custGeom>
            <a:avLst/>
            <a:gdLst>
              <a:gd name="connsiteX0" fmla="*/ 0 w 2366125"/>
              <a:gd name="connsiteY0" fmla="*/ 0 h 4533826"/>
              <a:gd name="connsiteX1" fmla="*/ 2366125 w 2366125"/>
              <a:gd name="connsiteY1" fmla="*/ 0 h 4533826"/>
              <a:gd name="connsiteX2" fmla="*/ 2366125 w 2366125"/>
              <a:gd name="connsiteY2" fmla="*/ 4533826 h 4533826"/>
              <a:gd name="connsiteX3" fmla="*/ 0 w 2366125"/>
              <a:gd name="connsiteY3" fmla="*/ 4533826 h 4533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5" h="4533826">
                <a:moveTo>
                  <a:pt x="0" y="0"/>
                </a:moveTo>
                <a:lnTo>
                  <a:pt x="2366125" y="0"/>
                </a:lnTo>
                <a:lnTo>
                  <a:pt x="2366125" y="4533826"/>
                </a:lnTo>
                <a:lnTo>
                  <a:pt x="0" y="4533826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2" y="2335356"/>
            <a:ext cx="28130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PpHolder1">
            <a:extLst>
              <a:ext uri="{FF2B5EF4-FFF2-40B4-BE49-F238E27FC236}">
                <a16:creationId xmlns:a16="http://schemas.microsoft.com/office/drawing/2014/main" id="{2239C4D6-F69C-48F0-BD0D-FCD389EDA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pic>
        <p:nvPicPr>
          <p:cNvPr id="195" name="PpHolder23">
            <a:extLst>
              <a:ext uri="{FF2B5EF4-FFF2-40B4-BE49-F238E27FC236}">
                <a16:creationId xmlns:a16="http://schemas.microsoft.com/office/drawing/2014/main" id="{C96413A6-1DD9-431F-BA73-1C75213832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0000" r="43209" b="31692"/>
          <a:stretch>
            <a:fillRect/>
          </a:stretch>
        </p:blipFill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1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1" y="0"/>
                  <a:pt x="58562" y="0"/>
                </a:cubicBezTo>
                <a:close/>
              </a:path>
            </a:pathLst>
          </a:custGeom>
        </p:spPr>
      </p:pic>
      <p:pic>
        <p:nvPicPr>
          <p:cNvPr id="192" name="PpHolder24">
            <a:extLst>
              <a:ext uri="{FF2B5EF4-FFF2-40B4-BE49-F238E27FC236}">
                <a16:creationId xmlns:a16="http://schemas.microsoft.com/office/drawing/2014/main" id="{FF4B2A92-7194-43CE-9278-83F9B9189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0000" r="70563" b="31692"/>
          <a:stretch>
            <a:fillRect/>
          </a:stretch>
        </p:blipFill>
        <p:spPr>
          <a:xfrm>
            <a:off x="1435569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4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4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</p:spPr>
      </p:pic>
      <p:pic>
        <p:nvPicPr>
          <p:cNvPr id="191" name="PpHolder25">
            <a:extLst>
              <a:ext uri="{FF2B5EF4-FFF2-40B4-BE49-F238E27FC236}">
                <a16:creationId xmlns:a16="http://schemas.microsoft.com/office/drawing/2014/main" id="{F69477CF-21FC-494E-8B19-AD7F05F5B9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0000" r="15700" b="31692"/>
          <a:stretch>
            <a:fillRect/>
          </a:stretch>
        </p:blipFill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5" name="PpHolder2">
            <a:extLst>
              <a:ext uri="{FF2B5EF4-FFF2-40B4-BE49-F238E27FC236}">
                <a16:creationId xmlns:a16="http://schemas.microsoft.com/office/drawing/2014/main" id="{D0AB32DE-4810-476B-879D-CB7BB16CE7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5" t="59938"/>
          <a:stretch>
            <a:fillRect/>
          </a:stretch>
        </p:blipFill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4" y="2179289"/>
                  <a:pt x="953546" y="1988165"/>
                  <a:pt x="1284129" y="1861235"/>
                </a:cubicBezTo>
                <a:cubicBezTo>
                  <a:pt x="2069484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2721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pHolder1">
            <a:extLst>
              <a:ext uri="{FF2B5EF4-FFF2-40B4-BE49-F238E27FC236}">
                <a16:creationId xmlns:a16="http://schemas.microsoft.com/office/drawing/2014/main" id="{A34ACF20-5135-4818-BC91-24DDBFEA64C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9375"/>
          <a:stretch>
            <a:fillRect/>
          </a:stretch>
        </p:blipFill>
        <p:spPr>
          <a:xfrm>
            <a:off x="1143" y="3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4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4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10838C02-3356-46C5-8967-0DF0053A7F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03"/>
          <a:stretch>
            <a:fillRect/>
          </a:stretch>
        </p:blipFill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7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6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7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6" y="5999119"/>
                  <a:pt x="1428470" y="6252278"/>
                  <a:pt x="772386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2" name="PpHolder3">
            <a:extLst>
              <a:ext uri="{FF2B5EF4-FFF2-40B4-BE49-F238E27FC236}">
                <a16:creationId xmlns:a16="http://schemas.microsoft.com/office/drawing/2014/main" id="{F804CF4B-9F94-4929-9262-BF4B328820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86" r="39288"/>
          <a:stretch>
            <a:fillRect/>
          </a:stretch>
        </p:blipFill>
        <p:spPr>
          <a:xfrm>
            <a:off x="3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4 w 5551531"/>
              <a:gd name="connsiteY5" fmla="*/ 0 h 4780996"/>
              <a:gd name="connsiteX6" fmla="*/ 1512909 w 5551531"/>
              <a:gd name="connsiteY6" fmla="*/ 9654 h 4780996"/>
              <a:gd name="connsiteX7" fmla="*/ 2078677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3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4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7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1" y="2971126"/>
                  <a:pt x="3562196" y="2980468"/>
                </a:cubicBezTo>
                <a:cubicBezTo>
                  <a:pt x="3810756" y="3019621"/>
                  <a:pt x="4065711" y="3001013"/>
                  <a:pt x="4317583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9" name="PpHolder3">
            <a:extLst>
              <a:ext uri="{FF2B5EF4-FFF2-40B4-BE49-F238E27FC236}">
                <a16:creationId xmlns:a16="http://schemas.microsoft.com/office/drawing/2014/main" id="{87F6983B-A34C-45CB-9496-E1AB4048E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12" r="70266" b="15017"/>
          <a:stretch>
            <a:fillRect/>
          </a:stretch>
        </p:blipFill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5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5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3" name="PpHolder3">
            <a:extLst>
              <a:ext uri="{FF2B5EF4-FFF2-40B4-BE49-F238E27FC236}">
                <a16:creationId xmlns:a16="http://schemas.microsoft.com/office/drawing/2014/main" id="{10CFE5C2-C30C-468E-82EA-68B71BA931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8653" r="34787" b="28762"/>
          <a:stretch>
            <a:fillRect/>
          </a:stretch>
        </p:blipFill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2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2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2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9" y="2234666"/>
                  <a:pt x="0" y="2180689"/>
                  <a:pt x="0" y="2114106"/>
                </a:cubicBezTo>
                <a:lnTo>
                  <a:pt x="0" y="120562"/>
                </a:lnTo>
                <a:cubicBezTo>
                  <a:pt x="0" y="53976"/>
                  <a:pt x="53979" y="0"/>
                  <a:pt x="120561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pic>
        <p:nvPicPr>
          <p:cNvPr id="99" name="PpHolder8">
            <a:extLst>
              <a:ext uri="{FF2B5EF4-FFF2-40B4-BE49-F238E27FC236}">
                <a16:creationId xmlns:a16="http://schemas.microsoft.com/office/drawing/2014/main" id="{A74A2C6D-8A7E-46C3-81B1-316DD93E3C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1038" r="34787" b="54460"/>
          <a:stretch>
            <a:fillRect/>
          </a:stretch>
        </p:blipFill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8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9" y="1680298"/>
                  <a:pt x="0" y="1634948"/>
                  <a:pt x="0" y="1579004"/>
                </a:cubicBezTo>
                <a:close/>
              </a:path>
            </a:pathLst>
          </a:custGeom>
        </p:spPr>
      </p:pic>
      <p:pic>
        <p:nvPicPr>
          <p:cNvPr id="96" name="PpHolder9">
            <a:extLst>
              <a:ext uri="{FF2B5EF4-FFF2-40B4-BE49-F238E27FC236}">
                <a16:creationId xmlns:a16="http://schemas.microsoft.com/office/drawing/2014/main" id="{41210B01-0EF5-4B98-B48D-C0148F98E5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0262" r="55214" b="21038"/>
          <a:stretch>
            <a:fillRect/>
          </a:stretch>
        </p:blipFill>
        <p:spPr>
          <a:xfrm>
            <a:off x="2531715" y="4132773"/>
            <a:ext cx="1563472" cy="1282412"/>
          </a:xfrm>
          <a:custGeom>
            <a:avLst/>
            <a:gdLst>
              <a:gd name="connsiteX0" fmla="*/ 72483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3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3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3" y="0"/>
                </a:moveTo>
                <a:lnTo>
                  <a:pt x="1490990" y="0"/>
                </a:lnTo>
                <a:cubicBezTo>
                  <a:pt x="1531022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2" y="1282412"/>
                  <a:pt x="1490990" y="1282412"/>
                </a:cubicBezTo>
                <a:lnTo>
                  <a:pt x="72483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0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7">
            <a:extLst>
              <a:ext uri="{FF2B5EF4-FFF2-40B4-BE49-F238E27FC236}">
                <a16:creationId xmlns:a16="http://schemas.microsoft.com/office/drawing/2014/main" id="{FDA6761C-27D7-47AE-819A-D768A84976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1039" r="34612" b="20262"/>
          <a:stretch>
            <a:fillRect/>
          </a:stretch>
        </p:blipFill>
        <p:spPr>
          <a:xfrm>
            <a:off x="2531714" y="4186027"/>
            <a:ext cx="3447398" cy="1282412"/>
          </a:xfrm>
          <a:custGeom>
            <a:avLst/>
            <a:gdLst>
              <a:gd name="connsiteX0" fmla="*/ 72485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5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5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5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5" name="PpHolder8">
            <a:extLst>
              <a:ext uri="{FF2B5EF4-FFF2-40B4-BE49-F238E27FC236}">
                <a16:creationId xmlns:a16="http://schemas.microsoft.com/office/drawing/2014/main" id="{8D109FF6-5113-4F8B-B0C7-FA5FF11845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40650" r="34612" b="40650"/>
          <a:stretch>
            <a:fillRect/>
          </a:stretch>
        </p:blipFill>
        <p:spPr>
          <a:xfrm>
            <a:off x="2531714" y="2787797"/>
            <a:ext cx="3447398" cy="1282410"/>
          </a:xfrm>
          <a:custGeom>
            <a:avLst/>
            <a:gdLst>
              <a:gd name="connsiteX0" fmla="*/ 72485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2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5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2 h 1282410"/>
              <a:gd name="connsiteX8" fmla="*/ 72485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2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5" y="1282410"/>
                </a:lnTo>
                <a:cubicBezTo>
                  <a:pt x="32453" y="1282410"/>
                  <a:pt x="0" y="1249958"/>
                  <a:pt x="0" y="1209928"/>
                </a:cubicBezTo>
                <a:lnTo>
                  <a:pt x="0" y="72482"/>
                </a:lnTo>
                <a:cubicBezTo>
                  <a:pt x="0" y="32450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2" name="PpHolder9">
            <a:extLst>
              <a:ext uri="{FF2B5EF4-FFF2-40B4-BE49-F238E27FC236}">
                <a16:creationId xmlns:a16="http://schemas.microsoft.com/office/drawing/2014/main" id="{2F59C32C-8B35-4F58-8210-FBB3AA480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0262" r="34612" b="61039"/>
          <a:stretch>
            <a:fillRect/>
          </a:stretch>
        </p:blipFill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4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4" y="0"/>
                  <a:pt x="72482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9699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184">
      <a:dk1>
        <a:srgbClr val="3C3C3C"/>
      </a:dk1>
      <a:lt1>
        <a:sysClr val="window" lastClr="FFFFFF"/>
      </a:lt1>
      <a:dk2>
        <a:srgbClr val="313C41"/>
      </a:dk2>
      <a:lt2>
        <a:srgbClr val="FFFFFF"/>
      </a:lt2>
      <a:accent1>
        <a:srgbClr val="00B0F0"/>
      </a:accent1>
      <a:accent2>
        <a:srgbClr val="92D050"/>
      </a:accent2>
      <a:accent3>
        <a:srgbClr val="41B176"/>
      </a:accent3>
      <a:accent4>
        <a:srgbClr val="F7C370"/>
      </a:accent4>
      <a:accent5>
        <a:srgbClr val="FF5353"/>
      </a:accent5>
      <a:accent6>
        <a:srgbClr val="A568D2"/>
      </a:accent6>
      <a:hlink>
        <a:srgbClr val="0563C1"/>
      </a:hlink>
      <a:folHlink>
        <a:srgbClr val="954F72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210</cp:revision>
  <dcterms:created xsi:type="dcterms:W3CDTF">2020-11-29T09:52:53Z</dcterms:created>
  <dcterms:modified xsi:type="dcterms:W3CDTF">2021-01-07T02:14:36Z</dcterms:modified>
</cp:coreProperties>
</file>