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1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pHolder8">
            <a:extLst>
              <a:ext uri="{FF2B5EF4-FFF2-40B4-BE49-F238E27FC236}">
                <a16:creationId xmlns:a16="http://schemas.microsoft.com/office/drawing/2014/main" id="{8FD37978-D2EA-4762-ACE8-468F2F3BFF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2787797"/>
            <a:ext cx="3447398" cy="1282410"/>
          </a:xfrm>
          <a:custGeom>
            <a:avLst/>
            <a:gdLst>
              <a:gd name="connsiteX0" fmla="*/ 72484 w 3447398"/>
              <a:gd name="connsiteY0" fmla="*/ 0 h 1282410"/>
              <a:gd name="connsiteX1" fmla="*/ 3374916 w 3447398"/>
              <a:gd name="connsiteY1" fmla="*/ 0 h 1282410"/>
              <a:gd name="connsiteX2" fmla="*/ 3447398 w 3447398"/>
              <a:gd name="connsiteY2" fmla="*/ 72481 h 1282410"/>
              <a:gd name="connsiteX3" fmla="*/ 3447398 w 3447398"/>
              <a:gd name="connsiteY3" fmla="*/ 1209928 h 1282410"/>
              <a:gd name="connsiteX4" fmla="*/ 3374916 w 3447398"/>
              <a:gd name="connsiteY4" fmla="*/ 1282410 h 1282410"/>
              <a:gd name="connsiteX5" fmla="*/ 72484 w 3447398"/>
              <a:gd name="connsiteY5" fmla="*/ 1282410 h 1282410"/>
              <a:gd name="connsiteX6" fmla="*/ 0 w 3447398"/>
              <a:gd name="connsiteY6" fmla="*/ 1209928 h 1282410"/>
              <a:gd name="connsiteX7" fmla="*/ 0 w 3447398"/>
              <a:gd name="connsiteY7" fmla="*/ 72481 h 1282410"/>
              <a:gd name="connsiteX8" fmla="*/ 72484 w 3447398"/>
              <a:gd name="connsiteY8" fmla="*/ 0 h 128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0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0"/>
                  <a:pt x="3447398" y="72481"/>
                </a:cubicBezTo>
                <a:lnTo>
                  <a:pt x="3447398" y="1209928"/>
                </a:lnTo>
                <a:cubicBezTo>
                  <a:pt x="3447398" y="1249958"/>
                  <a:pt x="3414946" y="1282410"/>
                  <a:pt x="3374916" y="1282410"/>
                </a:cubicBezTo>
                <a:lnTo>
                  <a:pt x="72484" y="1282410"/>
                </a:lnTo>
                <a:cubicBezTo>
                  <a:pt x="32452" y="1282410"/>
                  <a:pt x="0" y="1249958"/>
                  <a:pt x="0" y="1209928"/>
                </a:cubicBezTo>
                <a:lnTo>
                  <a:pt x="0" y="72481"/>
                </a:lnTo>
                <a:cubicBezTo>
                  <a:pt x="0" y="32450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97DEE5F-3EA0-4A04-BA1F-BD497D391A8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B78DB1C-11A7-49E4-909E-0A946EE586A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FCA0259-6B12-4AFE-954E-43B83ED568D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CE90F7D-40F9-44AC-8B25-668C4E794BE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29EC72-3C09-4042-AE80-C3C7D69E549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B47932-8736-4E13-B1A9-DEA035EAB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D58024A-6C1E-46E5-8D4D-370DB12D577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3C4F768-1A2A-4813-B08A-D3735D79BD0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349155F-C60E-4598-B681-CADB6931B6E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7126C77-63F6-473F-85F8-197335E56A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088A183-B264-4915-8059-D8A6425219BE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C8C47DF-15CF-45DF-A0C8-164CF066CDB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6" name="PpHolder7">
            <a:extLst>
              <a:ext uri="{FF2B5EF4-FFF2-40B4-BE49-F238E27FC236}">
                <a16:creationId xmlns:a16="http://schemas.microsoft.com/office/drawing/2014/main" id="{985069A7-1FAE-4290-9AE7-FA2F0EFE270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31714" y="4186027"/>
            <a:ext cx="3447398" cy="1282412"/>
          </a:xfrm>
          <a:custGeom>
            <a:avLst/>
            <a:gdLst>
              <a:gd name="connsiteX0" fmla="*/ 72484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3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4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3 h 1282412"/>
              <a:gd name="connsiteX8" fmla="*/ 72484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3"/>
                </a:cubicBezTo>
                <a:lnTo>
                  <a:pt x="3447398" y="1209930"/>
                </a:lnTo>
                <a:cubicBezTo>
                  <a:pt x="3447398" y="1249960"/>
                  <a:pt x="3414946" y="1282412"/>
                  <a:pt x="3374916" y="1282412"/>
                </a:cubicBezTo>
                <a:lnTo>
                  <a:pt x="72484" y="1282412"/>
                </a:lnTo>
                <a:cubicBezTo>
                  <a:pt x="32452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9">
            <a:extLst>
              <a:ext uri="{FF2B5EF4-FFF2-40B4-BE49-F238E27FC236}">
                <a16:creationId xmlns:a16="http://schemas.microsoft.com/office/drawing/2014/main" id="{46DEA029-E61A-40C0-8981-76ECDF71021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3" y="1389561"/>
            <a:ext cx="3447398" cy="1282412"/>
          </a:xfrm>
          <a:custGeom>
            <a:avLst/>
            <a:gdLst>
              <a:gd name="connsiteX0" fmla="*/ 72482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2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2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2 h 1282412"/>
              <a:gd name="connsiteX8" fmla="*/ 72482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2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2"/>
                </a:cubicBezTo>
                <a:lnTo>
                  <a:pt x="3447398" y="1209930"/>
                </a:lnTo>
                <a:cubicBezTo>
                  <a:pt x="3447398" y="1249961"/>
                  <a:pt x="3414946" y="1282412"/>
                  <a:pt x="3374916" y="1282412"/>
                </a:cubicBezTo>
                <a:lnTo>
                  <a:pt x="72482" y="1282412"/>
                </a:lnTo>
                <a:cubicBezTo>
                  <a:pt x="32453" y="1282412"/>
                  <a:pt x="0" y="1249961"/>
                  <a:pt x="0" y="1209930"/>
                </a:cubicBezTo>
                <a:lnTo>
                  <a:pt x="0" y="72482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2">
            <a:extLst>
              <a:ext uri="{FF2B5EF4-FFF2-40B4-BE49-F238E27FC236}">
                <a16:creationId xmlns:a16="http://schemas.microsoft.com/office/drawing/2014/main" id="{8CE2B280-C4A2-4684-81EE-176ADE220F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7809" y="4466026"/>
            <a:ext cx="7128389" cy="2391975"/>
          </a:xfrm>
          <a:custGeom>
            <a:avLst/>
            <a:gdLst>
              <a:gd name="connsiteX0" fmla="*/ 120560 w 7128389"/>
              <a:gd name="connsiteY0" fmla="*/ 0 h 2391975"/>
              <a:gd name="connsiteX1" fmla="*/ 7007829 w 7128389"/>
              <a:gd name="connsiteY1" fmla="*/ 0 h 2391975"/>
              <a:gd name="connsiteX2" fmla="*/ 7128389 w 7128389"/>
              <a:gd name="connsiteY2" fmla="*/ 174472 h 2391975"/>
              <a:gd name="connsiteX3" fmla="*/ 7128389 w 7128389"/>
              <a:gd name="connsiteY3" fmla="*/ 2391975 h 2391975"/>
              <a:gd name="connsiteX4" fmla="*/ 0 w 7128389"/>
              <a:gd name="connsiteY4" fmla="*/ 2391975 h 2391975"/>
              <a:gd name="connsiteX5" fmla="*/ 0 w 7128389"/>
              <a:gd name="connsiteY5" fmla="*/ 174472 h 2391975"/>
              <a:gd name="connsiteX6" fmla="*/ 120560 w 7128389"/>
              <a:gd name="connsiteY6" fmla="*/ 0 h 239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28389" h="2391975">
                <a:moveTo>
                  <a:pt x="120560" y="0"/>
                </a:moveTo>
                <a:lnTo>
                  <a:pt x="7007829" y="0"/>
                </a:lnTo>
                <a:cubicBezTo>
                  <a:pt x="7074413" y="0"/>
                  <a:pt x="7128389" y="78114"/>
                  <a:pt x="7128389" y="174472"/>
                </a:cubicBezTo>
                <a:lnTo>
                  <a:pt x="7128389" y="2391975"/>
                </a:lnTo>
                <a:lnTo>
                  <a:pt x="0" y="2391975"/>
                </a:lnTo>
                <a:lnTo>
                  <a:pt x="0" y="174472"/>
                </a:lnTo>
                <a:cubicBezTo>
                  <a:pt x="0" y="78114"/>
                  <a:pt x="53976" y="0"/>
                  <a:pt x="1205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47ADE99-C55F-40C3-B9D2-45768CD98936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6A4029A-21C8-44F4-A348-4596AD61A952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53AE8DE-63B0-4D37-B450-F9FCE5B6DFF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7F55A21-0DD1-4D4B-B064-7C8088E4774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6BA6B3-924A-4F0B-A330-3DDE446D69E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7996CBF-D7BD-4190-BC2A-CE65B86224C7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631A2C9-C2C5-4D14-B2A3-4FCC87D959C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B3EE5A6-F6A4-479F-AAD3-97D5DBE14AD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A841DE-69BB-4951-82D5-E47EB2AA63B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B2DDF98-CDC2-43A8-92BC-C864DF21126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8D85F35-BD86-4FFF-837B-5775E661CDE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64F70A3-D1DF-4EED-9EED-BEF1F9DE4771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25642FE-C57A-429F-89D7-26DF89C0D1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DFF8B2D-A61F-4973-929F-45C2BF501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9">
            <a:extLst>
              <a:ext uri="{FF2B5EF4-FFF2-40B4-BE49-F238E27FC236}">
                <a16:creationId xmlns:a16="http://schemas.microsoft.com/office/drawing/2014/main" id="{E12E9310-16F0-4704-A9FA-EE1FF3C9AE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7664" y="1962678"/>
            <a:ext cx="2675531" cy="2646354"/>
          </a:xfrm>
          <a:custGeom>
            <a:avLst/>
            <a:gdLst>
              <a:gd name="connsiteX0" fmla="*/ 138335 w 2675531"/>
              <a:gd name="connsiteY0" fmla="*/ 0 h 2646354"/>
              <a:gd name="connsiteX1" fmla="*/ 2537197 w 2675531"/>
              <a:gd name="connsiteY1" fmla="*/ 0 h 2646354"/>
              <a:gd name="connsiteX2" fmla="*/ 2675531 w 2675531"/>
              <a:gd name="connsiteY2" fmla="*/ 164127 h 2646354"/>
              <a:gd name="connsiteX3" fmla="*/ 2675531 w 2675531"/>
              <a:gd name="connsiteY3" fmla="*/ 2482227 h 2646354"/>
              <a:gd name="connsiteX4" fmla="*/ 2537197 w 2675531"/>
              <a:gd name="connsiteY4" fmla="*/ 2646354 h 2646354"/>
              <a:gd name="connsiteX5" fmla="*/ 138335 w 2675531"/>
              <a:gd name="connsiteY5" fmla="*/ 2646354 h 2646354"/>
              <a:gd name="connsiteX6" fmla="*/ 0 w 2675531"/>
              <a:gd name="connsiteY6" fmla="*/ 2482227 h 2646354"/>
              <a:gd name="connsiteX7" fmla="*/ 0 w 2675531"/>
              <a:gd name="connsiteY7" fmla="*/ 164127 h 2646354"/>
              <a:gd name="connsiteX8" fmla="*/ 138335 w 2675531"/>
              <a:gd name="connsiteY8" fmla="*/ 0 h 264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5531" h="2646354">
                <a:moveTo>
                  <a:pt x="138335" y="0"/>
                </a:moveTo>
                <a:lnTo>
                  <a:pt x="2537197" y="0"/>
                </a:lnTo>
                <a:cubicBezTo>
                  <a:pt x="2613597" y="0"/>
                  <a:pt x="2675531" y="73483"/>
                  <a:pt x="2675531" y="164127"/>
                </a:cubicBezTo>
                <a:lnTo>
                  <a:pt x="2675531" y="2482227"/>
                </a:lnTo>
                <a:cubicBezTo>
                  <a:pt x="2675531" y="2572872"/>
                  <a:pt x="2613597" y="2646354"/>
                  <a:pt x="2537197" y="2646354"/>
                </a:cubicBezTo>
                <a:lnTo>
                  <a:pt x="138335" y="2646354"/>
                </a:lnTo>
                <a:cubicBezTo>
                  <a:pt x="61934" y="2646354"/>
                  <a:pt x="0" y="2572872"/>
                  <a:pt x="0" y="2482227"/>
                </a:cubicBezTo>
                <a:lnTo>
                  <a:pt x="0" y="164127"/>
                </a:lnTo>
                <a:cubicBezTo>
                  <a:pt x="0" y="73483"/>
                  <a:pt x="61934" y="0"/>
                  <a:pt x="1383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E3413D1-9A5A-4B23-B89E-4D3EA62458E9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341C87F-F156-4A10-8D52-E6838E0D1DC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E6E230A-AA67-4095-9406-A39E7B0E625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DC21D6A-5E4B-413F-BF8F-939C8DFBE381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F7884D5-F106-46C9-947C-92C62EEAD04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B1BDD9-8D86-4020-9E7D-AAB32F35113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677BEA4-CE7A-41C9-BF9C-3CF79EE182E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34D6C6A-75D7-4C9F-8FF0-97517EAA815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11F0E16-ACDB-4790-8D9D-03BD9824AE9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A7BF7BF-8671-444A-B6C0-F39F673B506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29E07EE-CB6B-4D2B-8E23-154775A40F9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BE61486-02CB-4978-AB1C-31AC9665014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2618B410-0817-4770-A292-F06C39B31F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191F45B-01DF-47AE-81C6-A2BA52D9D6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pHolder3">
            <a:extLst>
              <a:ext uri="{FF2B5EF4-FFF2-40B4-BE49-F238E27FC236}">
                <a16:creationId xmlns:a16="http://schemas.microsoft.com/office/drawing/2014/main" id="{ECE37D68-A2F0-4368-9BCA-8E1A99F3C9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0706" y="0"/>
            <a:ext cx="2644671" cy="6858000"/>
          </a:xfrm>
          <a:custGeom>
            <a:avLst/>
            <a:gdLst>
              <a:gd name="connsiteX0" fmla="*/ 0 w 2644671"/>
              <a:gd name="connsiteY0" fmla="*/ 0 h 6858000"/>
              <a:gd name="connsiteX1" fmla="*/ 2644671 w 2644671"/>
              <a:gd name="connsiteY1" fmla="*/ 0 h 6858000"/>
              <a:gd name="connsiteX2" fmla="*/ 2644671 w 2644671"/>
              <a:gd name="connsiteY2" fmla="*/ 6858000 h 6858000"/>
              <a:gd name="connsiteX3" fmla="*/ 0 w 26446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4671" h="6858000">
                <a:moveTo>
                  <a:pt x="0" y="0"/>
                </a:moveTo>
                <a:lnTo>
                  <a:pt x="2644671" y="0"/>
                </a:lnTo>
                <a:lnTo>
                  <a:pt x="264467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35790" y="3356617"/>
            <a:ext cx="786384" cy="144767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25028" y="2171876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25028" y="1587510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pHolder3">
            <a:extLst>
              <a:ext uri="{FF2B5EF4-FFF2-40B4-BE49-F238E27FC236}">
                <a16:creationId xmlns:a16="http://schemas.microsoft.com/office/drawing/2014/main" id="{DC86DA53-E08E-4474-B425-2AC9FE098F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315064"/>
            <a:ext cx="9143960" cy="3542937"/>
          </a:xfrm>
          <a:custGeom>
            <a:avLst/>
            <a:gdLst>
              <a:gd name="connsiteX0" fmla="*/ 1145741 w 9143960"/>
              <a:gd name="connsiteY0" fmla="*/ 585 h 3542937"/>
              <a:gd name="connsiteX1" fmla="*/ 1868188 w 9143960"/>
              <a:gd name="connsiteY1" fmla="*/ 110814 h 3542937"/>
              <a:gd name="connsiteX2" fmla="*/ 3871866 w 9143960"/>
              <a:gd name="connsiteY2" fmla="*/ 1427998 h 3542937"/>
              <a:gd name="connsiteX3" fmla="*/ 5872593 w 9143960"/>
              <a:gd name="connsiteY3" fmla="*/ 2756133 h 3542937"/>
              <a:gd name="connsiteX4" fmla="*/ 8325282 w 9143960"/>
              <a:gd name="connsiteY4" fmla="*/ 2586923 h 3542937"/>
              <a:gd name="connsiteX5" fmla="*/ 9143813 w 9143960"/>
              <a:gd name="connsiteY5" fmla="*/ 2317940 h 3542937"/>
              <a:gd name="connsiteX6" fmla="*/ 9143960 w 9143960"/>
              <a:gd name="connsiteY6" fmla="*/ 3542937 h 3542937"/>
              <a:gd name="connsiteX7" fmla="*/ 0 w 9143960"/>
              <a:gd name="connsiteY7" fmla="*/ 3542937 h 3542937"/>
              <a:gd name="connsiteX8" fmla="*/ 0 w 9143960"/>
              <a:gd name="connsiteY8" fmla="*/ 440723 h 3542937"/>
              <a:gd name="connsiteX9" fmla="*/ 1145741 w 9143960"/>
              <a:gd name="connsiteY9" fmla="*/ 585 h 354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60" h="3542937">
                <a:moveTo>
                  <a:pt x="1145741" y="585"/>
                </a:moveTo>
                <a:cubicBezTo>
                  <a:pt x="1388599" y="-5333"/>
                  <a:pt x="1633267" y="33886"/>
                  <a:pt x="1868188" y="110814"/>
                </a:cubicBezTo>
                <a:cubicBezTo>
                  <a:pt x="2585515" y="345822"/>
                  <a:pt x="3235264" y="889666"/>
                  <a:pt x="3871866" y="1427998"/>
                </a:cubicBezTo>
                <a:cubicBezTo>
                  <a:pt x="4508473" y="1966330"/>
                  <a:pt x="5156458" y="2513380"/>
                  <a:pt x="5872593" y="2756133"/>
                </a:cubicBezTo>
                <a:cubicBezTo>
                  <a:pt x="6678075" y="3029105"/>
                  <a:pt x="7526563" y="2898689"/>
                  <a:pt x="8325282" y="2586923"/>
                </a:cubicBezTo>
                <a:cubicBezTo>
                  <a:pt x="8595269" y="2481563"/>
                  <a:pt x="8867779" y="2354711"/>
                  <a:pt x="9143813" y="2317940"/>
                </a:cubicBezTo>
                <a:lnTo>
                  <a:pt x="9143960" y="3542937"/>
                </a:lnTo>
                <a:lnTo>
                  <a:pt x="0" y="3542937"/>
                </a:lnTo>
                <a:lnTo>
                  <a:pt x="0" y="440723"/>
                </a:lnTo>
                <a:cubicBezTo>
                  <a:pt x="341236" y="145697"/>
                  <a:pt x="740978" y="10449"/>
                  <a:pt x="1145741" y="58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2527" y="2855731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2527" y="1583651"/>
            <a:ext cx="4078959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65405EF-75A0-487F-8E94-83B7EBF3FAB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F90686E-8395-464B-84C5-9673BD13DAC8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FB20A41-423B-4C04-AFDA-7F6750B12E2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2A77A32-FB05-451B-BC52-63FA7D91B66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244F263-19D6-47BE-9D4F-BA99766C63F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5A8A28C-91DC-4DA4-AEDC-E3B03465B0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9346F69-6E88-426F-9061-001EF3E48DC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162EB56-91F6-4FF3-98A5-299D8C7E8A0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22FFD7-659D-4A0F-B516-2FD5FC5E5DA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89A66D9-DCB1-4292-AA8F-7FDFC90CB59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1FDD952-500C-487C-911C-145CC9842D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750D9A9-577E-4CA0-87DA-E6A4074E996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1D45B3BB-5996-4F5A-8CA0-7C57EE68ED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84" y="1680620"/>
            <a:ext cx="7649636" cy="3277562"/>
          </a:xfrm>
          <a:custGeom>
            <a:avLst/>
            <a:gdLst>
              <a:gd name="connsiteX0" fmla="*/ 115575 w 7649636"/>
              <a:gd name="connsiteY0" fmla="*/ 0 h 3277562"/>
              <a:gd name="connsiteX1" fmla="*/ 7534061 w 7649636"/>
              <a:gd name="connsiteY1" fmla="*/ 0 h 3277562"/>
              <a:gd name="connsiteX2" fmla="*/ 7649636 w 7649636"/>
              <a:gd name="connsiteY2" fmla="*/ 152866 h 3277562"/>
              <a:gd name="connsiteX3" fmla="*/ 7649636 w 7649636"/>
              <a:gd name="connsiteY3" fmla="*/ 3124696 h 3277562"/>
              <a:gd name="connsiteX4" fmla="*/ 7534061 w 7649636"/>
              <a:gd name="connsiteY4" fmla="*/ 3277562 h 3277562"/>
              <a:gd name="connsiteX5" fmla="*/ 115575 w 7649636"/>
              <a:gd name="connsiteY5" fmla="*/ 3277562 h 3277562"/>
              <a:gd name="connsiteX6" fmla="*/ 0 w 7649636"/>
              <a:gd name="connsiteY6" fmla="*/ 3124696 h 3277562"/>
              <a:gd name="connsiteX7" fmla="*/ 0 w 7649636"/>
              <a:gd name="connsiteY7" fmla="*/ 152866 h 3277562"/>
              <a:gd name="connsiteX8" fmla="*/ 115575 w 7649636"/>
              <a:gd name="connsiteY8" fmla="*/ 0 h 32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636" h="3277562">
                <a:moveTo>
                  <a:pt x="115575" y="0"/>
                </a:moveTo>
                <a:lnTo>
                  <a:pt x="7534061" y="0"/>
                </a:lnTo>
                <a:cubicBezTo>
                  <a:pt x="7597892" y="0"/>
                  <a:pt x="7649636" y="68441"/>
                  <a:pt x="7649636" y="152866"/>
                </a:cubicBezTo>
                <a:lnTo>
                  <a:pt x="7649636" y="3124696"/>
                </a:lnTo>
                <a:cubicBezTo>
                  <a:pt x="7649636" y="3209122"/>
                  <a:pt x="7597892" y="3277562"/>
                  <a:pt x="7534061" y="3277562"/>
                </a:cubicBezTo>
                <a:lnTo>
                  <a:pt x="115575" y="3277562"/>
                </a:lnTo>
                <a:cubicBezTo>
                  <a:pt x="51746" y="3277562"/>
                  <a:pt x="0" y="3209122"/>
                  <a:pt x="0" y="3124696"/>
                </a:cubicBezTo>
                <a:lnTo>
                  <a:pt x="0" y="152866"/>
                </a:lnTo>
                <a:cubicBezTo>
                  <a:pt x="0" y="68441"/>
                  <a:pt x="51746" y="0"/>
                  <a:pt x="115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F472A73-382F-4DF6-B0C9-D1A1727D07B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FDCEBD8-6E54-469D-80EA-CCBE4421400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EF9FC59-C2B1-4675-A6E8-398AB9ACCC35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12122FA-B121-4257-92A9-C63BD9056EC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B3BA04-A83A-47FC-9223-A102D13703B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E7BD33-06B1-4B12-811C-614DD6ABBA3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9F71454-80E9-4E07-A917-8945CC90727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B32EEF1-144F-44CF-9C69-A44CF06CB3C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0B3E89A-01FA-4553-BD94-F654CF73C05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974B914-6335-42C3-AC1E-8B791C136D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E0E79D6-9B4B-41D9-A444-4C46568D93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07FBF8-5337-4FD5-AA13-6E657F6C5B7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BA5FB2C4-12F6-4F9C-948B-B76E17241B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C588796-6DB7-4914-9E21-605FD5A8C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32">
            <a:extLst>
              <a:ext uri="{FF2B5EF4-FFF2-40B4-BE49-F238E27FC236}">
                <a16:creationId xmlns:a16="http://schemas.microsoft.com/office/drawing/2014/main" id="{4748E306-BDE7-4D06-AEAB-A5104BD454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76975" y="392550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FDD74CAB-8633-4150-8388-ECE41D1A3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6" name="PpHolder3">
            <a:extLst>
              <a:ext uri="{FF2B5EF4-FFF2-40B4-BE49-F238E27FC236}">
                <a16:creationId xmlns:a16="http://schemas.microsoft.com/office/drawing/2014/main" id="{5A99E12A-5D13-4E8B-B7FC-38B9B56EDA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67457" y="2163545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4" y="0"/>
                </a:lnTo>
                <a:cubicBezTo>
                  <a:pt x="1390642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2" y="1419606"/>
                  <a:pt x="1354074" y="1419606"/>
                </a:cubicBezTo>
                <a:lnTo>
                  <a:pt x="66211" y="1419606"/>
                </a:lnTo>
                <a:cubicBezTo>
                  <a:pt x="29645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5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4">
            <a:extLst>
              <a:ext uri="{FF2B5EF4-FFF2-40B4-BE49-F238E27FC236}">
                <a16:creationId xmlns:a16="http://schemas.microsoft.com/office/drawing/2014/main" id="{7224295B-3204-4144-8E4D-5F430F083C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82668" y="2164256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5">
            <a:extLst>
              <a:ext uri="{FF2B5EF4-FFF2-40B4-BE49-F238E27FC236}">
                <a16:creationId xmlns:a16="http://schemas.microsoft.com/office/drawing/2014/main" id="{1F2BC153-75A2-4C52-8A66-FA0DD92C62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92185" y="3926212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BC72126-A5A0-4BBA-9D50-91DAE5C308E0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0D31EEC-77DB-4474-8C7C-ECC90A62799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52F7018-393E-48EE-9F36-210C29B9C2C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965D2DB-E82E-4079-B3A3-EEE16ABB60E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07F7433-DE67-4087-89A1-B03163D547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9DA730B-1601-4B0D-A2E3-629F5B43645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8A13254-8D80-4B0A-A2C8-5ED74E87E3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F280E7A-408F-4B9F-B834-B920E96026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61D4D54-595B-4D47-BDAA-649F67954EFF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76EFC17-78CA-4B4E-BF20-087E1A94AE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AE3B223-3A23-408C-B439-203560F2E49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BD4DABE-8CC2-41CA-926C-8144F14662C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Subtitle 2">
            <a:extLst>
              <a:ext uri="{FF2B5EF4-FFF2-40B4-BE49-F238E27FC236}">
                <a16:creationId xmlns:a16="http://schemas.microsoft.com/office/drawing/2014/main" id="{D438DF01-1E33-444C-90BE-5E39E61307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82416708-3449-4B2C-9EBF-2A44EE90F8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4C58B762-A9ED-4D14-9CDB-77FD40553C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10">
            <a:extLst>
              <a:ext uri="{FF2B5EF4-FFF2-40B4-BE49-F238E27FC236}">
                <a16:creationId xmlns:a16="http://schemas.microsoft.com/office/drawing/2014/main" id="{2DA781E7-9862-41D6-A25E-737A72C239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81224" y="3711106"/>
            <a:ext cx="1420284" cy="1419606"/>
          </a:xfrm>
          <a:custGeom>
            <a:avLst/>
            <a:gdLst>
              <a:gd name="connsiteX0" fmla="*/ 66210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0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0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0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0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28">
            <a:extLst>
              <a:ext uri="{FF2B5EF4-FFF2-40B4-BE49-F238E27FC236}">
                <a16:creationId xmlns:a16="http://schemas.microsoft.com/office/drawing/2014/main" id="{470EDB23-5866-4DE4-8826-535E078EC52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49689" y="3711396"/>
            <a:ext cx="1420283" cy="1419606"/>
          </a:xfrm>
          <a:custGeom>
            <a:avLst/>
            <a:gdLst>
              <a:gd name="connsiteX0" fmla="*/ 66210 w 1420283"/>
              <a:gd name="connsiteY0" fmla="*/ 0 h 1419606"/>
              <a:gd name="connsiteX1" fmla="*/ 1354072 w 1420283"/>
              <a:gd name="connsiteY1" fmla="*/ 0 h 1419606"/>
              <a:gd name="connsiteX2" fmla="*/ 1420283 w 1420283"/>
              <a:gd name="connsiteY2" fmla="*/ 66211 h 1419606"/>
              <a:gd name="connsiteX3" fmla="*/ 1420283 w 1420283"/>
              <a:gd name="connsiteY3" fmla="*/ 1353395 h 1419606"/>
              <a:gd name="connsiteX4" fmla="*/ 1354072 w 1420283"/>
              <a:gd name="connsiteY4" fmla="*/ 1419606 h 1419606"/>
              <a:gd name="connsiteX5" fmla="*/ 66210 w 1420283"/>
              <a:gd name="connsiteY5" fmla="*/ 1419606 h 1419606"/>
              <a:gd name="connsiteX6" fmla="*/ 0 w 1420283"/>
              <a:gd name="connsiteY6" fmla="*/ 1353395 h 1419606"/>
              <a:gd name="connsiteX7" fmla="*/ 0 w 1420283"/>
              <a:gd name="connsiteY7" fmla="*/ 66211 h 1419606"/>
              <a:gd name="connsiteX8" fmla="*/ 66210 w 1420283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3" h="1419606">
                <a:moveTo>
                  <a:pt x="66210" y="0"/>
                </a:moveTo>
                <a:lnTo>
                  <a:pt x="1354072" y="0"/>
                </a:lnTo>
                <a:cubicBezTo>
                  <a:pt x="1390639" y="0"/>
                  <a:pt x="1420283" y="29644"/>
                  <a:pt x="1420283" y="66211"/>
                </a:cubicBezTo>
                <a:lnTo>
                  <a:pt x="1420283" y="1353395"/>
                </a:lnTo>
                <a:cubicBezTo>
                  <a:pt x="1420283" y="1389962"/>
                  <a:pt x="1390639" y="1419606"/>
                  <a:pt x="1354072" y="1419606"/>
                </a:cubicBezTo>
                <a:lnTo>
                  <a:pt x="66210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843492A-F65A-4183-BA2E-2BA46CA3C0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BDBDAFC-B499-4A77-A473-B5BACCA68F8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F6AB46-6593-42D0-9DA3-426BC1FA18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05F8EA8-C20C-4148-8038-2AC829E76F6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CC1F665-0BB7-41F5-83E4-EBE0B1A7037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68CD23B-6735-4A0D-B7F8-6240D3EDB3E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6F9CF29-58EC-489B-BA07-C388FC07C54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2A2643E-3BDB-442E-83EE-3F2EE9F121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DDC32FD-058E-46E7-99A9-2AA0B4F881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5D575B4-22A2-4DB8-9DFE-3A4D780CDF3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AB2216-4CC4-4243-A25F-27A984EACD2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EDF4E37-778A-4479-9172-E330CA53D05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4">
            <a:extLst>
              <a:ext uri="{FF2B5EF4-FFF2-40B4-BE49-F238E27FC236}">
                <a16:creationId xmlns:a16="http://schemas.microsoft.com/office/drawing/2014/main" id="{C48A5258-2BB3-425C-8930-4E7112A4ACD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11186" y="0"/>
            <a:ext cx="4532814" cy="3250482"/>
          </a:xfrm>
          <a:custGeom>
            <a:avLst/>
            <a:gdLst>
              <a:gd name="connsiteX0" fmla="*/ 0 w 4532814"/>
              <a:gd name="connsiteY0" fmla="*/ 0 h 3250482"/>
              <a:gd name="connsiteX1" fmla="*/ 4532814 w 4532814"/>
              <a:gd name="connsiteY1" fmla="*/ 0 h 3250482"/>
              <a:gd name="connsiteX2" fmla="*/ 4532814 w 4532814"/>
              <a:gd name="connsiteY2" fmla="*/ 3250482 h 3250482"/>
              <a:gd name="connsiteX3" fmla="*/ 0 w 4532814"/>
              <a:gd name="connsiteY3" fmla="*/ 3250482 h 325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4" h="3250482">
                <a:moveTo>
                  <a:pt x="0" y="0"/>
                </a:moveTo>
                <a:lnTo>
                  <a:pt x="4532814" y="0"/>
                </a:lnTo>
                <a:lnTo>
                  <a:pt x="4532814" y="3250482"/>
                </a:lnTo>
                <a:lnTo>
                  <a:pt x="0" y="325048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354" y="4282046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56" name="PpHolder1">
            <a:extLst>
              <a:ext uri="{FF2B5EF4-FFF2-40B4-BE49-F238E27FC236}">
                <a16:creationId xmlns:a16="http://schemas.microsoft.com/office/drawing/2014/main" id="{135C5CC5-3B5E-4538-932B-BA3C256D2A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1"/>
            <a:ext cx="4532818" cy="3250483"/>
          </a:xfrm>
          <a:custGeom>
            <a:avLst/>
            <a:gdLst>
              <a:gd name="connsiteX0" fmla="*/ 0 w 4532818"/>
              <a:gd name="connsiteY0" fmla="*/ 0 h 3250483"/>
              <a:gd name="connsiteX1" fmla="*/ 4532818 w 4532818"/>
              <a:gd name="connsiteY1" fmla="*/ 0 h 3250483"/>
              <a:gd name="connsiteX2" fmla="*/ 4532818 w 4532818"/>
              <a:gd name="connsiteY2" fmla="*/ 3250483 h 3250483"/>
              <a:gd name="connsiteX3" fmla="*/ 0 w 4532818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8" h="3250483">
                <a:moveTo>
                  <a:pt x="0" y="0"/>
                </a:moveTo>
                <a:lnTo>
                  <a:pt x="4532818" y="0"/>
                </a:lnTo>
                <a:lnTo>
                  <a:pt x="4532818" y="3250483"/>
                </a:lnTo>
                <a:lnTo>
                  <a:pt x="0" y="32504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2">
            <a:extLst>
              <a:ext uri="{FF2B5EF4-FFF2-40B4-BE49-F238E27FC236}">
                <a16:creationId xmlns:a16="http://schemas.microsoft.com/office/drawing/2014/main" id="{C217BA60-C06C-4A0F-8AAF-4957E78F10E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7184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3">
            <a:extLst>
              <a:ext uri="{FF2B5EF4-FFF2-40B4-BE49-F238E27FC236}">
                <a16:creationId xmlns:a16="http://schemas.microsoft.com/office/drawing/2014/main" id="{FD503D0A-8F28-4700-AB95-FD79504F7E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95362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356597" y="3596507"/>
            <a:ext cx="785675" cy="146304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354" y="4866412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E9874F15-6F01-47AA-BA6F-B093AD3B19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2952" y="0"/>
            <a:ext cx="2506980" cy="3429000"/>
          </a:xfrm>
          <a:custGeom>
            <a:avLst/>
            <a:gdLst>
              <a:gd name="connsiteX0" fmla="*/ 0 w 2506980"/>
              <a:gd name="connsiteY0" fmla="*/ 0 h 3429000"/>
              <a:gd name="connsiteX1" fmla="*/ 2506980 w 2506980"/>
              <a:gd name="connsiteY1" fmla="*/ 0 h 3429000"/>
              <a:gd name="connsiteX2" fmla="*/ 2506980 w 2506980"/>
              <a:gd name="connsiteY2" fmla="*/ 3429000 h 3429000"/>
              <a:gd name="connsiteX3" fmla="*/ 0 w 250698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80" h="3429000">
                <a:moveTo>
                  <a:pt x="0" y="0"/>
                </a:moveTo>
                <a:lnTo>
                  <a:pt x="2506980" y="0"/>
                </a:lnTo>
                <a:lnTo>
                  <a:pt x="2506980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316FE4DB-2F60-4AB9-931F-1E32CF2390C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894074" y="1"/>
            <a:ext cx="2506979" cy="5257799"/>
          </a:xfrm>
          <a:custGeom>
            <a:avLst/>
            <a:gdLst>
              <a:gd name="connsiteX0" fmla="*/ 0 w 2506979"/>
              <a:gd name="connsiteY0" fmla="*/ 0 h 5257799"/>
              <a:gd name="connsiteX1" fmla="*/ 2506979 w 2506979"/>
              <a:gd name="connsiteY1" fmla="*/ 0 h 5257799"/>
              <a:gd name="connsiteX2" fmla="*/ 2506979 w 2506979"/>
              <a:gd name="connsiteY2" fmla="*/ 5257799 h 5257799"/>
              <a:gd name="connsiteX3" fmla="*/ 0 w 2506979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5257799">
                <a:moveTo>
                  <a:pt x="0" y="0"/>
                </a:moveTo>
                <a:lnTo>
                  <a:pt x="2506979" y="0"/>
                </a:lnTo>
                <a:lnTo>
                  <a:pt x="2506979" y="5257799"/>
                </a:lnTo>
                <a:lnTo>
                  <a:pt x="0" y="5257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05209D1F-3190-4C87-B84E-8F04287657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8512" y="0"/>
            <a:ext cx="2506979" cy="3429000"/>
          </a:xfrm>
          <a:custGeom>
            <a:avLst/>
            <a:gdLst>
              <a:gd name="connsiteX0" fmla="*/ 0 w 2506979"/>
              <a:gd name="connsiteY0" fmla="*/ 0 h 3429000"/>
              <a:gd name="connsiteX1" fmla="*/ 2506979 w 2506979"/>
              <a:gd name="connsiteY1" fmla="*/ 0 h 3429000"/>
              <a:gd name="connsiteX2" fmla="*/ 2506979 w 2506979"/>
              <a:gd name="connsiteY2" fmla="*/ 3429000 h 3429000"/>
              <a:gd name="connsiteX3" fmla="*/ 0 w 250697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3429000">
                <a:moveTo>
                  <a:pt x="0" y="0"/>
                </a:moveTo>
                <a:lnTo>
                  <a:pt x="2506979" y="0"/>
                </a:lnTo>
                <a:lnTo>
                  <a:pt x="250697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82CF6A23-FECD-433C-A004-93AC799436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63438" y="58"/>
            <a:ext cx="6380563" cy="6857942"/>
          </a:xfrm>
          <a:custGeom>
            <a:avLst/>
            <a:gdLst>
              <a:gd name="connsiteX0" fmla="*/ 6380563 w 6380563"/>
              <a:gd name="connsiteY0" fmla="*/ 0 h 6857942"/>
              <a:gd name="connsiteX1" fmla="*/ 6380563 w 6380563"/>
              <a:gd name="connsiteY1" fmla="*/ 6857942 h 6857942"/>
              <a:gd name="connsiteX2" fmla="*/ 0 w 6380563"/>
              <a:gd name="connsiteY2" fmla="*/ 6857942 h 6857942"/>
              <a:gd name="connsiteX3" fmla="*/ 211521 w 6380563"/>
              <a:gd name="connsiteY3" fmla="*/ 6760848 h 6857942"/>
              <a:gd name="connsiteX4" fmla="*/ 425711 w 6380563"/>
              <a:gd name="connsiteY4" fmla="*/ 6673794 h 6857942"/>
              <a:gd name="connsiteX5" fmla="*/ 1864085 w 6380563"/>
              <a:gd name="connsiteY5" fmla="*/ 5877562 h 6857942"/>
              <a:gd name="connsiteX6" fmla="*/ 2804060 w 6380563"/>
              <a:gd name="connsiteY6" fmla="*/ 4657275 h 6857942"/>
              <a:gd name="connsiteX7" fmla="*/ 3919900 w 6380563"/>
              <a:gd name="connsiteY7" fmla="*/ 4461828 h 6857942"/>
              <a:gd name="connsiteX8" fmla="*/ 5127934 w 6380563"/>
              <a:gd name="connsiteY8" fmla="*/ 2869682 h 6857942"/>
              <a:gd name="connsiteX9" fmla="*/ 4540869 w 6380563"/>
              <a:gd name="connsiteY9" fmla="*/ 1798178 h 6857942"/>
              <a:gd name="connsiteX10" fmla="*/ 3826156 w 6380563"/>
              <a:gd name="connsiteY10" fmla="*/ 782166 h 6857942"/>
              <a:gd name="connsiteX11" fmla="*/ 3741571 w 6380563"/>
              <a:gd name="connsiteY11" fmla="*/ 165 h 685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80563" h="6857942">
                <a:moveTo>
                  <a:pt x="6380563" y="0"/>
                </a:moveTo>
                <a:lnTo>
                  <a:pt x="6380563" y="6857942"/>
                </a:lnTo>
                <a:lnTo>
                  <a:pt x="0" y="6857942"/>
                </a:lnTo>
                <a:lnTo>
                  <a:pt x="211521" y="6760848"/>
                </a:lnTo>
                <a:cubicBezTo>
                  <a:pt x="282782" y="6730264"/>
                  <a:pt x="354483" y="6701354"/>
                  <a:pt x="425711" y="6673794"/>
                </a:cubicBezTo>
                <a:cubicBezTo>
                  <a:pt x="948629" y="6470913"/>
                  <a:pt x="1514757" y="6282634"/>
                  <a:pt x="1864085" y="5877562"/>
                </a:cubicBezTo>
                <a:cubicBezTo>
                  <a:pt x="2205717" y="5481454"/>
                  <a:pt x="2317856" y="4901819"/>
                  <a:pt x="2804060" y="4657275"/>
                </a:cubicBezTo>
                <a:cubicBezTo>
                  <a:pt x="3137028" y="4489767"/>
                  <a:pt x="3547456" y="4535742"/>
                  <a:pt x="3919900" y="4461828"/>
                </a:cubicBezTo>
                <a:cubicBezTo>
                  <a:pt x="4687544" y="4309423"/>
                  <a:pt x="5249097" y="3569387"/>
                  <a:pt x="5127934" y="2869682"/>
                </a:cubicBezTo>
                <a:cubicBezTo>
                  <a:pt x="5059138" y="2472103"/>
                  <a:pt x="4806379" y="2121705"/>
                  <a:pt x="4540869" y="1798178"/>
                </a:cubicBezTo>
                <a:cubicBezTo>
                  <a:pt x="4275351" y="1474643"/>
                  <a:pt x="3986717" y="1157518"/>
                  <a:pt x="3826156" y="782166"/>
                </a:cubicBezTo>
                <a:cubicBezTo>
                  <a:pt x="3720779" y="535788"/>
                  <a:pt x="3680254" y="254673"/>
                  <a:pt x="3741571" y="16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5">
            <a:extLst>
              <a:ext uri="{FF2B5EF4-FFF2-40B4-BE49-F238E27FC236}">
                <a16:creationId xmlns:a16="http://schemas.microsoft.com/office/drawing/2014/main" id="{50EA005D-0AF8-4714-9878-3B0C411343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201841"/>
            <a:ext cx="3611882" cy="2320001"/>
          </a:xfrm>
          <a:custGeom>
            <a:avLst/>
            <a:gdLst>
              <a:gd name="connsiteX0" fmla="*/ 0 w 3611882"/>
              <a:gd name="connsiteY0" fmla="*/ 0 h 2320001"/>
              <a:gd name="connsiteX1" fmla="*/ 3611882 w 3611882"/>
              <a:gd name="connsiteY1" fmla="*/ 0 h 2320001"/>
              <a:gd name="connsiteX2" fmla="*/ 3611882 w 3611882"/>
              <a:gd name="connsiteY2" fmla="*/ 2320001 h 2320001"/>
              <a:gd name="connsiteX3" fmla="*/ 0 w 3611882"/>
              <a:gd name="connsiteY3" fmla="*/ 2320001 h 232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882" h="2320001">
                <a:moveTo>
                  <a:pt x="0" y="0"/>
                </a:moveTo>
                <a:lnTo>
                  <a:pt x="3611882" y="0"/>
                </a:lnTo>
                <a:lnTo>
                  <a:pt x="3611882" y="2320001"/>
                </a:lnTo>
                <a:lnTo>
                  <a:pt x="0" y="2320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13409F0-F907-4DD8-BDA5-06774A497085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4DE9646-4AAE-4A4F-AD2B-A805B7D6168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DD93C91-B45C-44B8-A042-F65836837E0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DA29D-1480-46A8-A6E8-27102CE0945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AB1DE2-34C7-4F73-9ED5-94705796FFF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CE514DF-AFDE-44D6-A85E-0EE7C5E412D3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C4C3DAD-71EB-46FF-B94E-0677A767C32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056BD44-0565-48BD-AC7E-B7CC78964A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913342-6064-4AA0-AA10-5163B92A8B1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C83BFAC-5174-4A93-A39D-491D6EBBA50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D7FB3A-0D69-4D29-8C7E-8284AE13205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F9E6B2-C111-4A85-895A-41E5D2617E4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1FD6449B-12DA-4B4A-AD84-2E3BE44A91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0D62A882-B6B0-4C2F-92AA-0FD3064DFC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9">
            <a:extLst>
              <a:ext uri="{FF2B5EF4-FFF2-40B4-BE49-F238E27FC236}">
                <a16:creationId xmlns:a16="http://schemas.microsoft.com/office/drawing/2014/main" id="{BBFDCDDD-E5D1-4775-B378-E5C73CB40C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77874" y="2324173"/>
            <a:ext cx="2366127" cy="4533827"/>
          </a:xfrm>
          <a:custGeom>
            <a:avLst/>
            <a:gdLst>
              <a:gd name="connsiteX0" fmla="*/ 0 w 2366127"/>
              <a:gd name="connsiteY0" fmla="*/ 0 h 4533827"/>
              <a:gd name="connsiteX1" fmla="*/ 2366127 w 2366127"/>
              <a:gd name="connsiteY1" fmla="*/ 0 h 4533827"/>
              <a:gd name="connsiteX2" fmla="*/ 2366127 w 2366127"/>
              <a:gd name="connsiteY2" fmla="*/ 4533827 h 4533827"/>
              <a:gd name="connsiteX3" fmla="*/ 0 w 2366127"/>
              <a:gd name="connsiteY3" fmla="*/ 4533827 h 4533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127" h="4533827">
                <a:moveTo>
                  <a:pt x="0" y="0"/>
                </a:moveTo>
                <a:lnTo>
                  <a:pt x="2366127" y="0"/>
                </a:lnTo>
                <a:lnTo>
                  <a:pt x="2366127" y="4533827"/>
                </a:lnTo>
                <a:lnTo>
                  <a:pt x="0" y="45338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1DC5C57-3BC1-4006-A76E-66496A0AC43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81A21AF-C9C9-46B1-BE82-5EBA992899CA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A9C922A-2FE3-430D-AA99-E474266312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8B768EC-DE57-4241-AFF7-D1B9A76EF6D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B38E866-FCE2-46AC-8906-97DF1A3DA0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BFF3CD3-E39B-45E4-9AE1-34FB19D1264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F0A2D-1D94-4514-B867-C9BC2005E4B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4764905-DC6A-416C-A8AA-E8BA75F261A6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91CF2B-EED5-4C4E-8F20-632774312D7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F6F0578-466B-4517-A884-950CA9D6417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23EAA61-6CFB-461E-BB3F-4A97F462E00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EA7DACB-1FAD-4715-AFB2-6A1A64D14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78EF5C3A-AB24-472B-8122-A9B3BA51C6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3646EB8-4A67-4BBF-A5B2-3E834A70CF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">
            <a:extLst>
              <a:ext uri="{FF2B5EF4-FFF2-40B4-BE49-F238E27FC236}">
                <a16:creationId xmlns:a16="http://schemas.microsoft.com/office/drawing/2014/main" id="{29B95E9D-D96C-4A79-BF93-E045DB367E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10370" y="0"/>
            <a:ext cx="4133630" cy="6858000"/>
          </a:xfrm>
          <a:custGeom>
            <a:avLst/>
            <a:gdLst>
              <a:gd name="connsiteX0" fmla="*/ 0 w 4133630"/>
              <a:gd name="connsiteY0" fmla="*/ 0 h 6858000"/>
              <a:gd name="connsiteX1" fmla="*/ 4133630 w 4133630"/>
              <a:gd name="connsiteY1" fmla="*/ 0 h 6858000"/>
              <a:gd name="connsiteX2" fmla="*/ 4133630 w 4133630"/>
              <a:gd name="connsiteY2" fmla="*/ 6858000 h 6858000"/>
              <a:gd name="connsiteX3" fmla="*/ 0 w 41336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3630" h="6858000">
                <a:moveTo>
                  <a:pt x="0" y="0"/>
                </a:moveTo>
                <a:lnTo>
                  <a:pt x="4133630" y="0"/>
                </a:lnTo>
                <a:lnTo>
                  <a:pt x="413363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9891" y="2625401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9891" y="2041035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2724F97-954B-493C-8E66-3313166F1FD1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7C4FAE1-E466-4F3F-8F23-7078B56096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CDC9CBE-BEEF-4168-866C-7F82B659B5B4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DBF54F2-D93F-497F-A3A9-85BCE3B5D42C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D21F0F5-33DA-43A4-B25A-32C5ED4F844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0812B-A579-4512-BAA4-014ADD9E319F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0FF2854-0BB3-481F-A9DD-0F44FA9099C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EE5AD87-1272-4637-B2A0-385A6304BB1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813831-FC29-4B51-9A9E-38E7BB9F47D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92EBBFC-15CB-490F-A6B7-FF89D0C37EE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4D9D1BF-6ECD-4776-9522-5321ACCDF5D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BE849B6-90D1-4C51-8C7D-E4D38421B9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6A47B48D-B42A-42F8-A221-AB4B5A2BBB74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51F6F4C-9CDA-4F68-B938-D38470B171E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806C4F4-4427-42CC-ACBE-73D5CD6996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9692045-433C-4108-9F5A-BD3DFA41638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01BC81B-F082-4B77-A435-753CEAF7FFB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8348612-9F9B-4969-AADB-95C12589F96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7DE8F87-23B3-450A-ABB3-B1F88D8A5AA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5F2A98E-486A-4F04-8BA0-9B9577833A9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4165348-924A-475A-9A6D-ECDE409BEE5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E8498A7-32BF-4971-8EB3-AAD955C0D6C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E8761C8-AB5D-4B9F-AC76-ED53FF93CD0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2C72E6-0A60-4198-9EE9-883102C78ED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30AAA7E6-70DF-440A-B69E-E34EB0F0C4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0" name="PpHolder23">
            <a:extLst>
              <a:ext uri="{FF2B5EF4-FFF2-40B4-BE49-F238E27FC236}">
                <a16:creationId xmlns:a16="http://schemas.microsoft.com/office/drawing/2014/main" id="{1EDDCE5E-52C8-44F2-A91B-1CDAF8965D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36803" y="3429000"/>
            <a:ext cx="1256190" cy="1255590"/>
          </a:xfrm>
          <a:custGeom>
            <a:avLst/>
            <a:gdLst>
              <a:gd name="connsiteX0" fmla="*/ 58562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2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2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2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2" y="1255590"/>
                </a:lnTo>
                <a:cubicBezTo>
                  <a:pt x="26220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20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8" name="PpHolder24">
            <a:extLst>
              <a:ext uri="{FF2B5EF4-FFF2-40B4-BE49-F238E27FC236}">
                <a16:creationId xmlns:a16="http://schemas.microsoft.com/office/drawing/2014/main" id="{B3741C43-27BE-4344-B91B-98E3C7A8E8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35567" y="3429000"/>
            <a:ext cx="1256191" cy="1255590"/>
          </a:xfrm>
          <a:custGeom>
            <a:avLst/>
            <a:gdLst>
              <a:gd name="connsiteX0" fmla="*/ 58562 w 1256191"/>
              <a:gd name="connsiteY0" fmla="*/ 0 h 1255590"/>
              <a:gd name="connsiteX1" fmla="*/ 1197630 w 1256191"/>
              <a:gd name="connsiteY1" fmla="*/ 0 h 1255590"/>
              <a:gd name="connsiteX2" fmla="*/ 1256191 w 1256191"/>
              <a:gd name="connsiteY2" fmla="*/ 58561 h 1255590"/>
              <a:gd name="connsiteX3" fmla="*/ 1256191 w 1256191"/>
              <a:gd name="connsiteY3" fmla="*/ 1197029 h 1255590"/>
              <a:gd name="connsiteX4" fmla="*/ 1197630 w 1256191"/>
              <a:gd name="connsiteY4" fmla="*/ 1255590 h 1255590"/>
              <a:gd name="connsiteX5" fmla="*/ 58562 w 1256191"/>
              <a:gd name="connsiteY5" fmla="*/ 1255590 h 1255590"/>
              <a:gd name="connsiteX6" fmla="*/ 0 w 1256191"/>
              <a:gd name="connsiteY6" fmla="*/ 1197029 h 1255590"/>
              <a:gd name="connsiteX7" fmla="*/ 0 w 1256191"/>
              <a:gd name="connsiteY7" fmla="*/ 58561 h 1255590"/>
              <a:gd name="connsiteX8" fmla="*/ 58562 w 1256191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1" h="1255590">
                <a:moveTo>
                  <a:pt x="58562" y="0"/>
                </a:moveTo>
                <a:lnTo>
                  <a:pt x="1197630" y="0"/>
                </a:lnTo>
                <a:cubicBezTo>
                  <a:pt x="1229973" y="0"/>
                  <a:pt x="1256191" y="26219"/>
                  <a:pt x="1256191" y="58561"/>
                </a:cubicBezTo>
                <a:lnTo>
                  <a:pt x="1256191" y="1197029"/>
                </a:lnTo>
                <a:cubicBezTo>
                  <a:pt x="1256191" y="1229372"/>
                  <a:pt x="1229973" y="1255590"/>
                  <a:pt x="1197630" y="1255590"/>
                </a:cubicBezTo>
                <a:lnTo>
                  <a:pt x="58562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5">
            <a:extLst>
              <a:ext uri="{FF2B5EF4-FFF2-40B4-BE49-F238E27FC236}">
                <a16:creationId xmlns:a16="http://schemas.microsoft.com/office/drawing/2014/main" id="{D6A6DC96-1799-4BAA-A98F-50F9809C9D4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452247" y="3429000"/>
            <a:ext cx="1256190" cy="1255590"/>
          </a:xfrm>
          <a:custGeom>
            <a:avLst/>
            <a:gdLst>
              <a:gd name="connsiteX0" fmla="*/ 58561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1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1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1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1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48E24DFB-4865-480F-A181-0BE32F319F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1">
            <a:extLst>
              <a:ext uri="{FF2B5EF4-FFF2-40B4-BE49-F238E27FC236}">
                <a16:creationId xmlns:a16="http://schemas.microsoft.com/office/drawing/2014/main" id="{72A0B701-B695-49D2-9780-3DEC0B1B43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3" y="1"/>
            <a:ext cx="9141714" cy="4157631"/>
          </a:xfrm>
          <a:custGeom>
            <a:avLst/>
            <a:gdLst>
              <a:gd name="connsiteX0" fmla="*/ 0 w 9141714"/>
              <a:gd name="connsiteY0" fmla="*/ 0 h 4157631"/>
              <a:gd name="connsiteX1" fmla="*/ 9141714 w 9141714"/>
              <a:gd name="connsiteY1" fmla="*/ 0 h 4157631"/>
              <a:gd name="connsiteX2" fmla="*/ 8715578 w 9141714"/>
              <a:gd name="connsiteY2" fmla="*/ 498244 h 4157631"/>
              <a:gd name="connsiteX3" fmla="*/ 7599140 w 9141714"/>
              <a:gd name="connsiteY3" fmla="*/ 1341061 h 4157631"/>
              <a:gd name="connsiteX4" fmla="*/ 4695025 w 9141714"/>
              <a:gd name="connsiteY4" fmla="*/ 2019535 h 4157631"/>
              <a:gd name="connsiteX5" fmla="*/ 1992518 w 9141714"/>
              <a:gd name="connsiteY5" fmla="*/ 3741661 h 4157631"/>
              <a:gd name="connsiteX6" fmla="*/ 564073 w 9141714"/>
              <a:gd name="connsiteY6" fmla="*/ 4156921 h 4157631"/>
              <a:gd name="connsiteX7" fmla="*/ 208130 w 9141714"/>
              <a:gd name="connsiteY7" fmla="*/ 4111562 h 4157631"/>
              <a:gd name="connsiteX8" fmla="*/ 0 w 9141714"/>
              <a:gd name="connsiteY8" fmla="*/ 4038066 h 415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1714" h="4157631">
                <a:moveTo>
                  <a:pt x="0" y="0"/>
                </a:moveTo>
                <a:lnTo>
                  <a:pt x="9141714" y="0"/>
                </a:lnTo>
                <a:lnTo>
                  <a:pt x="8715578" y="498244"/>
                </a:lnTo>
                <a:cubicBezTo>
                  <a:pt x="8366790" y="859754"/>
                  <a:pt x="7996259" y="1148979"/>
                  <a:pt x="7599140" y="1341061"/>
                </a:cubicBezTo>
                <a:cubicBezTo>
                  <a:pt x="6655724" y="1797777"/>
                  <a:pt x="5650488" y="1651039"/>
                  <a:pt x="4695025" y="2019535"/>
                </a:cubicBezTo>
                <a:cubicBezTo>
                  <a:pt x="3759026" y="2380709"/>
                  <a:pt x="2904959" y="3222663"/>
                  <a:pt x="1992518" y="3741661"/>
                </a:cubicBezTo>
                <a:cubicBezTo>
                  <a:pt x="1536299" y="4001166"/>
                  <a:pt x="1043211" y="4170013"/>
                  <a:pt x="564073" y="4156921"/>
                </a:cubicBezTo>
                <a:cubicBezTo>
                  <a:pt x="444289" y="4153648"/>
                  <a:pt x="325376" y="4139003"/>
                  <a:pt x="208130" y="4111562"/>
                </a:cubicBezTo>
                <a:lnTo>
                  <a:pt x="0" y="40380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30901" y="3592884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30901" y="3008518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6D093D1E-0943-4DA6-A231-A4AC8AAF4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D11431D8-6C9D-4E00-823D-619785A5E7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3">
            <a:extLst>
              <a:ext uri="{FF2B5EF4-FFF2-40B4-BE49-F238E27FC236}">
                <a16:creationId xmlns:a16="http://schemas.microsoft.com/office/drawing/2014/main" id="{4892E9FF-053E-4680-A243-514D6070EC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7054" y="1852389"/>
            <a:ext cx="7189896" cy="2674303"/>
          </a:xfrm>
          <a:custGeom>
            <a:avLst/>
            <a:gdLst>
              <a:gd name="connsiteX0" fmla="*/ 77324 w 7189896"/>
              <a:gd name="connsiteY0" fmla="*/ 0 h 2674303"/>
              <a:gd name="connsiteX1" fmla="*/ 7112572 w 7189896"/>
              <a:gd name="connsiteY1" fmla="*/ 0 h 2674303"/>
              <a:gd name="connsiteX2" fmla="*/ 7189896 w 7189896"/>
              <a:gd name="connsiteY2" fmla="*/ 113230 h 2674303"/>
              <a:gd name="connsiteX3" fmla="*/ 7189896 w 7189896"/>
              <a:gd name="connsiteY3" fmla="*/ 2561073 h 2674303"/>
              <a:gd name="connsiteX4" fmla="*/ 7112572 w 7189896"/>
              <a:gd name="connsiteY4" fmla="*/ 2674303 h 2674303"/>
              <a:gd name="connsiteX5" fmla="*/ 77324 w 7189896"/>
              <a:gd name="connsiteY5" fmla="*/ 2674303 h 2674303"/>
              <a:gd name="connsiteX6" fmla="*/ 0 w 7189896"/>
              <a:gd name="connsiteY6" fmla="*/ 2561073 h 2674303"/>
              <a:gd name="connsiteX7" fmla="*/ 0 w 7189896"/>
              <a:gd name="connsiteY7" fmla="*/ 113230 h 2674303"/>
              <a:gd name="connsiteX8" fmla="*/ 77324 w 7189896"/>
              <a:gd name="connsiteY8" fmla="*/ 0 h 2674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89896" h="2674303">
                <a:moveTo>
                  <a:pt x="77324" y="0"/>
                </a:moveTo>
                <a:lnTo>
                  <a:pt x="7112572" y="0"/>
                </a:lnTo>
                <a:cubicBezTo>
                  <a:pt x="7155277" y="0"/>
                  <a:pt x="7189896" y="50695"/>
                  <a:pt x="7189896" y="113230"/>
                </a:cubicBezTo>
                <a:lnTo>
                  <a:pt x="7189896" y="2561073"/>
                </a:lnTo>
                <a:cubicBezTo>
                  <a:pt x="7189896" y="2623608"/>
                  <a:pt x="7155277" y="2674303"/>
                  <a:pt x="7112572" y="2674303"/>
                </a:cubicBezTo>
                <a:lnTo>
                  <a:pt x="77324" y="2674303"/>
                </a:lnTo>
                <a:cubicBezTo>
                  <a:pt x="34619" y="2674303"/>
                  <a:pt x="0" y="2623608"/>
                  <a:pt x="0" y="2561073"/>
                </a:cubicBezTo>
                <a:lnTo>
                  <a:pt x="0" y="113230"/>
                </a:lnTo>
                <a:cubicBezTo>
                  <a:pt x="0" y="50695"/>
                  <a:pt x="34619" y="0"/>
                  <a:pt x="773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3">
            <a:extLst>
              <a:ext uri="{FF2B5EF4-FFF2-40B4-BE49-F238E27FC236}">
                <a16:creationId xmlns:a16="http://schemas.microsoft.com/office/drawing/2014/main" id="{7BB0471F-970F-4358-80F6-6CDDFFF01C5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75203" y="3946414"/>
            <a:ext cx="993594" cy="993594"/>
          </a:xfrm>
          <a:custGeom>
            <a:avLst/>
            <a:gdLst>
              <a:gd name="connsiteX0" fmla="*/ 496797 w 993594"/>
              <a:gd name="connsiteY0" fmla="*/ 0 h 993594"/>
              <a:gd name="connsiteX1" fmla="*/ 993594 w 993594"/>
              <a:gd name="connsiteY1" fmla="*/ 496797 h 993594"/>
              <a:gd name="connsiteX2" fmla="*/ 496797 w 993594"/>
              <a:gd name="connsiteY2" fmla="*/ 993594 h 993594"/>
              <a:gd name="connsiteX3" fmla="*/ 0 w 993594"/>
              <a:gd name="connsiteY3" fmla="*/ 496797 h 993594"/>
              <a:gd name="connsiteX4" fmla="*/ 496797 w 993594"/>
              <a:gd name="connsiteY4" fmla="*/ 0 h 99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3594" h="993594">
                <a:moveTo>
                  <a:pt x="496797" y="0"/>
                </a:moveTo>
                <a:cubicBezTo>
                  <a:pt x="771170" y="0"/>
                  <a:pt x="993594" y="222424"/>
                  <a:pt x="993594" y="496797"/>
                </a:cubicBezTo>
                <a:cubicBezTo>
                  <a:pt x="993594" y="771170"/>
                  <a:pt x="771170" y="993594"/>
                  <a:pt x="496797" y="993594"/>
                </a:cubicBezTo>
                <a:cubicBezTo>
                  <a:pt x="222425" y="993594"/>
                  <a:pt x="0" y="771170"/>
                  <a:pt x="0" y="496797"/>
                </a:cubicBezTo>
                <a:cubicBezTo>
                  <a:pt x="0" y="222424"/>
                  <a:pt x="222425" y="0"/>
                  <a:pt x="49679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5B2970D-9781-414E-AE6F-A7EEC6FC3C0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7DE3559-CFC6-4E83-AAD0-B74AEBAC57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8223EC-2283-46D7-9F05-0CD5E50390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FA90564-B1F9-4B8A-8872-B2CAD1CE2D0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4520C-A3D8-4CFE-94F4-001931AD40CA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5CD4ED7-8F06-4860-AA75-727DED59D31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139BFEE-0F57-4D46-8ACF-ACA6B5292F3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441607-AEB1-483C-A24C-FDFB37E77C8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514587-9C6D-4C54-8A6B-4DB88175A01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BEDA0BE-DFCE-4928-BE27-91F0720DD7F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19B3AD4-098F-422F-9505-27543655563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9AD9E6-3408-4885-83D5-8D59247D510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">
            <a:extLst>
              <a:ext uri="{FF2B5EF4-FFF2-40B4-BE49-F238E27FC236}">
                <a16:creationId xmlns:a16="http://schemas.microsoft.com/office/drawing/2014/main" id="{FC606790-A2FA-437B-8538-F2A81A1034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33906" y="4110572"/>
            <a:ext cx="7610094" cy="2747428"/>
          </a:xfrm>
          <a:custGeom>
            <a:avLst/>
            <a:gdLst>
              <a:gd name="connsiteX0" fmla="*/ 7140527 w 7610094"/>
              <a:gd name="connsiteY0" fmla="*/ 470 h 2747428"/>
              <a:gd name="connsiteX1" fmla="*/ 7436835 w 7610094"/>
              <a:gd name="connsiteY1" fmla="*/ 30444 h 2747428"/>
              <a:gd name="connsiteX2" fmla="*/ 7610094 w 7610094"/>
              <a:gd name="connsiteY2" fmla="*/ 79011 h 2747428"/>
              <a:gd name="connsiteX3" fmla="*/ 7610094 w 7610094"/>
              <a:gd name="connsiteY3" fmla="*/ 2747428 h 2747428"/>
              <a:gd name="connsiteX4" fmla="*/ 0 w 7610094"/>
              <a:gd name="connsiteY4" fmla="*/ 2747428 h 2747428"/>
              <a:gd name="connsiteX5" fmla="*/ 354742 w 7610094"/>
              <a:gd name="connsiteY5" fmla="*/ 2418181 h 2747428"/>
              <a:gd name="connsiteX6" fmla="*/ 1284129 w 7610094"/>
              <a:gd name="connsiteY6" fmla="*/ 1861235 h 2747428"/>
              <a:gd name="connsiteX7" fmla="*/ 3701683 w 7610094"/>
              <a:gd name="connsiteY7" fmla="*/ 1412889 h 2747428"/>
              <a:gd name="connsiteX8" fmla="*/ 5951408 w 7610094"/>
              <a:gd name="connsiteY8" fmla="*/ 274880 h 2747428"/>
              <a:gd name="connsiteX9" fmla="*/ 7140527 w 7610094"/>
              <a:gd name="connsiteY9" fmla="*/ 470 h 274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0094" h="2747428">
                <a:moveTo>
                  <a:pt x="7140527" y="470"/>
                </a:moveTo>
                <a:cubicBezTo>
                  <a:pt x="7240242" y="2632"/>
                  <a:pt x="7339232" y="12310"/>
                  <a:pt x="7436835" y="30444"/>
                </a:cubicBezTo>
                <a:lnTo>
                  <a:pt x="7610094" y="79011"/>
                </a:lnTo>
                <a:lnTo>
                  <a:pt x="7610094" y="2747428"/>
                </a:lnTo>
                <a:lnTo>
                  <a:pt x="0" y="2747428"/>
                </a:lnTo>
                <a:lnTo>
                  <a:pt x="354742" y="2418181"/>
                </a:lnTo>
                <a:cubicBezTo>
                  <a:pt x="645093" y="2179289"/>
                  <a:pt x="953546" y="1988165"/>
                  <a:pt x="1284129" y="1861235"/>
                </a:cubicBezTo>
                <a:cubicBezTo>
                  <a:pt x="2069483" y="1559429"/>
                  <a:pt x="2906300" y="1656395"/>
                  <a:pt x="3701683" y="1412889"/>
                </a:cubicBezTo>
                <a:cubicBezTo>
                  <a:pt x="4480864" y="1174219"/>
                  <a:pt x="5191838" y="617842"/>
                  <a:pt x="5951408" y="274880"/>
                </a:cubicBezTo>
                <a:cubicBezTo>
                  <a:pt x="6331190" y="103395"/>
                  <a:pt x="6741665" y="-8182"/>
                  <a:pt x="7140527" y="47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360C702-7A79-48B2-AF9D-882FA8E7B2D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18E5551-7DBC-4EA2-9152-9921189EE63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D1B9B06-150D-4083-B543-CE2EFBC736F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3BD93A4-E855-415D-8FEF-6B76D369C8B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D10F206-227D-4CC5-9773-545583BCF7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B61C916-C32D-49C7-A1B8-AFE09AC89E0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CC37C7-315D-4E80-92C5-5CB0299DB4A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F57DEA2-75C1-4545-A647-3AF9D18231E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9FB408D-F100-4B5F-817B-8A60A6B6584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715F77-4F20-48BF-8ABD-88ABD6E3E2E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635F686-3B85-4C89-929A-6E8758F6EB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8619EC6-1152-4DDB-978B-9E1EF3EBC25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63A095DA-B378-4E3F-BFD2-45BA5CD14B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D0FE6A52-413A-4377-9DB1-04FE77645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E0473A57-C84F-42E4-A659-403BA545D7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233714"/>
          </a:xfrm>
          <a:custGeom>
            <a:avLst/>
            <a:gdLst>
              <a:gd name="connsiteX0" fmla="*/ 0 w 9144000"/>
              <a:gd name="connsiteY0" fmla="*/ 0 h 6233714"/>
              <a:gd name="connsiteX1" fmla="*/ 9144000 w 9144000"/>
              <a:gd name="connsiteY1" fmla="*/ 0 h 6233714"/>
              <a:gd name="connsiteX2" fmla="*/ 9144000 w 9144000"/>
              <a:gd name="connsiteY2" fmla="*/ 2444745 h 6233714"/>
              <a:gd name="connsiteX3" fmla="*/ 8924558 w 9144000"/>
              <a:gd name="connsiteY3" fmla="*/ 2487826 h 6233714"/>
              <a:gd name="connsiteX4" fmla="*/ 6428902 w 9144000"/>
              <a:gd name="connsiteY4" fmla="*/ 3027973 h 6233714"/>
              <a:gd name="connsiteX5" fmla="*/ 2728356 w 9144000"/>
              <a:gd name="connsiteY5" fmla="*/ 5610031 h 6233714"/>
              <a:gd name="connsiteX6" fmla="*/ 772385 w 9144000"/>
              <a:gd name="connsiteY6" fmla="*/ 6232649 h 6233714"/>
              <a:gd name="connsiteX7" fmla="*/ 284990 w 9144000"/>
              <a:gd name="connsiteY7" fmla="*/ 6164640 h 6233714"/>
              <a:gd name="connsiteX8" fmla="*/ 0 w 9144000"/>
              <a:gd name="connsiteY8" fmla="*/ 6054445 h 6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6233714">
                <a:moveTo>
                  <a:pt x="0" y="0"/>
                </a:moveTo>
                <a:lnTo>
                  <a:pt x="9144000" y="0"/>
                </a:lnTo>
                <a:lnTo>
                  <a:pt x="9144000" y="2444745"/>
                </a:lnTo>
                <a:lnTo>
                  <a:pt x="8924558" y="2487826"/>
                </a:lnTo>
                <a:cubicBezTo>
                  <a:pt x="8090921" y="2639110"/>
                  <a:pt x="7246600" y="2682662"/>
                  <a:pt x="6428902" y="3027973"/>
                </a:cubicBezTo>
                <a:cubicBezTo>
                  <a:pt x="5147236" y="3569497"/>
                  <a:pt x="3977764" y="4831877"/>
                  <a:pt x="2728356" y="5610031"/>
                </a:cubicBezTo>
                <a:cubicBezTo>
                  <a:pt x="2103655" y="5999119"/>
                  <a:pt x="1428470" y="6252278"/>
                  <a:pt x="772385" y="6232649"/>
                </a:cubicBezTo>
                <a:cubicBezTo>
                  <a:pt x="608364" y="6227742"/>
                  <a:pt x="445538" y="6205784"/>
                  <a:pt x="284990" y="6164640"/>
                </a:cubicBezTo>
                <a:lnTo>
                  <a:pt x="0" y="60544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3521" y="5793115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13521" y="4527599"/>
            <a:ext cx="356616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9A4C786F-0439-4618-8264-CA3361252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077004"/>
            <a:ext cx="5551531" cy="4780996"/>
          </a:xfrm>
          <a:custGeom>
            <a:avLst/>
            <a:gdLst>
              <a:gd name="connsiteX0" fmla="*/ 1426288 w 5551531"/>
              <a:gd name="connsiteY0" fmla="*/ 3894897 h 4780996"/>
              <a:gd name="connsiteX1" fmla="*/ 1426288 w 5551531"/>
              <a:gd name="connsiteY1" fmla="*/ 3895237 h 4780996"/>
              <a:gd name="connsiteX2" fmla="*/ 5529361 w 5551531"/>
              <a:gd name="connsiteY2" fmla="*/ 3895237 h 4780996"/>
              <a:gd name="connsiteX3" fmla="*/ 0 w 5551531"/>
              <a:gd name="connsiteY3" fmla="*/ 0 h 4780996"/>
              <a:gd name="connsiteX4" fmla="*/ 1426288 w 5551531"/>
              <a:gd name="connsiteY4" fmla="*/ 0 h 4780996"/>
              <a:gd name="connsiteX5" fmla="*/ 1426293 w 5551531"/>
              <a:gd name="connsiteY5" fmla="*/ 0 h 4780996"/>
              <a:gd name="connsiteX6" fmla="*/ 1512909 w 5551531"/>
              <a:gd name="connsiteY6" fmla="*/ 9654 h 4780996"/>
              <a:gd name="connsiteX7" fmla="*/ 2078676 w 5551531"/>
              <a:gd name="connsiteY7" fmla="*/ 264215 h 4780996"/>
              <a:gd name="connsiteX8" fmla="*/ 2651542 w 5551531"/>
              <a:gd name="connsiteY8" fmla="*/ 1486564 h 4780996"/>
              <a:gd name="connsiteX9" fmla="*/ 2688268 w 5551531"/>
              <a:gd name="connsiteY9" fmla="*/ 2249109 h 4780996"/>
              <a:gd name="connsiteX10" fmla="*/ 3382940 w 5551531"/>
              <a:gd name="connsiteY10" fmla="*/ 2940635 h 4780996"/>
              <a:gd name="connsiteX11" fmla="*/ 3562196 w 5551531"/>
              <a:gd name="connsiteY11" fmla="*/ 2980468 h 4780996"/>
              <a:gd name="connsiteX12" fmla="*/ 4317582 w 5551531"/>
              <a:gd name="connsiteY12" fmla="*/ 3004199 h 4780996"/>
              <a:gd name="connsiteX13" fmla="*/ 5216944 w 5551531"/>
              <a:gd name="connsiteY13" fmla="*/ 3266652 h 4780996"/>
              <a:gd name="connsiteX14" fmla="*/ 5534062 w 5551531"/>
              <a:gd name="connsiteY14" fmla="*/ 3803255 h 4780996"/>
              <a:gd name="connsiteX15" fmla="*/ 5549694 w 5551531"/>
              <a:gd name="connsiteY15" fmla="*/ 3895237 h 4780996"/>
              <a:gd name="connsiteX16" fmla="*/ 5551531 w 5551531"/>
              <a:gd name="connsiteY16" fmla="*/ 3895237 h 4780996"/>
              <a:gd name="connsiteX17" fmla="*/ 5551531 w 5551531"/>
              <a:gd name="connsiteY17" fmla="*/ 4780996 h 4780996"/>
              <a:gd name="connsiteX18" fmla="*/ 1835 w 5551531"/>
              <a:gd name="connsiteY18" fmla="*/ 4780996 h 4780996"/>
              <a:gd name="connsiteX19" fmla="*/ 1835 w 5551531"/>
              <a:gd name="connsiteY19" fmla="*/ 3895237 h 4780996"/>
              <a:gd name="connsiteX20" fmla="*/ 0 w 5551531"/>
              <a:gd name="connsiteY20" fmla="*/ 3895237 h 478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551531" h="4780996">
                <a:moveTo>
                  <a:pt x="1426288" y="3894897"/>
                </a:moveTo>
                <a:lnTo>
                  <a:pt x="1426288" y="3895237"/>
                </a:lnTo>
                <a:lnTo>
                  <a:pt x="5529361" y="3895237"/>
                </a:lnTo>
                <a:close/>
                <a:moveTo>
                  <a:pt x="0" y="0"/>
                </a:moveTo>
                <a:lnTo>
                  <a:pt x="1426288" y="0"/>
                </a:lnTo>
                <a:lnTo>
                  <a:pt x="1426293" y="0"/>
                </a:lnTo>
                <a:lnTo>
                  <a:pt x="1512909" y="9654"/>
                </a:lnTo>
                <a:cubicBezTo>
                  <a:pt x="1714357" y="40141"/>
                  <a:pt x="1910149" y="126190"/>
                  <a:pt x="2078676" y="264215"/>
                </a:cubicBezTo>
                <a:cubicBezTo>
                  <a:pt x="2409654" y="535433"/>
                  <a:pt x="2627974" y="1001153"/>
                  <a:pt x="2651542" y="1486564"/>
                </a:cubicBezTo>
                <a:cubicBezTo>
                  <a:pt x="2663954" y="1741676"/>
                  <a:pt x="2626386" y="2004810"/>
                  <a:pt x="2688268" y="2249109"/>
                </a:cubicBezTo>
                <a:cubicBezTo>
                  <a:pt x="2780673" y="2613595"/>
                  <a:pt x="3078748" y="2851520"/>
                  <a:pt x="3382940" y="2940635"/>
                </a:cubicBezTo>
                <a:cubicBezTo>
                  <a:pt x="3442069" y="2957827"/>
                  <a:pt x="3501900" y="2971126"/>
                  <a:pt x="3562196" y="2980468"/>
                </a:cubicBezTo>
                <a:cubicBezTo>
                  <a:pt x="3810756" y="3019621"/>
                  <a:pt x="4065710" y="3001013"/>
                  <a:pt x="4317582" y="3004199"/>
                </a:cubicBezTo>
                <a:cubicBezTo>
                  <a:pt x="4630264" y="3008240"/>
                  <a:pt x="4957882" y="3052854"/>
                  <a:pt x="5216944" y="3266652"/>
                </a:cubicBezTo>
                <a:cubicBezTo>
                  <a:pt x="5368565" y="3391831"/>
                  <a:pt x="5487101" y="3590294"/>
                  <a:pt x="5534062" y="3803255"/>
                </a:cubicBezTo>
                <a:lnTo>
                  <a:pt x="5549694" y="3895237"/>
                </a:lnTo>
                <a:lnTo>
                  <a:pt x="5551531" y="3895237"/>
                </a:lnTo>
                <a:lnTo>
                  <a:pt x="5551531" y="4780996"/>
                </a:lnTo>
                <a:lnTo>
                  <a:pt x="1835" y="4780996"/>
                </a:lnTo>
                <a:lnTo>
                  <a:pt x="1835" y="3895237"/>
                </a:lnTo>
                <a:lnTo>
                  <a:pt x="0" y="38952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1F148FE-460D-4FCC-BC51-68E5A3AF5CA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9EF05D-2C10-41E2-A506-12209701D52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A7E5B77-0496-48ED-ADAF-84905529BB8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E4A39E-B62B-4561-BD35-4E460D9B988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7598A2C-2D9D-4D6E-9686-5A3EFA13807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D82A9E8-8556-4699-8913-4A1D3B457E9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B104129-84B0-45FE-B7FC-31D77B1E7E5F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F776897-F77C-47FC-91E9-510ECE8FD4DD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9F8146-33D9-4895-B480-396127F6074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E4B4618-CACA-41CC-B5DD-F8A5C14A3125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7BBE489-5CF3-435D-B171-BA6793551A7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7EF0293-E549-423B-8765-6E40CFB386F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E5DFD89-B8A3-4284-ADA2-A9E30D526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71B192F2-E4AC-4C88-9343-6BB7181020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6D7F06B3-9BFA-4E0B-8BE1-3575DF9114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818216"/>
            <a:ext cx="2718852" cy="4009912"/>
          </a:xfrm>
          <a:custGeom>
            <a:avLst/>
            <a:gdLst>
              <a:gd name="connsiteX0" fmla="*/ 0 w 2718852"/>
              <a:gd name="connsiteY0" fmla="*/ 0 h 4009912"/>
              <a:gd name="connsiteX1" fmla="*/ 2610013 w 2718852"/>
              <a:gd name="connsiteY1" fmla="*/ 0 h 4009912"/>
              <a:gd name="connsiteX2" fmla="*/ 2718852 w 2718852"/>
              <a:gd name="connsiteY2" fmla="*/ 169780 h 4009912"/>
              <a:gd name="connsiteX3" fmla="*/ 2718852 w 2718852"/>
              <a:gd name="connsiteY3" fmla="*/ 3840132 h 4009912"/>
              <a:gd name="connsiteX4" fmla="*/ 2610013 w 2718852"/>
              <a:gd name="connsiteY4" fmla="*/ 4009912 h 4009912"/>
              <a:gd name="connsiteX5" fmla="*/ 0 w 2718852"/>
              <a:gd name="connsiteY5" fmla="*/ 4009912 h 40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8852" h="4009912">
                <a:moveTo>
                  <a:pt x="0" y="0"/>
                </a:moveTo>
                <a:lnTo>
                  <a:pt x="2610013" y="0"/>
                </a:lnTo>
                <a:cubicBezTo>
                  <a:pt x="2670124" y="0"/>
                  <a:pt x="2718852" y="76013"/>
                  <a:pt x="2718852" y="169780"/>
                </a:cubicBezTo>
                <a:lnTo>
                  <a:pt x="2718852" y="3840132"/>
                </a:lnTo>
                <a:cubicBezTo>
                  <a:pt x="2718852" y="3933899"/>
                  <a:pt x="2670124" y="4009912"/>
                  <a:pt x="2610013" y="4009912"/>
                </a:cubicBezTo>
                <a:lnTo>
                  <a:pt x="0" y="40099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A451D03-EAA0-4C60-9B87-1AD85915FD8A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ABA798D-D275-4023-B727-4AED476096F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BE99D4-1A40-43AA-BEE6-6D9B98BD81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D708DFB-B40C-4B24-BE98-DB0987E6969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F6D59B1-A123-4513-8E70-B90A431C592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F95A5CB-EDFF-482E-8076-46D36ABA9B4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930A794-8731-4739-B35C-F6C223F7F37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11E164A-7DF4-493F-BFEC-D1B3735EB94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6559D13-523A-4A23-B1EC-F440BCE5E40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492FA68-F504-4F44-89B3-529B9F1B872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FCAACA6-ED69-4F16-B68B-238F789ED8C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F2B99BA-0B88-4413-A279-A01C2C8691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FD3C9C1D-DFE6-476A-8D3E-75879D6612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58E5B435-0FF5-443A-B9F0-70C6641A61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DB57AA97-1225-4809-9052-4C2E73FBEC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31714" y="2650827"/>
            <a:ext cx="3431382" cy="2234666"/>
          </a:xfrm>
          <a:custGeom>
            <a:avLst/>
            <a:gdLst>
              <a:gd name="connsiteX0" fmla="*/ 120561 w 3431382"/>
              <a:gd name="connsiteY0" fmla="*/ 0 h 2234666"/>
              <a:gd name="connsiteX1" fmla="*/ 3310822 w 3431382"/>
              <a:gd name="connsiteY1" fmla="*/ 0 h 2234666"/>
              <a:gd name="connsiteX2" fmla="*/ 3431382 w 3431382"/>
              <a:gd name="connsiteY2" fmla="*/ 120561 h 2234666"/>
              <a:gd name="connsiteX3" fmla="*/ 3431382 w 3431382"/>
              <a:gd name="connsiteY3" fmla="*/ 2114106 h 2234666"/>
              <a:gd name="connsiteX4" fmla="*/ 3310822 w 3431382"/>
              <a:gd name="connsiteY4" fmla="*/ 2234666 h 2234666"/>
              <a:gd name="connsiteX5" fmla="*/ 120561 w 3431382"/>
              <a:gd name="connsiteY5" fmla="*/ 2234666 h 2234666"/>
              <a:gd name="connsiteX6" fmla="*/ 0 w 3431382"/>
              <a:gd name="connsiteY6" fmla="*/ 2114106 h 2234666"/>
              <a:gd name="connsiteX7" fmla="*/ 0 w 3431382"/>
              <a:gd name="connsiteY7" fmla="*/ 120561 h 2234666"/>
              <a:gd name="connsiteX8" fmla="*/ 120561 w 3431382"/>
              <a:gd name="connsiteY8" fmla="*/ 0 h 223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31382" h="2234666">
                <a:moveTo>
                  <a:pt x="120561" y="0"/>
                </a:moveTo>
                <a:lnTo>
                  <a:pt x="3310822" y="0"/>
                </a:lnTo>
                <a:cubicBezTo>
                  <a:pt x="3377405" y="0"/>
                  <a:pt x="3431382" y="53976"/>
                  <a:pt x="3431382" y="120561"/>
                </a:cubicBezTo>
                <a:lnTo>
                  <a:pt x="3431382" y="2114106"/>
                </a:lnTo>
                <a:cubicBezTo>
                  <a:pt x="3431382" y="2180689"/>
                  <a:pt x="3377405" y="2234666"/>
                  <a:pt x="3310822" y="2234666"/>
                </a:cubicBezTo>
                <a:lnTo>
                  <a:pt x="120561" y="2234666"/>
                </a:lnTo>
                <a:cubicBezTo>
                  <a:pt x="53978" y="2234666"/>
                  <a:pt x="0" y="2180689"/>
                  <a:pt x="0" y="2114106"/>
                </a:cubicBezTo>
                <a:lnTo>
                  <a:pt x="0" y="120561"/>
                </a:lnTo>
                <a:cubicBezTo>
                  <a:pt x="0" y="53976"/>
                  <a:pt x="53978" y="0"/>
                  <a:pt x="120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A264BCA-03AC-478A-A498-B332C308620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B9AAF6-4FE9-45F7-BF85-28182AD64EE1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9BD666-A65B-4F57-9449-A7B841E68A4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373C9AC-728B-4CF7-BE15-8C98F65EDB5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B4A5CED-131A-4D0A-90DA-0E62AA777C4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4050655-78A4-47F1-B19B-51076EEB818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2A5EEF2-452D-4F62-B353-2762C3BB7A8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A654412-0ACB-4CA1-81BC-AEDAD4F4AB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30DC3F9-0698-46B0-85BD-108ABD87487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297FFB5-5AD7-4C15-A7FE-E9DC68252B0E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459D5F6-4E95-4F71-9E6E-4AC8278640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E497B96-2ACC-4739-8C78-E676D1B608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D9F75AC3-9C07-4F96-B33C-6389219D7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AD828E51-7E80-471A-AE3B-CC6D66DD3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9">
            <a:extLst>
              <a:ext uri="{FF2B5EF4-FFF2-40B4-BE49-F238E27FC236}">
                <a16:creationId xmlns:a16="http://schemas.microsoft.com/office/drawing/2014/main" id="{8D46893F-F883-44B1-B9F6-5AD480963FC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5" y="4132773"/>
            <a:ext cx="1563472" cy="1282412"/>
          </a:xfrm>
          <a:custGeom>
            <a:avLst/>
            <a:gdLst>
              <a:gd name="connsiteX0" fmla="*/ 72482 w 1563472"/>
              <a:gd name="connsiteY0" fmla="*/ 0 h 1282412"/>
              <a:gd name="connsiteX1" fmla="*/ 1490990 w 1563472"/>
              <a:gd name="connsiteY1" fmla="*/ 0 h 1282412"/>
              <a:gd name="connsiteX2" fmla="*/ 1563472 w 1563472"/>
              <a:gd name="connsiteY2" fmla="*/ 72483 h 1282412"/>
              <a:gd name="connsiteX3" fmla="*/ 1563472 w 1563472"/>
              <a:gd name="connsiteY3" fmla="*/ 1209930 h 1282412"/>
              <a:gd name="connsiteX4" fmla="*/ 1490990 w 1563472"/>
              <a:gd name="connsiteY4" fmla="*/ 1282412 h 1282412"/>
              <a:gd name="connsiteX5" fmla="*/ 72482 w 1563472"/>
              <a:gd name="connsiteY5" fmla="*/ 1282412 h 1282412"/>
              <a:gd name="connsiteX6" fmla="*/ 0 w 1563472"/>
              <a:gd name="connsiteY6" fmla="*/ 1209930 h 1282412"/>
              <a:gd name="connsiteX7" fmla="*/ 0 w 1563472"/>
              <a:gd name="connsiteY7" fmla="*/ 72483 h 1282412"/>
              <a:gd name="connsiteX8" fmla="*/ 72482 w 1563472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3472" h="1282412">
                <a:moveTo>
                  <a:pt x="72482" y="0"/>
                </a:moveTo>
                <a:lnTo>
                  <a:pt x="1490990" y="0"/>
                </a:lnTo>
                <a:cubicBezTo>
                  <a:pt x="1531021" y="0"/>
                  <a:pt x="1563472" y="32452"/>
                  <a:pt x="1563472" y="72483"/>
                </a:cubicBezTo>
                <a:lnTo>
                  <a:pt x="1563472" y="1209930"/>
                </a:lnTo>
                <a:cubicBezTo>
                  <a:pt x="1563472" y="1249960"/>
                  <a:pt x="1531021" y="1282412"/>
                  <a:pt x="1490990" y="1282412"/>
                </a:cubicBezTo>
                <a:lnTo>
                  <a:pt x="72482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A5E91C6-8E17-4C47-920F-B4E8A49D7BE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60A9A0E-F5DE-46D3-9F8C-167D341F93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29148D1-ABCF-42BB-B866-3D7D7F42727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64BCACC-5229-49C4-B7CB-CBAA74959DC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DDD2F0-8F3A-4BA1-967D-93C46C2CC47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A11DDA9-43A3-4D82-94C7-79BC5E40F67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B8063F-9A58-4548-B6B3-85FC11895F8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42CF30-7B91-49D6-8843-BF4E3A796F3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47595E6-9B2E-4DE0-8165-4708DF72DA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F5448A-AEC9-44CC-A2BE-CA5AB62BB7A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61CAB4E-EA3D-4F46-96B4-B15490CA6B4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7838563-77B6-4EB1-B1D0-8A638233C3C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PpHolder8">
            <a:extLst>
              <a:ext uri="{FF2B5EF4-FFF2-40B4-BE49-F238E27FC236}">
                <a16:creationId xmlns:a16="http://schemas.microsoft.com/office/drawing/2014/main" id="{A90DBAB7-995C-451A-970D-108053C4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1442817"/>
            <a:ext cx="3431382" cy="1680298"/>
          </a:xfrm>
          <a:custGeom>
            <a:avLst/>
            <a:gdLst>
              <a:gd name="connsiteX0" fmla="*/ 0 w 3431382"/>
              <a:gd name="connsiteY0" fmla="*/ 0 h 1680298"/>
              <a:gd name="connsiteX1" fmla="*/ 3431382 w 3431382"/>
              <a:gd name="connsiteY1" fmla="*/ 0 h 1680298"/>
              <a:gd name="connsiteX2" fmla="*/ 3431382 w 3431382"/>
              <a:gd name="connsiteY2" fmla="*/ 1579004 h 1680298"/>
              <a:gd name="connsiteX3" fmla="*/ 3310822 w 3431382"/>
              <a:gd name="connsiteY3" fmla="*/ 1680298 h 1680298"/>
              <a:gd name="connsiteX4" fmla="*/ 120561 w 3431382"/>
              <a:gd name="connsiteY4" fmla="*/ 1680298 h 1680298"/>
              <a:gd name="connsiteX5" fmla="*/ 0 w 3431382"/>
              <a:gd name="connsiteY5" fmla="*/ 1579004 h 168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1382" h="1680298">
                <a:moveTo>
                  <a:pt x="0" y="0"/>
                </a:moveTo>
                <a:lnTo>
                  <a:pt x="3431382" y="0"/>
                </a:lnTo>
                <a:lnTo>
                  <a:pt x="3431382" y="1579004"/>
                </a:lnTo>
                <a:cubicBezTo>
                  <a:pt x="3431382" y="1634947"/>
                  <a:pt x="3377405" y="1680298"/>
                  <a:pt x="3310822" y="1680298"/>
                </a:cubicBezTo>
                <a:lnTo>
                  <a:pt x="120561" y="1680298"/>
                </a:lnTo>
                <a:cubicBezTo>
                  <a:pt x="53978" y="1680298"/>
                  <a:pt x="0" y="1634947"/>
                  <a:pt x="0" y="1579004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1" y="0"/>
            <a:ext cx="1723952" cy="901888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479216" y="268042"/>
            <a:ext cx="630519" cy="647840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58" name="PpHolder3">
            <a:extLst>
              <a:ext uri="{FF2B5EF4-FFF2-40B4-BE49-F238E27FC236}">
                <a16:creationId xmlns:a16="http://schemas.microsoft.com/office/drawing/2014/main" id="{664D68DE-FBA0-4738-BE65-1401EE0A66B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1" t="1"/>
          <a:stretch>
            <a:fillRect/>
          </a:stretch>
        </p:blipFill>
        <p:spPr>
          <a:xfrm>
            <a:off x="2763440" y="58"/>
            <a:ext cx="6380561" cy="6857942"/>
          </a:xfrm>
          <a:custGeom>
            <a:avLst/>
            <a:gdLst>
              <a:gd name="connsiteX0" fmla="*/ 6380561 w 6380561"/>
              <a:gd name="connsiteY0" fmla="*/ 0 h 6857942"/>
              <a:gd name="connsiteX1" fmla="*/ 6380561 w 6380561"/>
              <a:gd name="connsiteY1" fmla="*/ 6857942 h 6857942"/>
              <a:gd name="connsiteX2" fmla="*/ 0 w 6380561"/>
              <a:gd name="connsiteY2" fmla="*/ 6857942 h 6857942"/>
              <a:gd name="connsiteX3" fmla="*/ 211520 w 6380561"/>
              <a:gd name="connsiteY3" fmla="*/ 6760848 h 6857942"/>
              <a:gd name="connsiteX4" fmla="*/ 425711 w 6380561"/>
              <a:gd name="connsiteY4" fmla="*/ 6673794 h 6857942"/>
              <a:gd name="connsiteX5" fmla="*/ 1864084 w 6380561"/>
              <a:gd name="connsiteY5" fmla="*/ 5877562 h 6857942"/>
              <a:gd name="connsiteX6" fmla="*/ 2804059 w 6380561"/>
              <a:gd name="connsiteY6" fmla="*/ 4657275 h 6857942"/>
              <a:gd name="connsiteX7" fmla="*/ 3919899 w 6380561"/>
              <a:gd name="connsiteY7" fmla="*/ 4461828 h 6857942"/>
              <a:gd name="connsiteX8" fmla="*/ 5127933 w 6380561"/>
              <a:gd name="connsiteY8" fmla="*/ 2869682 h 6857942"/>
              <a:gd name="connsiteX9" fmla="*/ 4540868 w 6380561"/>
              <a:gd name="connsiteY9" fmla="*/ 1798178 h 6857942"/>
              <a:gd name="connsiteX10" fmla="*/ 3826155 w 6380561"/>
              <a:gd name="connsiteY10" fmla="*/ 782166 h 6857942"/>
              <a:gd name="connsiteX11" fmla="*/ 3741570 w 6380561"/>
              <a:gd name="connsiteY11" fmla="*/ 165 h 685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80561" h="6857942">
                <a:moveTo>
                  <a:pt x="6380561" y="0"/>
                </a:moveTo>
                <a:lnTo>
                  <a:pt x="6380561" y="6857942"/>
                </a:lnTo>
                <a:lnTo>
                  <a:pt x="0" y="6857942"/>
                </a:lnTo>
                <a:lnTo>
                  <a:pt x="211520" y="6760848"/>
                </a:lnTo>
                <a:cubicBezTo>
                  <a:pt x="282781" y="6730264"/>
                  <a:pt x="354482" y="6701354"/>
                  <a:pt x="425711" y="6673794"/>
                </a:cubicBezTo>
                <a:cubicBezTo>
                  <a:pt x="948628" y="6470913"/>
                  <a:pt x="1514756" y="6282634"/>
                  <a:pt x="1864084" y="5877562"/>
                </a:cubicBezTo>
                <a:cubicBezTo>
                  <a:pt x="2205716" y="5481454"/>
                  <a:pt x="2317855" y="4901819"/>
                  <a:pt x="2804059" y="4657275"/>
                </a:cubicBezTo>
                <a:cubicBezTo>
                  <a:pt x="3137027" y="4489767"/>
                  <a:pt x="3547455" y="4535742"/>
                  <a:pt x="3919899" y="4461828"/>
                </a:cubicBezTo>
                <a:cubicBezTo>
                  <a:pt x="4687543" y="4309423"/>
                  <a:pt x="5249096" y="3569387"/>
                  <a:pt x="5127933" y="2869682"/>
                </a:cubicBezTo>
                <a:cubicBezTo>
                  <a:pt x="5059137" y="2472104"/>
                  <a:pt x="4806378" y="2121705"/>
                  <a:pt x="4540868" y="1798178"/>
                </a:cubicBezTo>
                <a:cubicBezTo>
                  <a:pt x="4275350" y="1474643"/>
                  <a:pt x="3986716" y="1157518"/>
                  <a:pt x="3826155" y="782166"/>
                </a:cubicBezTo>
                <a:cubicBezTo>
                  <a:pt x="3720778" y="535788"/>
                  <a:pt x="3680253" y="254673"/>
                  <a:pt x="3741570" y="165"/>
                </a:cubicBezTo>
                <a:close/>
              </a:path>
            </a:pathLst>
          </a:custGeom>
        </p:spPr>
      </p:pic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447614" y="5954412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481358" y="5898378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491885" y="59659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082330" y="2530132"/>
            <a:ext cx="4878279" cy="898868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005396" y="3573842"/>
            <a:ext cx="2602976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E</a:t>
            </a:r>
            <a:r>
              <a:rPr lang="en-ID" sz="9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7827375" y="-73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8158762" y="1918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4425186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3783546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3817229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238439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174275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1776435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646676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582512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5858804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2" name="PpHolder12">
            <a:extLst>
              <a:ext uri="{FF2B5EF4-FFF2-40B4-BE49-F238E27FC236}">
                <a16:creationId xmlns:a16="http://schemas.microsoft.com/office/drawing/2014/main" id="{5D8163DB-55DF-4EC9-8D38-C9AA879FB9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2" t="65121" r="11021"/>
          <a:stretch>
            <a:fillRect/>
          </a:stretch>
        </p:blipFill>
        <p:spPr>
          <a:xfrm>
            <a:off x="1007811" y="4466028"/>
            <a:ext cx="7128389" cy="2391973"/>
          </a:xfrm>
          <a:custGeom>
            <a:avLst/>
            <a:gdLst>
              <a:gd name="connsiteX0" fmla="*/ 120560 w 7128389"/>
              <a:gd name="connsiteY0" fmla="*/ 0 h 2391973"/>
              <a:gd name="connsiteX1" fmla="*/ 7007829 w 7128389"/>
              <a:gd name="connsiteY1" fmla="*/ 0 h 2391973"/>
              <a:gd name="connsiteX2" fmla="*/ 7128389 w 7128389"/>
              <a:gd name="connsiteY2" fmla="*/ 174472 h 2391973"/>
              <a:gd name="connsiteX3" fmla="*/ 7128389 w 7128389"/>
              <a:gd name="connsiteY3" fmla="*/ 2391973 h 2391973"/>
              <a:gd name="connsiteX4" fmla="*/ 0 w 7128389"/>
              <a:gd name="connsiteY4" fmla="*/ 2391973 h 2391973"/>
              <a:gd name="connsiteX5" fmla="*/ 0 w 7128389"/>
              <a:gd name="connsiteY5" fmla="*/ 174472 h 2391973"/>
              <a:gd name="connsiteX6" fmla="*/ 120560 w 7128389"/>
              <a:gd name="connsiteY6" fmla="*/ 0 h 2391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28389" h="2391973">
                <a:moveTo>
                  <a:pt x="120560" y="0"/>
                </a:moveTo>
                <a:lnTo>
                  <a:pt x="7007829" y="0"/>
                </a:lnTo>
                <a:cubicBezTo>
                  <a:pt x="7074413" y="0"/>
                  <a:pt x="7128389" y="78114"/>
                  <a:pt x="7128389" y="174472"/>
                </a:cubicBezTo>
                <a:lnTo>
                  <a:pt x="7128389" y="2391973"/>
                </a:lnTo>
                <a:lnTo>
                  <a:pt x="0" y="2391973"/>
                </a:lnTo>
                <a:lnTo>
                  <a:pt x="0" y="174472"/>
                </a:lnTo>
                <a:cubicBezTo>
                  <a:pt x="0" y="78114"/>
                  <a:pt x="53977" y="0"/>
                  <a:pt x="120560" y="0"/>
                </a:cubicBez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707356" y="4154771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625651" y="47941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3701801" y="429362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3707064" y="436120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6404015" y="2104791"/>
            <a:ext cx="418338" cy="418338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4421465" y="2109992"/>
            <a:ext cx="301072" cy="418338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2336962" y="2107761"/>
            <a:ext cx="397739" cy="416315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3835059" y="2706726"/>
            <a:ext cx="2248073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3835060" y="2420357"/>
            <a:ext cx="21220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3835060" y="4246508"/>
            <a:ext cx="212204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3931323" y="4147669"/>
            <a:ext cx="1953946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6235415" y="3269116"/>
            <a:ext cx="470491" cy="47049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6266938" y="3354320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6235415" y="2491781"/>
            <a:ext cx="470491" cy="47049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6266938" y="2576985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6235415" y="4046450"/>
            <a:ext cx="470491" cy="47049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6266938" y="4131653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6858188" y="2617816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6858188" y="2406279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6858188" y="3410390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6858188" y="31988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6858188" y="4204691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6858188" y="39931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5" name="PpHolder19">
            <a:extLst>
              <a:ext uri="{FF2B5EF4-FFF2-40B4-BE49-F238E27FC236}">
                <a16:creationId xmlns:a16="http://schemas.microsoft.com/office/drawing/2014/main" id="{802B723F-5861-458B-B4CE-259A085108D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8" t="28619" r="62782" b="32793"/>
          <a:stretch>
            <a:fillRect/>
          </a:stretch>
        </p:blipFill>
        <p:spPr>
          <a:xfrm>
            <a:off x="727666" y="1962678"/>
            <a:ext cx="2675531" cy="2646354"/>
          </a:xfrm>
          <a:custGeom>
            <a:avLst/>
            <a:gdLst>
              <a:gd name="connsiteX0" fmla="*/ 138335 w 2675531"/>
              <a:gd name="connsiteY0" fmla="*/ 0 h 2646354"/>
              <a:gd name="connsiteX1" fmla="*/ 2537197 w 2675531"/>
              <a:gd name="connsiteY1" fmla="*/ 0 h 2646354"/>
              <a:gd name="connsiteX2" fmla="*/ 2675531 w 2675531"/>
              <a:gd name="connsiteY2" fmla="*/ 164127 h 2646354"/>
              <a:gd name="connsiteX3" fmla="*/ 2675531 w 2675531"/>
              <a:gd name="connsiteY3" fmla="*/ 2482227 h 2646354"/>
              <a:gd name="connsiteX4" fmla="*/ 2537197 w 2675531"/>
              <a:gd name="connsiteY4" fmla="*/ 2646354 h 2646354"/>
              <a:gd name="connsiteX5" fmla="*/ 138335 w 2675531"/>
              <a:gd name="connsiteY5" fmla="*/ 2646354 h 2646354"/>
              <a:gd name="connsiteX6" fmla="*/ 0 w 2675531"/>
              <a:gd name="connsiteY6" fmla="*/ 2482227 h 2646354"/>
              <a:gd name="connsiteX7" fmla="*/ 0 w 2675531"/>
              <a:gd name="connsiteY7" fmla="*/ 164127 h 2646354"/>
              <a:gd name="connsiteX8" fmla="*/ 138335 w 2675531"/>
              <a:gd name="connsiteY8" fmla="*/ 0 h 264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5531" h="2646354">
                <a:moveTo>
                  <a:pt x="138335" y="0"/>
                </a:moveTo>
                <a:lnTo>
                  <a:pt x="2537197" y="0"/>
                </a:lnTo>
                <a:cubicBezTo>
                  <a:pt x="2613597" y="0"/>
                  <a:pt x="2675531" y="73483"/>
                  <a:pt x="2675531" y="164127"/>
                </a:cubicBezTo>
                <a:lnTo>
                  <a:pt x="2675531" y="2482227"/>
                </a:lnTo>
                <a:cubicBezTo>
                  <a:pt x="2675531" y="2572872"/>
                  <a:pt x="2613597" y="2646354"/>
                  <a:pt x="2537197" y="2646354"/>
                </a:cubicBezTo>
                <a:lnTo>
                  <a:pt x="138335" y="2646354"/>
                </a:lnTo>
                <a:cubicBezTo>
                  <a:pt x="61934" y="2646354"/>
                  <a:pt x="0" y="2572872"/>
                  <a:pt x="0" y="2482227"/>
                </a:cubicBezTo>
                <a:lnTo>
                  <a:pt x="0" y="164127"/>
                </a:lnTo>
                <a:cubicBezTo>
                  <a:pt x="0" y="73483"/>
                  <a:pt x="61934" y="0"/>
                  <a:pt x="138335" y="0"/>
                </a:cubicBezTo>
                <a:close/>
              </a:path>
            </a:pathLst>
          </a:custGeom>
        </p:spPr>
      </p:pic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619790" y="3828885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538085" y="4468250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1662653" y="4888900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1667916" y="4956476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4732516" y="6269072"/>
            <a:ext cx="1624939" cy="588928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52" name="PpHolder3">
            <a:extLst>
              <a:ext uri="{FF2B5EF4-FFF2-40B4-BE49-F238E27FC236}">
                <a16:creationId xmlns:a16="http://schemas.microsoft.com/office/drawing/2014/main" id="{AD830830-1395-4C0E-9538-167F8BBEBE0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3" r="61665"/>
          <a:stretch>
            <a:fillRect/>
          </a:stretch>
        </p:blipFill>
        <p:spPr>
          <a:xfrm>
            <a:off x="860708" y="0"/>
            <a:ext cx="2644671" cy="6858000"/>
          </a:xfrm>
          <a:custGeom>
            <a:avLst/>
            <a:gdLst>
              <a:gd name="connsiteX0" fmla="*/ 0 w 2644671"/>
              <a:gd name="connsiteY0" fmla="*/ 0 h 6858000"/>
              <a:gd name="connsiteX1" fmla="*/ 2644671 w 2644671"/>
              <a:gd name="connsiteY1" fmla="*/ 0 h 6858000"/>
              <a:gd name="connsiteX2" fmla="*/ 2644671 w 2644671"/>
              <a:gd name="connsiteY2" fmla="*/ 6858000 h 6858000"/>
              <a:gd name="connsiteX3" fmla="*/ 0 w 26446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4671" h="6858000">
                <a:moveTo>
                  <a:pt x="0" y="0"/>
                </a:moveTo>
                <a:lnTo>
                  <a:pt x="2644671" y="0"/>
                </a:lnTo>
                <a:lnTo>
                  <a:pt x="264467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3136506" y="6012291"/>
            <a:ext cx="1035395" cy="845709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3703763" y="5935571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4328737" y="2266445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4925028" y="2805686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4925029" y="2538255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5066291" y="3907826"/>
            <a:ext cx="984407" cy="98964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5064929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5002500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6419337" y="3907826"/>
            <a:ext cx="984407" cy="98964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6417975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6355546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4238499" y="1371839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861718"/>
            <a:ext cx="9144000" cy="3996282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83" name="PpHolder3">
            <a:extLst>
              <a:ext uri="{FF2B5EF4-FFF2-40B4-BE49-F238E27FC236}">
                <a16:creationId xmlns:a16="http://schemas.microsoft.com/office/drawing/2014/main" id="{C5A22461-8600-4678-B2C4-0D07A0DA6C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39"/>
          <a:stretch>
            <a:fillRect/>
          </a:stretch>
        </p:blipFill>
        <p:spPr>
          <a:xfrm>
            <a:off x="0" y="3315066"/>
            <a:ext cx="9143960" cy="3542935"/>
          </a:xfrm>
          <a:custGeom>
            <a:avLst/>
            <a:gdLst>
              <a:gd name="connsiteX0" fmla="*/ 1145741 w 9143960"/>
              <a:gd name="connsiteY0" fmla="*/ 585 h 3542935"/>
              <a:gd name="connsiteX1" fmla="*/ 1868188 w 9143960"/>
              <a:gd name="connsiteY1" fmla="*/ 110814 h 3542935"/>
              <a:gd name="connsiteX2" fmla="*/ 3871866 w 9143960"/>
              <a:gd name="connsiteY2" fmla="*/ 1427998 h 3542935"/>
              <a:gd name="connsiteX3" fmla="*/ 5872593 w 9143960"/>
              <a:gd name="connsiteY3" fmla="*/ 2756133 h 3542935"/>
              <a:gd name="connsiteX4" fmla="*/ 8325282 w 9143960"/>
              <a:gd name="connsiteY4" fmla="*/ 2586923 h 3542935"/>
              <a:gd name="connsiteX5" fmla="*/ 9143813 w 9143960"/>
              <a:gd name="connsiteY5" fmla="*/ 2317940 h 3542935"/>
              <a:gd name="connsiteX6" fmla="*/ 9143960 w 9143960"/>
              <a:gd name="connsiteY6" fmla="*/ 3542935 h 3542935"/>
              <a:gd name="connsiteX7" fmla="*/ 0 w 9143960"/>
              <a:gd name="connsiteY7" fmla="*/ 3542935 h 3542935"/>
              <a:gd name="connsiteX8" fmla="*/ 0 w 9143960"/>
              <a:gd name="connsiteY8" fmla="*/ 440723 h 3542935"/>
              <a:gd name="connsiteX9" fmla="*/ 1145741 w 9143960"/>
              <a:gd name="connsiteY9" fmla="*/ 585 h 354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60" h="3542935">
                <a:moveTo>
                  <a:pt x="1145741" y="585"/>
                </a:moveTo>
                <a:cubicBezTo>
                  <a:pt x="1388600" y="-5333"/>
                  <a:pt x="1633267" y="33886"/>
                  <a:pt x="1868188" y="110814"/>
                </a:cubicBezTo>
                <a:cubicBezTo>
                  <a:pt x="2585515" y="345822"/>
                  <a:pt x="3235265" y="889666"/>
                  <a:pt x="3871866" y="1427998"/>
                </a:cubicBezTo>
                <a:cubicBezTo>
                  <a:pt x="4508473" y="1966330"/>
                  <a:pt x="5156458" y="2513380"/>
                  <a:pt x="5872593" y="2756133"/>
                </a:cubicBezTo>
                <a:cubicBezTo>
                  <a:pt x="6678075" y="3029105"/>
                  <a:pt x="7526563" y="2898689"/>
                  <a:pt x="8325282" y="2586923"/>
                </a:cubicBezTo>
                <a:cubicBezTo>
                  <a:pt x="8595269" y="2481563"/>
                  <a:pt x="8867779" y="2354711"/>
                  <a:pt x="9143813" y="2317940"/>
                </a:cubicBezTo>
                <a:lnTo>
                  <a:pt x="9143960" y="3542935"/>
                </a:lnTo>
                <a:lnTo>
                  <a:pt x="0" y="3542935"/>
                </a:lnTo>
                <a:lnTo>
                  <a:pt x="0" y="440723"/>
                </a:lnTo>
                <a:cubicBezTo>
                  <a:pt x="341236" y="145697"/>
                  <a:pt x="740978" y="10450"/>
                  <a:pt x="1145741" y="585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 dirty="0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4542528" y="3177398"/>
            <a:ext cx="354507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056394" y="2331717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1739096" y="22472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78" name="PpHolder3">
            <a:extLst>
              <a:ext uri="{FF2B5EF4-FFF2-40B4-BE49-F238E27FC236}">
                <a16:creationId xmlns:a16="http://schemas.microsoft.com/office/drawing/2014/main" id="{2CA9DA6D-3DB5-42E0-851A-4357956CD4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1" t="24506" r="8171" b="27702"/>
          <a:stretch>
            <a:fillRect/>
          </a:stretch>
        </p:blipFill>
        <p:spPr>
          <a:xfrm>
            <a:off x="747184" y="1680620"/>
            <a:ext cx="7649636" cy="3277562"/>
          </a:xfrm>
          <a:custGeom>
            <a:avLst/>
            <a:gdLst>
              <a:gd name="connsiteX0" fmla="*/ 115575 w 7649636"/>
              <a:gd name="connsiteY0" fmla="*/ 0 h 3277562"/>
              <a:gd name="connsiteX1" fmla="*/ 7534061 w 7649636"/>
              <a:gd name="connsiteY1" fmla="*/ 0 h 3277562"/>
              <a:gd name="connsiteX2" fmla="*/ 7649636 w 7649636"/>
              <a:gd name="connsiteY2" fmla="*/ 152866 h 3277562"/>
              <a:gd name="connsiteX3" fmla="*/ 7649636 w 7649636"/>
              <a:gd name="connsiteY3" fmla="*/ 3124696 h 3277562"/>
              <a:gd name="connsiteX4" fmla="*/ 7534061 w 7649636"/>
              <a:gd name="connsiteY4" fmla="*/ 3277562 h 3277562"/>
              <a:gd name="connsiteX5" fmla="*/ 115575 w 7649636"/>
              <a:gd name="connsiteY5" fmla="*/ 3277562 h 3277562"/>
              <a:gd name="connsiteX6" fmla="*/ 0 w 7649636"/>
              <a:gd name="connsiteY6" fmla="*/ 3124696 h 3277562"/>
              <a:gd name="connsiteX7" fmla="*/ 0 w 7649636"/>
              <a:gd name="connsiteY7" fmla="*/ 152866 h 3277562"/>
              <a:gd name="connsiteX8" fmla="*/ 115575 w 7649636"/>
              <a:gd name="connsiteY8" fmla="*/ 0 h 32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636" h="3277562">
                <a:moveTo>
                  <a:pt x="115575" y="0"/>
                </a:moveTo>
                <a:lnTo>
                  <a:pt x="7534061" y="0"/>
                </a:lnTo>
                <a:cubicBezTo>
                  <a:pt x="7597892" y="0"/>
                  <a:pt x="7649636" y="68441"/>
                  <a:pt x="7649636" y="152866"/>
                </a:cubicBezTo>
                <a:lnTo>
                  <a:pt x="7649636" y="3124696"/>
                </a:lnTo>
                <a:cubicBezTo>
                  <a:pt x="7649636" y="3209122"/>
                  <a:pt x="7597892" y="3277562"/>
                  <a:pt x="7534061" y="3277562"/>
                </a:cubicBezTo>
                <a:lnTo>
                  <a:pt x="115575" y="3277562"/>
                </a:lnTo>
                <a:cubicBezTo>
                  <a:pt x="51746" y="3277562"/>
                  <a:pt x="0" y="3209122"/>
                  <a:pt x="0" y="3124696"/>
                </a:cubicBezTo>
                <a:lnTo>
                  <a:pt x="0" y="152866"/>
                </a:lnTo>
                <a:cubicBezTo>
                  <a:pt x="0" y="68441"/>
                  <a:pt x="51746" y="0"/>
                  <a:pt x="115575" y="0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432289" y="4165333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398549" y="47136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1785617" y="5405209"/>
            <a:ext cx="55727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31" name="PpHolder3">
            <a:extLst>
              <a:ext uri="{FF2B5EF4-FFF2-40B4-BE49-F238E27FC236}">
                <a16:creationId xmlns:a16="http://schemas.microsoft.com/office/drawing/2014/main" id="{6614286A-0927-44A7-B219-8C30150BDF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0" t="31548" r="73887" b="47752"/>
          <a:stretch>
            <a:fillRect/>
          </a:stretch>
        </p:blipFill>
        <p:spPr>
          <a:xfrm>
            <a:off x="967457" y="2163545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5 w 1420284"/>
              <a:gd name="connsiteY1" fmla="*/ 0 h 1419606"/>
              <a:gd name="connsiteX2" fmla="*/ 1420284 w 1420284"/>
              <a:gd name="connsiteY2" fmla="*/ 66212 h 1419606"/>
              <a:gd name="connsiteX3" fmla="*/ 1420284 w 1420284"/>
              <a:gd name="connsiteY3" fmla="*/ 1353395 h 1419606"/>
              <a:gd name="connsiteX4" fmla="*/ 1354075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2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5" y="0"/>
                </a:lnTo>
                <a:cubicBezTo>
                  <a:pt x="1390642" y="0"/>
                  <a:pt x="1420284" y="29644"/>
                  <a:pt x="1420284" y="66212"/>
                </a:cubicBezTo>
                <a:lnTo>
                  <a:pt x="1420284" y="1353395"/>
                </a:lnTo>
                <a:cubicBezTo>
                  <a:pt x="1420284" y="1389962"/>
                  <a:pt x="1390642" y="1419606"/>
                  <a:pt x="1354075" y="1419606"/>
                </a:cubicBezTo>
                <a:lnTo>
                  <a:pt x="66211" y="1419606"/>
                </a:lnTo>
                <a:cubicBezTo>
                  <a:pt x="29645" y="1419606"/>
                  <a:pt x="0" y="1389962"/>
                  <a:pt x="0" y="1353395"/>
                </a:cubicBezTo>
                <a:lnTo>
                  <a:pt x="0" y="66212"/>
                </a:lnTo>
                <a:cubicBezTo>
                  <a:pt x="0" y="29644"/>
                  <a:pt x="29645" y="0"/>
                  <a:pt x="66211" y="0"/>
                </a:cubicBezTo>
                <a:close/>
              </a:path>
            </a:pathLst>
          </a:custGeom>
        </p:spPr>
      </p:pic>
      <p:pic>
        <p:nvPicPr>
          <p:cNvPr id="130" name="PpHolder4">
            <a:extLst>
              <a:ext uri="{FF2B5EF4-FFF2-40B4-BE49-F238E27FC236}">
                <a16:creationId xmlns:a16="http://schemas.microsoft.com/office/drawing/2014/main" id="{03D4C4D2-2EC8-4670-A839-E09E2199CD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4" t="31558" r="32164" b="47742"/>
          <a:stretch>
            <a:fillRect/>
          </a:stretch>
        </p:blipFill>
        <p:spPr>
          <a:xfrm>
            <a:off x="4782668" y="2164256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pic>
        <p:nvPicPr>
          <p:cNvPr id="129" name="PpHolder5">
            <a:extLst>
              <a:ext uri="{FF2B5EF4-FFF2-40B4-BE49-F238E27FC236}">
                <a16:creationId xmlns:a16="http://schemas.microsoft.com/office/drawing/2014/main" id="{53334208-3867-4165-8F44-F2955A20B0B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8" t="57250" r="32060" b="22050"/>
          <a:stretch>
            <a:fillRect/>
          </a:stretch>
        </p:blipFill>
        <p:spPr>
          <a:xfrm>
            <a:off x="4792185" y="3926212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2542388" y="2814082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2542390" y="2588673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2595452" y="2193939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2621562" y="2247824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2542388" y="3333466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3482644" y="3401670"/>
            <a:ext cx="463730" cy="94424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6357600" y="2814793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6357602" y="2589384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6410664" y="2194650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6436774" y="2248535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6357600" y="3334177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7297855" y="3402381"/>
            <a:ext cx="463730" cy="94424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2551905" y="4576038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2551907" y="4350628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2604969" y="3955895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2631079" y="4009780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2551905" y="5095422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3492160" y="5163626"/>
            <a:ext cx="463730" cy="94424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6367117" y="4576749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6367118" y="4351339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sz="13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6420181" y="3956606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6446290" y="4010491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6367117" y="5096133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7307372" y="5164337"/>
            <a:ext cx="463730" cy="94424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pic>
        <p:nvPicPr>
          <p:cNvPr id="118" name="PpHolder32">
            <a:extLst>
              <a:ext uri="{FF2B5EF4-FFF2-40B4-BE49-F238E27FC236}">
                <a16:creationId xmlns:a16="http://schemas.microsoft.com/office/drawing/2014/main" id="{6952BAD6-CFBB-4296-9E86-7168FE7AC7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4" t="57240" r="73783" b="22060"/>
          <a:stretch>
            <a:fillRect/>
          </a:stretch>
        </p:blipFill>
        <p:spPr>
          <a:xfrm>
            <a:off x="976975" y="392550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1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024816" y="217961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1934871" y="231711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272799" y="285668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Jonathan Ann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419282" y="309025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1828125" y="336344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799143" y="380549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765404" y="435383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70" name="PpHolder10">
            <a:extLst>
              <a:ext uri="{FF2B5EF4-FFF2-40B4-BE49-F238E27FC236}">
                <a16:creationId xmlns:a16="http://schemas.microsoft.com/office/drawing/2014/main" id="{3A733516-2172-4A4C-80E9-A86343DD523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5" t="54114" r="69362" b="25186"/>
          <a:stretch>
            <a:fillRect/>
          </a:stretch>
        </p:blipFill>
        <p:spPr>
          <a:xfrm>
            <a:off x="1381224" y="3711106"/>
            <a:ext cx="1420284" cy="1419606"/>
          </a:xfrm>
          <a:custGeom>
            <a:avLst/>
            <a:gdLst>
              <a:gd name="connsiteX0" fmla="*/ 66210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0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0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0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0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0" y="0"/>
                </a:cubicBezTo>
                <a:close/>
              </a:path>
            </a:pathLst>
          </a:custGeom>
        </p:spPr>
      </p:pic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3693279" y="217990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4603333" y="231740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3941262" y="285697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Martin Wagner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4087744" y="309054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4496587" y="336373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6273278" y="2699863"/>
            <a:ext cx="217588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6273279" y="2457667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6819684" y="3834549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6819682" y="3407090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6348425" y="3593616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6819076" y="4587006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6819075" y="41595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6283569" y="4326097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3467606" y="380578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3433866" y="435412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69" name="PpHolder28">
            <a:extLst>
              <a:ext uri="{FF2B5EF4-FFF2-40B4-BE49-F238E27FC236}">
                <a16:creationId xmlns:a16="http://schemas.microsoft.com/office/drawing/2014/main" id="{502148CD-907D-42A0-8320-FF542CD366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88" t="54118" r="40180" b="25182"/>
          <a:stretch>
            <a:fillRect/>
          </a:stretch>
        </p:blipFill>
        <p:spPr>
          <a:xfrm>
            <a:off x="4049691" y="3711396"/>
            <a:ext cx="1420283" cy="1419606"/>
          </a:xfrm>
          <a:custGeom>
            <a:avLst/>
            <a:gdLst>
              <a:gd name="connsiteX0" fmla="*/ 66211 w 1420283"/>
              <a:gd name="connsiteY0" fmla="*/ 0 h 1419606"/>
              <a:gd name="connsiteX1" fmla="*/ 1354072 w 1420283"/>
              <a:gd name="connsiteY1" fmla="*/ 0 h 1419606"/>
              <a:gd name="connsiteX2" fmla="*/ 1420283 w 1420283"/>
              <a:gd name="connsiteY2" fmla="*/ 66211 h 1419606"/>
              <a:gd name="connsiteX3" fmla="*/ 1420283 w 1420283"/>
              <a:gd name="connsiteY3" fmla="*/ 1353395 h 1419606"/>
              <a:gd name="connsiteX4" fmla="*/ 1354072 w 1420283"/>
              <a:gd name="connsiteY4" fmla="*/ 1419606 h 1419606"/>
              <a:gd name="connsiteX5" fmla="*/ 66211 w 1420283"/>
              <a:gd name="connsiteY5" fmla="*/ 1419606 h 1419606"/>
              <a:gd name="connsiteX6" fmla="*/ 0 w 1420283"/>
              <a:gd name="connsiteY6" fmla="*/ 1353395 h 1419606"/>
              <a:gd name="connsiteX7" fmla="*/ 0 w 1420283"/>
              <a:gd name="connsiteY7" fmla="*/ 66211 h 1419606"/>
              <a:gd name="connsiteX8" fmla="*/ 66211 w 1420283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3" h="1419606">
                <a:moveTo>
                  <a:pt x="66211" y="0"/>
                </a:moveTo>
                <a:lnTo>
                  <a:pt x="1354072" y="0"/>
                </a:lnTo>
                <a:cubicBezTo>
                  <a:pt x="1390639" y="0"/>
                  <a:pt x="1420283" y="29644"/>
                  <a:pt x="1420283" y="66211"/>
                </a:cubicBezTo>
                <a:lnTo>
                  <a:pt x="1420283" y="1353395"/>
                </a:lnTo>
                <a:cubicBezTo>
                  <a:pt x="1420283" y="1389962"/>
                  <a:pt x="1390639" y="1419606"/>
                  <a:pt x="1354072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pHolder1">
            <a:extLst>
              <a:ext uri="{FF2B5EF4-FFF2-40B4-BE49-F238E27FC236}">
                <a16:creationId xmlns:a16="http://schemas.microsoft.com/office/drawing/2014/main" id="{E7543019-C7F0-4529-82C8-C0EEFE6869F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28" b="52603"/>
          <a:stretch>
            <a:fillRect/>
          </a:stretch>
        </p:blipFill>
        <p:spPr>
          <a:xfrm>
            <a:off x="4" y="3"/>
            <a:ext cx="4532819" cy="3250483"/>
          </a:xfrm>
          <a:custGeom>
            <a:avLst/>
            <a:gdLst>
              <a:gd name="connsiteX0" fmla="*/ 0 w 4532819"/>
              <a:gd name="connsiteY0" fmla="*/ 0 h 3250483"/>
              <a:gd name="connsiteX1" fmla="*/ 4532819 w 4532819"/>
              <a:gd name="connsiteY1" fmla="*/ 0 h 3250483"/>
              <a:gd name="connsiteX2" fmla="*/ 4532819 w 4532819"/>
              <a:gd name="connsiteY2" fmla="*/ 3250483 h 3250483"/>
              <a:gd name="connsiteX3" fmla="*/ 0 w 4532819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9" h="3250483">
                <a:moveTo>
                  <a:pt x="0" y="0"/>
                </a:moveTo>
                <a:lnTo>
                  <a:pt x="4532819" y="0"/>
                </a:lnTo>
                <a:lnTo>
                  <a:pt x="4532819" y="3250483"/>
                </a:lnTo>
                <a:lnTo>
                  <a:pt x="0" y="3250483"/>
                </a:lnTo>
                <a:close/>
              </a:path>
            </a:pathLst>
          </a:custGeom>
        </p:spPr>
      </p:pic>
      <p:pic>
        <p:nvPicPr>
          <p:cNvPr id="70" name="PpHolder2">
            <a:extLst>
              <a:ext uri="{FF2B5EF4-FFF2-40B4-BE49-F238E27FC236}">
                <a16:creationId xmlns:a16="http://schemas.microsoft.com/office/drawing/2014/main" id="{5360D7EC-D8C4-482D-B485-926244C765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69" t="60942" r="29599" b="18358"/>
          <a:stretch>
            <a:fillRect/>
          </a:stretch>
        </p:blipFill>
        <p:spPr>
          <a:xfrm>
            <a:off x="5017184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pic>
        <p:nvPicPr>
          <p:cNvPr id="67" name="PpHolder3">
            <a:extLst>
              <a:ext uri="{FF2B5EF4-FFF2-40B4-BE49-F238E27FC236}">
                <a16:creationId xmlns:a16="http://schemas.microsoft.com/office/drawing/2014/main" id="{E025CDC8-3C82-46C7-95B4-76FE81F26C0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21" t="60942" r="11246" b="18358"/>
          <a:stretch>
            <a:fillRect/>
          </a:stretch>
        </p:blipFill>
        <p:spPr>
          <a:xfrm>
            <a:off x="6695362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pic>
        <p:nvPicPr>
          <p:cNvPr id="66" name="PpHolder4">
            <a:extLst>
              <a:ext uri="{FF2B5EF4-FFF2-40B4-BE49-F238E27FC236}">
                <a16:creationId xmlns:a16="http://schemas.microsoft.com/office/drawing/2014/main" id="{510E5289-5941-40F9-90C3-C15D3BCFE4E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9" b="52603"/>
          <a:stretch>
            <a:fillRect/>
          </a:stretch>
        </p:blipFill>
        <p:spPr>
          <a:xfrm>
            <a:off x="4611186" y="2"/>
            <a:ext cx="4532814" cy="3250483"/>
          </a:xfrm>
          <a:custGeom>
            <a:avLst/>
            <a:gdLst>
              <a:gd name="connsiteX0" fmla="*/ 0 w 4532814"/>
              <a:gd name="connsiteY0" fmla="*/ 0 h 3250483"/>
              <a:gd name="connsiteX1" fmla="*/ 4532814 w 4532814"/>
              <a:gd name="connsiteY1" fmla="*/ 0 h 3250483"/>
              <a:gd name="connsiteX2" fmla="*/ 4532814 w 4532814"/>
              <a:gd name="connsiteY2" fmla="*/ 3250483 h 3250483"/>
              <a:gd name="connsiteX3" fmla="*/ 0 w 4532814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4" h="3250483">
                <a:moveTo>
                  <a:pt x="0" y="0"/>
                </a:moveTo>
                <a:lnTo>
                  <a:pt x="4532814" y="0"/>
                </a:lnTo>
                <a:lnTo>
                  <a:pt x="4532814" y="3250483"/>
                </a:lnTo>
                <a:lnTo>
                  <a:pt x="0" y="3250483"/>
                </a:lnTo>
                <a:close/>
              </a:path>
            </a:pathLst>
          </a:custGeom>
        </p:spPr>
      </p:pic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2020 </a:t>
            </a:r>
            <a:r>
              <a:rPr lang="en-US" dirty="0" err="1"/>
              <a:t>Lastest</a:t>
            </a:r>
            <a:r>
              <a:rPr lang="en-US" dirty="0"/>
              <a:t> Event</a:t>
            </a:r>
            <a:endParaRPr lang="en-ID" dirty="0"/>
          </a:p>
        </p:txBody>
      </p:sp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7827375" y="325048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8158762" y="344305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5017184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6694023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028355" y="5128095"/>
            <a:ext cx="35219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pHolder1">
            <a:extLst>
              <a:ext uri="{FF2B5EF4-FFF2-40B4-BE49-F238E27FC236}">
                <a16:creationId xmlns:a16="http://schemas.microsoft.com/office/drawing/2014/main" id="{1E4DE3F3-90B9-4B2B-8FE7-17A721EBE6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5" r="64458" b="50000"/>
          <a:stretch>
            <a:fillRect/>
          </a:stretch>
        </p:blipFill>
        <p:spPr>
          <a:xfrm>
            <a:off x="742954" y="0"/>
            <a:ext cx="2506981" cy="3429000"/>
          </a:xfrm>
          <a:custGeom>
            <a:avLst/>
            <a:gdLst>
              <a:gd name="connsiteX0" fmla="*/ 0 w 2506981"/>
              <a:gd name="connsiteY0" fmla="*/ 0 h 3429000"/>
              <a:gd name="connsiteX1" fmla="*/ 2506981 w 2506981"/>
              <a:gd name="connsiteY1" fmla="*/ 0 h 3429000"/>
              <a:gd name="connsiteX2" fmla="*/ 2506981 w 2506981"/>
              <a:gd name="connsiteY2" fmla="*/ 3429000 h 3429000"/>
              <a:gd name="connsiteX3" fmla="*/ 0 w 250698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81" h="3429000">
                <a:moveTo>
                  <a:pt x="0" y="0"/>
                </a:moveTo>
                <a:lnTo>
                  <a:pt x="2506981" y="0"/>
                </a:lnTo>
                <a:lnTo>
                  <a:pt x="2506981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4" name="PpHolder2">
            <a:extLst>
              <a:ext uri="{FF2B5EF4-FFF2-40B4-BE49-F238E27FC236}">
                <a16:creationId xmlns:a16="http://schemas.microsoft.com/office/drawing/2014/main" id="{74E237D5-0D65-4868-9BAF-FB0E5CC84F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92" r="36292" b="50000"/>
          <a:stretch>
            <a:fillRect/>
          </a:stretch>
        </p:blipFill>
        <p:spPr>
          <a:xfrm>
            <a:off x="3318514" y="0"/>
            <a:ext cx="2506979" cy="3429000"/>
          </a:xfrm>
          <a:custGeom>
            <a:avLst/>
            <a:gdLst>
              <a:gd name="connsiteX0" fmla="*/ 0 w 2506979"/>
              <a:gd name="connsiteY0" fmla="*/ 0 h 3429000"/>
              <a:gd name="connsiteX1" fmla="*/ 2506979 w 2506979"/>
              <a:gd name="connsiteY1" fmla="*/ 0 h 3429000"/>
              <a:gd name="connsiteX2" fmla="*/ 2506979 w 2506979"/>
              <a:gd name="connsiteY2" fmla="*/ 3429000 h 3429000"/>
              <a:gd name="connsiteX3" fmla="*/ 0 w 250697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3429000">
                <a:moveTo>
                  <a:pt x="0" y="0"/>
                </a:moveTo>
                <a:lnTo>
                  <a:pt x="2506979" y="0"/>
                </a:lnTo>
                <a:lnTo>
                  <a:pt x="2506979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3" name="PpHolder3">
            <a:extLst>
              <a:ext uri="{FF2B5EF4-FFF2-40B4-BE49-F238E27FC236}">
                <a16:creationId xmlns:a16="http://schemas.microsoft.com/office/drawing/2014/main" id="{94DA3ED8-FFDF-4D0B-9A94-DF0BFB930DD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58" r="8125" b="23333"/>
          <a:stretch>
            <a:fillRect/>
          </a:stretch>
        </p:blipFill>
        <p:spPr>
          <a:xfrm>
            <a:off x="5894076" y="3"/>
            <a:ext cx="2506979" cy="5257799"/>
          </a:xfrm>
          <a:custGeom>
            <a:avLst/>
            <a:gdLst>
              <a:gd name="connsiteX0" fmla="*/ 0 w 2506979"/>
              <a:gd name="connsiteY0" fmla="*/ 0 h 5257799"/>
              <a:gd name="connsiteX1" fmla="*/ 2506979 w 2506979"/>
              <a:gd name="connsiteY1" fmla="*/ 0 h 5257799"/>
              <a:gd name="connsiteX2" fmla="*/ 2506979 w 2506979"/>
              <a:gd name="connsiteY2" fmla="*/ 5257799 h 5257799"/>
              <a:gd name="connsiteX3" fmla="*/ 0 w 2506979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5257799">
                <a:moveTo>
                  <a:pt x="0" y="0"/>
                </a:moveTo>
                <a:lnTo>
                  <a:pt x="2506979" y="0"/>
                </a:lnTo>
                <a:lnTo>
                  <a:pt x="2506979" y="5257799"/>
                </a:lnTo>
                <a:lnTo>
                  <a:pt x="0" y="5257799"/>
                </a:lnTo>
                <a:close/>
              </a:path>
            </a:pathLst>
          </a:custGeom>
        </p:spPr>
      </p:pic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459057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398659" y="3882515"/>
            <a:ext cx="187702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5582149" y="4097539"/>
            <a:ext cx="1271225" cy="1384418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5536748" y="4835413"/>
            <a:ext cx="739901" cy="760227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3522490" y="422760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3522489" y="380014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3521883" y="4980065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3521881" y="4552605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7827375" y="-6026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8158762" y="186543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3727" y="2045505"/>
            <a:ext cx="4882347" cy="2805356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1668608" y="522657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pic>
        <p:nvPicPr>
          <p:cNvPr id="71" name="PpHolder5">
            <a:extLst>
              <a:ext uri="{FF2B5EF4-FFF2-40B4-BE49-F238E27FC236}">
                <a16:creationId xmlns:a16="http://schemas.microsoft.com/office/drawing/2014/main" id="{6866671C-5879-462D-9969-B1061E43EFA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06" r="60500" b="34065"/>
          <a:stretch>
            <a:fillRect/>
          </a:stretch>
        </p:blipFill>
        <p:spPr>
          <a:xfrm>
            <a:off x="3" y="2201842"/>
            <a:ext cx="3611883" cy="2320000"/>
          </a:xfrm>
          <a:custGeom>
            <a:avLst/>
            <a:gdLst>
              <a:gd name="connsiteX0" fmla="*/ 0 w 3611883"/>
              <a:gd name="connsiteY0" fmla="*/ 0 h 2320000"/>
              <a:gd name="connsiteX1" fmla="*/ 3611883 w 3611883"/>
              <a:gd name="connsiteY1" fmla="*/ 0 h 2320000"/>
              <a:gd name="connsiteX2" fmla="*/ 3611883 w 3611883"/>
              <a:gd name="connsiteY2" fmla="*/ 2320000 h 2320000"/>
              <a:gd name="connsiteX3" fmla="*/ 0 w 3611883"/>
              <a:gd name="connsiteY3" fmla="*/ 2320000 h 2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883" h="2320000">
                <a:moveTo>
                  <a:pt x="0" y="0"/>
                </a:moveTo>
                <a:lnTo>
                  <a:pt x="3611883" y="0"/>
                </a:lnTo>
                <a:lnTo>
                  <a:pt x="3611883" y="2320000"/>
                </a:lnTo>
                <a:lnTo>
                  <a:pt x="0" y="2320000"/>
                </a:lnTo>
                <a:close/>
              </a:path>
            </a:pathLst>
          </a:custGeom>
        </p:spPr>
      </p:pic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6497249" y="2475518"/>
            <a:ext cx="2133098" cy="1899612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6965954" y="2978412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6965953" y="2978410"/>
            <a:ext cx="68580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7876320" y="2890072"/>
            <a:ext cx="4549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87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6890678" y="2670544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6965954" y="3487360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6965953" y="3487358"/>
            <a:ext cx="75438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7876321" y="3399019"/>
            <a:ext cx="454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92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6890678" y="3179492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6965953" y="3996308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6965953" y="3996306"/>
            <a:ext cx="593998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7876321" y="3907967"/>
            <a:ext cx="4084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74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6890678" y="3688440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4234112" y="2801854"/>
            <a:ext cx="1871441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98" name="PpHolder3">
            <a:extLst>
              <a:ext uri="{FF2B5EF4-FFF2-40B4-BE49-F238E27FC236}">
                <a16:creationId xmlns:a16="http://schemas.microsoft.com/office/drawing/2014/main" id="{57D3B066-BBA4-42A8-96A5-F959DF5475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5" t="27011" r="10685" b="33994"/>
          <a:stretch>
            <a:fillRect/>
          </a:stretch>
        </p:blipFill>
        <p:spPr>
          <a:xfrm>
            <a:off x="977054" y="1852391"/>
            <a:ext cx="7189896" cy="2674303"/>
          </a:xfrm>
          <a:custGeom>
            <a:avLst/>
            <a:gdLst>
              <a:gd name="connsiteX0" fmla="*/ 77324 w 7189896"/>
              <a:gd name="connsiteY0" fmla="*/ 0 h 2674303"/>
              <a:gd name="connsiteX1" fmla="*/ 7112572 w 7189896"/>
              <a:gd name="connsiteY1" fmla="*/ 0 h 2674303"/>
              <a:gd name="connsiteX2" fmla="*/ 7189896 w 7189896"/>
              <a:gd name="connsiteY2" fmla="*/ 113230 h 2674303"/>
              <a:gd name="connsiteX3" fmla="*/ 7189896 w 7189896"/>
              <a:gd name="connsiteY3" fmla="*/ 2561073 h 2674303"/>
              <a:gd name="connsiteX4" fmla="*/ 7112572 w 7189896"/>
              <a:gd name="connsiteY4" fmla="*/ 2674303 h 2674303"/>
              <a:gd name="connsiteX5" fmla="*/ 77324 w 7189896"/>
              <a:gd name="connsiteY5" fmla="*/ 2674303 h 2674303"/>
              <a:gd name="connsiteX6" fmla="*/ 0 w 7189896"/>
              <a:gd name="connsiteY6" fmla="*/ 2561073 h 2674303"/>
              <a:gd name="connsiteX7" fmla="*/ 0 w 7189896"/>
              <a:gd name="connsiteY7" fmla="*/ 113230 h 2674303"/>
              <a:gd name="connsiteX8" fmla="*/ 77324 w 7189896"/>
              <a:gd name="connsiteY8" fmla="*/ 0 h 2674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89896" h="2674303">
                <a:moveTo>
                  <a:pt x="77324" y="0"/>
                </a:moveTo>
                <a:lnTo>
                  <a:pt x="7112572" y="0"/>
                </a:lnTo>
                <a:cubicBezTo>
                  <a:pt x="7155277" y="0"/>
                  <a:pt x="7189896" y="50695"/>
                  <a:pt x="7189896" y="113230"/>
                </a:cubicBezTo>
                <a:lnTo>
                  <a:pt x="7189896" y="2561073"/>
                </a:lnTo>
                <a:cubicBezTo>
                  <a:pt x="7189896" y="2623608"/>
                  <a:pt x="7155277" y="2674303"/>
                  <a:pt x="7112572" y="2674303"/>
                </a:cubicBezTo>
                <a:lnTo>
                  <a:pt x="77324" y="2674303"/>
                </a:lnTo>
                <a:cubicBezTo>
                  <a:pt x="34619" y="2674303"/>
                  <a:pt x="0" y="2623608"/>
                  <a:pt x="0" y="2561073"/>
                </a:cubicBezTo>
                <a:lnTo>
                  <a:pt x="0" y="113230"/>
                </a:lnTo>
                <a:cubicBezTo>
                  <a:pt x="0" y="50695"/>
                  <a:pt x="34619" y="0"/>
                  <a:pt x="77324" y="0"/>
                </a:cubicBezTo>
                <a:close/>
              </a:path>
            </a:pathLst>
          </a:custGeom>
        </p:spPr>
      </p:pic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3817752" y="3940391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1776674" y="5220224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Amanda Jonathan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1776674" y="546711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1776673" y="5682574"/>
            <a:ext cx="84931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2681686" y="5760271"/>
            <a:ext cx="526481" cy="75438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3881931" y="5242161"/>
            <a:ext cx="0" cy="6377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4275350" y="5226337"/>
            <a:ext cx="326509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pic>
        <p:nvPicPr>
          <p:cNvPr id="96" name="PpHolder13">
            <a:extLst>
              <a:ext uri="{FF2B5EF4-FFF2-40B4-BE49-F238E27FC236}">
                <a16:creationId xmlns:a16="http://schemas.microsoft.com/office/drawing/2014/main" id="{1F710160-0C7C-4F3D-9594-F9650821A5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67" t="57545" r="44567" b="27967"/>
          <a:stretch>
            <a:fillRect/>
          </a:stretch>
        </p:blipFill>
        <p:spPr>
          <a:xfrm>
            <a:off x="4075206" y="3946414"/>
            <a:ext cx="993593" cy="993594"/>
          </a:xfrm>
          <a:custGeom>
            <a:avLst/>
            <a:gdLst>
              <a:gd name="connsiteX0" fmla="*/ 496796 w 993593"/>
              <a:gd name="connsiteY0" fmla="*/ 0 h 993594"/>
              <a:gd name="connsiteX1" fmla="*/ 993593 w 993593"/>
              <a:gd name="connsiteY1" fmla="*/ 496797 h 993594"/>
              <a:gd name="connsiteX2" fmla="*/ 496796 w 993593"/>
              <a:gd name="connsiteY2" fmla="*/ 993594 h 993594"/>
              <a:gd name="connsiteX3" fmla="*/ 0 w 993593"/>
              <a:gd name="connsiteY3" fmla="*/ 496797 h 993594"/>
              <a:gd name="connsiteX4" fmla="*/ 496796 w 993593"/>
              <a:gd name="connsiteY4" fmla="*/ 0 h 99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3593" h="993594">
                <a:moveTo>
                  <a:pt x="496796" y="0"/>
                </a:moveTo>
                <a:cubicBezTo>
                  <a:pt x="771169" y="0"/>
                  <a:pt x="993593" y="222424"/>
                  <a:pt x="993593" y="496797"/>
                </a:cubicBezTo>
                <a:cubicBezTo>
                  <a:pt x="993593" y="771170"/>
                  <a:pt x="771169" y="993594"/>
                  <a:pt x="496796" y="993594"/>
                </a:cubicBezTo>
                <a:cubicBezTo>
                  <a:pt x="222425" y="993594"/>
                  <a:pt x="0" y="771170"/>
                  <a:pt x="0" y="496797"/>
                </a:cubicBezTo>
                <a:cubicBezTo>
                  <a:pt x="0" y="222424"/>
                  <a:pt x="222425" y="0"/>
                  <a:pt x="496796" y="0"/>
                </a:cubicBezTo>
                <a:close/>
              </a:path>
            </a:pathLst>
          </a:cu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4743948" y="4443211"/>
            <a:ext cx="403867" cy="41496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553" y="1933467"/>
            <a:ext cx="4526077" cy="5816966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4636661" y="2429698"/>
            <a:ext cx="468203" cy="4682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4808724" y="2566755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4372286" y="2946041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4636661" y="3486357"/>
            <a:ext cx="468203" cy="4682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4372286" y="4002700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4636661" y="4543016"/>
            <a:ext cx="468203" cy="46820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4774101" y="3627400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4784839" y="4693597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4368682" y="5057924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756788" y="2525016"/>
            <a:ext cx="30650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853374" y="4058425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853374" y="4058425"/>
            <a:ext cx="1817664" cy="350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3263578" y="3954550"/>
            <a:ext cx="4682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87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778100" y="3739016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853374" y="4506138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853374" y="4506136"/>
            <a:ext cx="1234927" cy="342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3263578" y="4402262"/>
            <a:ext cx="445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3"/>
                </a:solidFill>
              </a:rPr>
              <a:t>58</a:t>
            </a:r>
            <a:r>
              <a:rPr lang="id-ID" sz="900" dirty="0">
                <a:solidFill>
                  <a:schemeClr val="accent3"/>
                </a:solidFill>
              </a:rPr>
              <a:t>%</a:t>
            </a:r>
            <a:endParaRPr lang="en-ID" sz="9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778100" y="4186728"/>
            <a:ext cx="148343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778100" y="4883489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1906281" y="4827455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1916808" y="4895031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853374" y="3611326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855706" y="3611326"/>
            <a:ext cx="2125980" cy="35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3263577" y="3507451"/>
            <a:ext cx="4454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92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778100" y="3291917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83" name="PpHolder29">
            <a:extLst>
              <a:ext uri="{FF2B5EF4-FFF2-40B4-BE49-F238E27FC236}">
                <a16:creationId xmlns:a16="http://schemas.microsoft.com/office/drawing/2014/main" id="{06F3C0EB-CCC2-4CD8-99C3-A6CA5FCC3FE3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24" t="33890"/>
          <a:stretch>
            <a:fillRect/>
          </a:stretch>
        </p:blipFill>
        <p:spPr>
          <a:xfrm>
            <a:off x="6777876" y="2324174"/>
            <a:ext cx="2366125" cy="4533826"/>
          </a:xfrm>
          <a:custGeom>
            <a:avLst/>
            <a:gdLst>
              <a:gd name="connsiteX0" fmla="*/ 0 w 2366125"/>
              <a:gd name="connsiteY0" fmla="*/ 0 h 4533826"/>
              <a:gd name="connsiteX1" fmla="*/ 2366125 w 2366125"/>
              <a:gd name="connsiteY1" fmla="*/ 0 h 4533826"/>
              <a:gd name="connsiteX2" fmla="*/ 2366125 w 2366125"/>
              <a:gd name="connsiteY2" fmla="*/ 4533826 h 4533826"/>
              <a:gd name="connsiteX3" fmla="*/ 0 w 2366125"/>
              <a:gd name="connsiteY3" fmla="*/ 4533826 h 4533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125" h="4533826">
                <a:moveTo>
                  <a:pt x="0" y="0"/>
                </a:moveTo>
                <a:lnTo>
                  <a:pt x="2366125" y="0"/>
                </a:lnTo>
                <a:lnTo>
                  <a:pt x="2366125" y="4533826"/>
                </a:lnTo>
                <a:lnTo>
                  <a:pt x="0" y="4533826"/>
                </a:lnTo>
                <a:close/>
              </a:path>
            </a:pathLst>
          </a:custGeom>
        </p:spPr>
      </p:pic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756788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973964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4449175" y="2509380"/>
            <a:ext cx="1499100" cy="1511697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3190289" y="3755993"/>
            <a:ext cx="1499100" cy="1510122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4793169" y="4094551"/>
            <a:ext cx="1499100" cy="1511697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2851732" y="2169248"/>
            <a:ext cx="1500675" cy="1511697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5295800" y="2975722"/>
            <a:ext cx="173511" cy="280287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3648207" y="2937889"/>
            <a:ext cx="263395" cy="263603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3666327" y="4450921"/>
            <a:ext cx="227097" cy="260084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5250753" y="4536830"/>
            <a:ext cx="263603" cy="263603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753378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970554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6628805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6628805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6628805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6628805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6868636"/>
              </p:ext>
            </p:extLst>
          </p:nvPr>
        </p:nvGraphicFramePr>
        <p:xfrm>
          <a:off x="564421" y="1722793"/>
          <a:ext cx="5460206" cy="3412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6856210" y="2885220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6856212" y="2629331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6345508" y="2695302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6856210" y="3771284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6856212" y="3515395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6345508" y="3581366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1668608" y="5370476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7827375" y="4067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8158762" y="1966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1659585"/>
              </p:ext>
            </p:extLst>
          </p:nvPr>
        </p:nvGraphicFramePr>
        <p:xfrm>
          <a:off x="2910778" y="2293240"/>
          <a:ext cx="4476749" cy="2984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7291916" y="2318172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6811690" y="2368903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7291916" y="2501379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7291916" y="3104509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6811690" y="3155241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7291916" y="3287717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1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7291916" y="3890847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6811690" y="3941578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7291916" y="4074054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7291916" y="4677184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6811690" y="4727916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7291916" y="4860392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1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959059" y="254949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156345" y="2847668"/>
            <a:ext cx="2428817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170378" y="467857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175642" y="47461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4039077" y="5939111"/>
            <a:ext cx="166165" cy="16616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430623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2421217" y="5939111"/>
            <a:ext cx="166165" cy="16616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268837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5656938" y="5939111"/>
            <a:ext cx="166165" cy="16616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5924100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828459"/>
              </p:ext>
            </p:extLst>
          </p:nvPr>
        </p:nvGraphicFramePr>
        <p:xfrm>
          <a:off x="742868" y="1663361"/>
          <a:ext cx="4439229" cy="3815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5588122" y="2335356"/>
            <a:ext cx="281301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endParaRPr lang="en-ID" sz="9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5581733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5581731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7032210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7032208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5588125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5588123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3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7038602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7038600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3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1958684" y="1"/>
            <a:ext cx="7194841" cy="526092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7827375" y="-784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8158762" y="19178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4630151" y="2901296"/>
            <a:ext cx="496697" cy="496697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4737314" y="2988639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850816" y="2650663"/>
            <a:ext cx="202565" cy="231004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120047" y="2512250"/>
            <a:ext cx="83721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814102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812018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2284942" y="2650663"/>
            <a:ext cx="202565" cy="231004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2554173" y="2512250"/>
            <a:ext cx="98513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27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248228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246144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850816" y="3642847"/>
            <a:ext cx="202565" cy="231004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120047" y="3504434"/>
            <a:ext cx="100877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27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814102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812018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2284942" y="3642847"/>
            <a:ext cx="202565" cy="231004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2554173" y="3504434"/>
            <a:ext cx="967008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27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248228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246144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6260174" y="1689692"/>
            <a:ext cx="496697" cy="496697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6367337" y="1777035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7771220" y="3067199"/>
            <a:ext cx="496697" cy="496697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7878383" y="315454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5881556" y="3703320"/>
            <a:ext cx="496697" cy="496697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5988719" y="379066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1668608" y="539629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5100113" y="2608813"/>
            <a:ext cx="33759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5076388" y="3428270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Male</a:t>
            </a:r>
            <a:endParaRPr lang="id-ID" sz="12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5140743" y="3727085"/>
            <a:ext cx="2265405" cy="388184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5131786" y="4560310"/>
            <a:ext cx="2283320" cy="386193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5076387" y="4259223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Female</a:t>
            </a:r>
            <a:endParaRPr lang="id-ID" sz="12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7580901" y="3724969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2"/>
                </a:solidFill>
              </a:rPr>
              <a:t>80%</a:t>
            </a:r>
            <a:endParaRPr lang="en-ID" sz="21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7579337" y="4560310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1"/>
                </a:solidFill>
              </a:rPr>
              <a:t>90%</a:t>
            </a:r>
            <a:endParaRPr lang="en-ID" sz="21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667943" y="2423906"/>
            <a:ext cx="4071183" cy="2689998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2609686" y="3434588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3006553" y="3530685"/>
            <a:ext cx="159962" cy="3429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1537429" y="2536463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1946966" y="2631325"/>
            <a:ext cx="144302" cy="345262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7827375" y="-25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8158762" y="192317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3443288" y="2078091"/>
            <a:ext cx="2257425" cy="3124763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910378" y="2322967"/>
            <a:ext cx="2257425" cy="2635011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323893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155322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15798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4086137" y="3364512"/>
            <a:ext cx="971726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3856803" y="2378394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4029075" y="4513179"/>
            <a:ext cx="1085850" cy="38937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4086137" y="4592449"/>
            <a:ext cx="971726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3690891" y="2708167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3629025" y="3669787"/>
            <a:ext cx="18859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096115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5976197" y="2322967"/>
            <a:ext cx="2257425" cy="2635011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6389712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661904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622380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6161934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238565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216556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155322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154374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6310104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6288095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661904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660956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PpHolder1">
            <a:extLst>
              <a:ext uri="{FF2B5EF4-FFF2-40B4-BE49-F238E27FC236}">
                <a16:creationId xmlns:a16="http://schemas.microsoft.com/office/drawing/2014/main" id="{2239C4D6-F69C-48F0-BD0D-FCD389EDA4E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4"/>
          <a:stretch>
            <a:fillRect/>
          </a:stretch>
        </p:blipFill>
        <p:spPr>
          <a:xfrm>
            <a:off x="5010370" y="0"/>
            <a:ext cx="4133630" cy="6858000"/>
          </a:xfrm>
          <a:custGeom>
            <a:avLst/>
            <a:gdLst>
              <a:gd name="connsiteX0" fmla="*/ 0 w 4133630"/>
              <a:gd name="connsiteY0" fmla="*/ 0 h 6858000"/>
              <a:gd name="connsiteX1" fmla="*/ 4133630 w 4133630"/>
              <a:gd name="connsiteY1" fmla="*/ 0 h 6858000"/>
              <a:gd name="connsiteX2" fmla="*/ 4133630 w 4133630"/>
              <a:gd name="connsiteY2" fmla="*/ 6858000 h 6858000"/>
              <a:gd name="connsiteX3" fmla="*/ 0 w 41336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3630" h="6858000">
                <a:moveTo>
                  <a:pt x="0" y="0"/>
                </a:moveTo>
                <a:lnTo>
                  <a:pt x="4133630" y="0"/>
                </a:lnTo>
                <a:lnTo>
                  <a:pt x="413363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5010371" y="0"/>
            <a:ext cx="4133629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232333" y="6417901"/>
            <a:ext cx="1261907" cy="440099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165795" y="3239194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165797" y="2971764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218871" y="4336327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224135" y="4403903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6111365" y="2153424"/>
            <a:ext cx="19316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Description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5696041" y="2403511"/>
            <a:ext cx="2762288" cy="550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5673124" y="446090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5673125" y="3935564"/>
            <a:ext cx="1086371" cy="154607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7247742" y="4481216"/>
            <a:ext cx="1233503" cy="203049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5673124" y="3279867"/>
            <a:ext cx="1325522" cy="220789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7215365" y="3855913"/>
            <a:ext cx="1238744" cy="308804"/>
            <a:chOff x="9399826" y="3683560"/>
            <a:chExt cx="1876166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565692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c</a:t>
              </a:r>
              <a:r>
                <a:rPr lang="id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olor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893453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1350" dirty="0">
                  <a:solidFill>
                    <a:schemeClr val="bg2"/>
                  </a:solidFill>
                  <a:latin typeface="PT Sans" panose="020B0503020203020204" pitchFamily="34" charset="0"/>
                </a:rPr>
                <a:t>creati</a:t>
              </a:r>
              <a:r>
                <a:rPr lang="en-ID" sz="1350" dirty="0" err="1">
                  <a:solidFill>
                    <a:schemeClr val="bg2"/>
                  </a:solidFill>
                  <a:latin typeface="PT Sans" panose="020B0503020203020204" pitchFamily="34" charset="0"/>
                </a:rPr>
                <a:t>ve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29" y="3965729"/>
              <a:ext cx="48557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y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94369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our tagline here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7251173" y="326842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7827375" y="-1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8158762" y="192568"/>
            <a:ext cx="526181" cy="54063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3568908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3710447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3688911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4369588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3746331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3892813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067670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209209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187673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1868350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245093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391575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6084352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6225892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6204355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6885032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6261775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6408258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pic>
        <p:nvPicPr>
          <p:cNvPr id="195" name="PpHolder23">
            <a:extLst>
              <a:ext uri="{FF2B5EF4-FFF2-40B4-BE49-F238E27FC236}">
                <a16:creationId xmlns:a16="http://schemas.microsoft.com/office/drawing/2014/main" id="{C96413A6-1DD9-431F-BA73-1C75213832E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3" t="50000" r="43209" b="31692"/>
          <a:stretch>
            <a:fillRect/>
          </a:stretch>
        </p:blipFill>
        <p:spPr>
          <a:xfrm>
            <a:off x="3936803" y="3429000"/>
            <a:ext cx="1256190" cy="1255590"/>
          </a:xfrm>
          <a:custGeom>
            <a:avLst/>
            <a:gdLst>
              <a:gd name="connsiteX0" fmla="*/ 58562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2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2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2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2" y="1255590"/>
                </a:lnTo>
                <a:cubicBezTo>
                  <a:pt x="26221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21" y="0"/>
                  <a:pt x="58562" y="0"/>
                </a:cubicBezTo>
                <a:close/>
              </a:path>
            </a:pathLst>
          </a:custGeom>
        </p:spPr>
      </p:pic>
      <p:pic>
        <p:nvPicPr>
          <p:cNvPr id="192" name="PpHolder24">
            <a:extLst>
              <a:ext uri="{FF2B5EF4-FFF2-40B4-BE49-F238E27FC236}">
                <a16:creationId xmlns:a16="http://schemas.microsoft.com/office/drawing/2014/main" id="{FF4B2A92-7194-43CE-9278-83F9B9189DF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0" t="50000" r="70563" b="31692"/>
          <a:stretch>
            <a:fillRect/>
          </a:stretch>
        </p:blipFill>
        <p:spPr>
          <a:xfrm>
            <a:off x="1435569" y="3429000"/>
            <a:ext cx="1256191" cy="1255590"/>
          </a:xfrm>
          <a:custGeom>
            <a:avLst/>
            <a:gdLst>
              <a:gd name="connsiteX0" fmla="*/ 58562 w 1256191"/>
              <a:gd name="connsiteY0" fmla="*/ 0 h 1255590"/>
              <a:gd name="connsiteX1" fmla="*/ 1197630 w 1256191"/>
              <a:gd name="connsiteY1" fmla="*/ 0 h 1255590"/>
              <a:gd name="connsiteX2" fmla="*/ 1256191 w 1256191"/>
              <a:gd name="connsiteY2" fmla="*/ 58561 h 1255590"/>
              <a:gd name="connsiteX3" fmla="*/ 1256191 w 1256191"/>
              <a:gd name="connsiteY3" fmla="*/ 1197029 h 1255590"/>
              <a:gd name="connsiteX4" fmla="*/ 1197630 w 1256191"/>
              <a:gd name="connsiteY4" fmla="*/ 1255590 h 1255590"/>
              <a:gd name="connsiteX5" fmla="*/ 58562 w 1256191"/>
              <a:gd name="connsiteY5" fmla="*/ 1255590 h 1255590"/>
              <a:gd name="connsiteX6" fmla="*/ 0 w 1256191"/>
              <a:gd name="connsiteY6" fmla="*/ 1197029 h 1255590"/>
              <a:gd name="connsiteX7" fmla="*/ 0 w 1256191"/>
              <a:gd name="connsiteY7" fmla="*/ 58561 h 1255590"/>
              <a:gd name="connsiteX8" fmla="*/ 58562 w 1256191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1" h="1255590">
                <a:moveTo>
                  <a:pt x="58562" y="0"/>
                </a:moveTo>
                <a:lnTo>
                  <a:pt x="1197630" y="0"/>
                </a:lnTo>
                <a:cubicBezTo>
                  <a:pt x="1229974" y="0"/>
                  <a:pt x="1256191" y="26219"/>
                  <a:pt x="1256191" y="58561"/>
                </a:cubicBezTo>
                <a:lnTo>
                  <a:pt x="1256191" y="1197029"/>
                </a:lnTo>
                <a:cubicBezTo>
                  <a:pt x="1256191" y="1229372"/>
                  <a:pt x="1229974" y="1255590"/>
                  <a:pt x="1197630" y="1255590"/>
                </a:cubicBezTo>
                <a:lnTo>
                  <a:pt x="58562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2" y="0"/>
                </a:cubicBezTo>
                <a:close/>
              </a:path>
            </a:pathLst>
          </a:custGeom>
        </p:spPr>
      </p:pic>
      <p:pic>
        <p:nvPicPr>
          <p:cNvPr id="191" name="PpHolder25">
            <a:extLst>
              <a:ext uri="{FF2B5EF4-FFF2-40B4-BE49-F238E27FC236}">
                <a16:creationId xmlns:a16="http://schemas.microsoft.com/office/drawing/2014/main" id="{F69477CF-21FC-494E-8B19-AD7F05F5B9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63" t="50000" r="15700" b="31692"/>
          <a:stretch>
            <a:fillRect/>
          </a:stretch>
        </p:blipFill>
        <p:spPr>
          <a:xfrm>
            <a:off x="6452247" y="3429000"/>
            <a:ext cx="1256190" cy="1255590"/>
          </a:xfrm>
          <a:custGeom>
            <a:avLst/>
            <a:gdLst>
              <a:gd name="connsiteX0" fmla="*/ 58561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1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1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1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1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3831925" y="208302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85" name="PpHolder2">
            <a:extLst>
              <a:ext uri="{FF2B5EF4-FFF2-40B4-BE49-F238E27FC236}">
                <a16:creationId xmlns:a16="http://schemas.microsoft.com/office/drawing/2014/main" id="{D0AB32DE-4810-476B-879D-CB7BB16CE7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5" t="59938"/>
          <a:stretch>
            <a:fillRect/>
          </a:stretch>
        </p:blipFill>
        <p:spPr>
          <a:xfrm>
            <a:off x="1533906" y="4110572"/>
            <a:ext cx="7610094" cy="2747428"/>
          </a:xfrm>
          <a:custGeom>
            <a:avLst/>
            <a:gdLst>
              <a:gd name="connsiteX0" fmla="*/ 7140527 w 7610094"/>
              <a:gd name="connsiteY0" fmla="*/ 470 h 2747428"/>
              <a:gd name="connsiteX1" fmla="*/ 7436835 w 7610094"/>
              <a:gd name="connsiteY1" fmla="*/ 30444 h 2747428"/>
              <a:gd name="connsiteX2" fmla="*/ 7610094 w 7610094"/>
              <a:gd name="connsiteY2" fmla="*/ 79011 h 2747428"/>
              <a:gd name="connsiteX3" fmla="*/ 7610094 w 7610094"/>
              <a:gd name="connsiteY3" fmla="*/ 2747428 h 2747428"/>
              <a:gd name="connsiteX4" fmla="*/ 0 w 7610094"/>
              <a:gd name="connsiteY4" fmla="*/ 2747428 h 2747428"/>
              <a:gd name="connsiteX5" fmla="*/ 354742 w 7610094"/>
              <a:gd name="connsiteY5" fmla="*/ 2418181 h 2747428"/>
              <a:gd name="connsiteX6" fmla="*/ 1284129 w 7610094"/>
              <a:gd name="connsiteY6" fmla="*/ 1861235 h 2747428"/>
              <a:gd name="connsiteX7" fmla="*/ 3701683 w 7610094"/>
              <a:gd name="connsiteY7" fmla="*/ 1412889 h 2747428"/>
              <a:gd name="connsiteX8" fmla="*/ 5951408 w 7610094"/>
              <a:gd name="connsiteY8" fmla="*/ 274880 h 2747428"/>
              <a:gd name="connsiteX9" fmla="*/ 7140527 w 7610094"/>
              <a:gd name="connsiteY9" fmla="*/ 470 h 274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0094" h="2747428">
                <a:moveTo>
                  <a:pt x="7140527" y="470"/>
                </a:moveTo>
                <a:cubicBezTo>
                  <a:pt x="7240242" y="2632"/>
                  <a:pt x="7339232" y="12310"/>
                  <a:pt x="7436835" y="30444"/>
                </a:cubicBezTo>
                <a:lnTo>
                  <a:pt x="7610094" y="79011"/>
                </a:lnTo>
                <a:lnTo>
                  <a:pt x="7610094" y="2747428"/>
                </a:lnTo>
                <a:lnTo>
                  <a:pt x="0" y="2747428"/>
                </a:lnTo>
                <a:lnTo>
                  <a:pt x="354742" y="2418181"/>
                </a:lnTo>
                <a:cubicBezTo>
                  <a:pt x="645094" y="2179289"/>
                  <a:pt x="953546" y="1988165"/>
                  <a:pt x="1284129" y="1861235"/>
                </a:cubicBezTo>
                <a:cubicBezTo>
                  <a:pt x="2069484" y="1559429"/>
                  <a:pt x="2906300" y="1656395"/>
                  <a:pt x="3701683" y="1412889"/>
                </a:cubicBezTo>
                <a:cubicBezTo>
                  <a:pt x="4480864" y="1174219"/>
                  <a:pt x="5191838" y="617842"/>
                  <a:pt x="5951408" y="274880"/>
                </a:cubicBezTo>
                <a:cubicBezTo>
                  <a:pt x="6331190" y="103395"/>
                  <a:pt x="6741665" y="-8182"/>
                  <a:pt x="7140527" y="470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4202848" y="2305034"/>
            <a:ext cx="32721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eget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Integer </a:t>
            </a:r>
            <a:r>
              <a:rPr lang="en-ID" sz="900" dirty="0" err="1"/>
              <a:t>tincidunt</a:t>
            </a:r>
            <a:r>
              <a:rPr lang="en-ID" sz="9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968866" y="1873924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1562759" y="1951893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1562760" y="172340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968866" y="2800213"/>
            <a:ext cx="412199" cy="412199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1562759" y="287818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1562760" y="264969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968866" y="3726503"/>
            <a:ext cx="412199" cy="412199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1562759" y="380447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1562760" y="3575985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919508" y="196460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919508" y="289089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919509" y="381718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968866" y="4649735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1562759" y="4727704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1562760" y="4499217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919509" y="4740419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pHolder1">
            <a:extLst>
              <a:ext uri="{FF2B5EF4-FFF2-40B4-BE49-F238E27FC236}">
                <a16:creationId xmlns:a16="http://schemas.microsoft.com/office/drawing/2014/main" id="{A34ACF20-5135-4818-BC91-24DDBFEA64C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 b="39375"/>
          <a:stretch>
            <a:fillRect/>
          </a:stretch>
        </p:blipFill>
        <p:spPr>
          <a:xfrm>
            <a:off x="1143" y="3"/>
            <a:ext cx="9141714" cy="4157631"/>
          </a:xfrm>
          <a:custGeom>
            <a:avLst/>
            <a:gdLst>
              <a:gd name="connsiteX0" fmla="*/ 0 w 9141714"/>
              <a:gd name="connsiteY0" fmla="*/ 0 h 4157631"/>
              <a:gd name="connsiteX1" fmla="*/ 9141714 w 9141714"/>
              <a:gd name="connsiteY1" fmla="*/ 0 h 4157631"/>
              <a:gd name="connsiteX2" fmla="*/ 8715578 w 9141714"/>
              <a:gd name="connsiteY2" fmla="*/ 498244 h 4157631"/>
              <a:gd name="connsiteX3" fmla="*/ 7599140 w 9141714"/>
              <a:gd name="connsiteY3" fmla="*/ 1341061 h 4157631"/>
              <a:gd name="connsiteX4" fmla="*/ 4695025 w 9141714"/>
              <a:gd name="connsiteY4" fmla="*/ 2019535 h 4157631"/>
              <a:gd name="connsiteX5" fmla="*/ 1992518 w 9141714"/>
              <a:gd name="connsiteY5" fmla="*/ 3741661 h 4157631"/>
              <a:gd name="connsiteX6" fmla="*/ 564074 w 9141714"/>
              <a:gd name="connsiteY6" fmla="*/ 4156921 h 4157631"/>
              <a:gd name="connsiteX7" fmla="*/ 208130 w 9141714"/>
              <a:gd name="connsiteY7" fmla="*/ 4111562 h 4157631"/>
              <a:gd name="connsiteX8" fmla="*/ 0 w 9141714"/>
              <a:gd name="connsiteY8" fmla="*/ 4038066 h 415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1714" h="4157631">
                <a:moveTo>
                  <a:pt x="0" y="0"/>
                </a:moveTo>
                <a:lnTo>
                  <a:pt x="9141714" y="0"/>
                </a:lnTo>
                <a:lnTo>
                  <a:pt x="8715578" y="498244"/>
                </a:lnTo>
                <a:cubicBezTo>
                  <a:pt x="8366790" y="859754"/>
                  <a:pt x="7996259" y="1148979"/>
                  <a:pt x="7599140" y="1341061"/>
                </a:cubicBezTo>
                <a:cubicBezTo>
                  <a:pt x="6655724" y="1797777"/>
                  <a:pt x="5650488" y="1651039"/>
                  <a:pt x="4695025" y="2019535"/>
                </a:cubicBezTo>
                <a:cubicBezTo>
                  <a:pt x="3759026" y="2380709"/>
                  <a:pt x="2904959" y="3222663"/>
                  <a:pt x="1992518" y="3741661"/>
                </a:cubicBezTo>
                <a:cubicBezTo>
                  <a:pt x="1536299" y="4001166"/>
                  <a:pt x="1043211" y="4170013"/>
                  <a:pt x="564074" y="4156921"/>
                </a:cubicBezTo>
                <a:cubicBezTo>
                  <a:pt x="444289" y="4153648"/>
                  <a:pt x="325376" y="4139003"/>
                  <a:pt x="208130" y="4111562"/>
                </a:cubicBezTo>
                <a:lnTo>
                  <a:pt x="0" y="4038066"/>
                </a:lnTo>
                <a:close/>
              </a:path>
            </a:pathLst>
          </a:custGeom>
        </p:spPr>
      </p:pic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</a:t>
            </a:r>
            <a:r>
              <a:rPr lang="en-ID"/>
              <a:t>vent Planner Presentation Template</a:t>
            </a:r>
            <a:endParaRPr lang="en-ID" dirty="0"/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7826232" y="617863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8157619" y="613422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5066965" y="4137246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5066964" y="3925432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5066965" y="4619080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5066964" y="4407267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5066964" y="5094472"/>
            <a:ext cx="179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5066964" y="4882658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4770923" y="4495745"/>
            <a:ext cx="131816" cy="202483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4740897" y="4027891"/>
            <a:ext cx="191593" cy="143201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4748981" y="5017895"/>
            <a:ext cx="175499" cy="178616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1992195" y="2957324"/>
            <a:ext cx="1326142" cy="144422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1944832" y="3727075"/>
            <a:ext cx="771866" cy="793070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356597" y="6373357"/>
            <a:ext cx="785675" cy="144767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pHolder1">
            <a:extLst>
              <a:ext uri="{FF2B5EF4-FFF2-40B4-BE49-F238E27FC236}">
                <a16:creationId xmlns:a16="http://schemas.microsoft.com/office/drawing/2014/main" id="{10838C02-3356-46C5-8967-0DF0053A7FB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03"/>
          <a:stretch>
            <a:fillRect/>
          </a:stretch>
        </p:blipFill>
        <p:spPr>
          <a:xfrm>
            <a:off x="0" y="0"/>
            <a:ext cx="9144000" cy="6233714"/>
          </a:xfrm>
          <a:custGeom>
            <a:avLst/>
            <a:gdLst>
              <a:gd name="connsiteX0" fmla="*/ 0 w 9144000"/>
              <a:gd name="connsiteY0" fmla="*/ 0 h 6233714"/>
              <a:gd name="connsiteX1" fmla="*/ 9144000 w 9144000"/>
              <a:gd name="connsiteY1" fmla="*/ 0 h 6233714"/>
              <a:gd name="connsiteX2" fmla="*/ 9144000 w 9144000"/>
              <a:gd name="connsiteY2" fmla="*/ 2444745 h 6233714"/>
              <a:gd name="connsiteX3" fmla="*/ 8924558 w 9144000"/>
              <a:gd name="connsiteY3" fmla="*/ 2487827 h 6233714"/>
              <a:gd name="connsiteX4" fmla="*/ 6428902 w 9144000"/>
              <a:gd name="connsiteY4" fmla="*/ 3027973 h 6233714"/>
              <a:gd name="connsiteX5" fmla="*/ 2728356 w 9144000"/>
              <a:gd name="connsiteY5" fmla="*/ 5610031 h 6233714"/>
              <a:gd name="connsiteX6" fmla="*/ 772386 w 9144000"/>
              <a:gd name="connsiteY6" fmla="*/ 6232649 h 6233714"/>
              <a:gd name="connsiteX7" fmla="*/ 284990 w 9144000"/>
              <a:gd name="connsiteY7" fmla="*/ 6164640 h 6233714"/>
              <a:gd name="connsiteX8" fmla="*/ 0 w 9144000"/>
              <a:gd name="connsiteY8" fmla="*/ 6054445 h 6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6233714">
                <a:moveTo>
                  <a:pt x="0" y="0"/>
                </a:moveTo>
                <a:lnTo>
                  <a:pt x="9144000" y="0"/>
                </a:lnTo>
                <a:lnTo>
                  <a:pt x="9144000" y="2444745"/>
                </a:lnTo>
                <a:lnTo>
                  <a:pt x="8924558" y="2487827"/>
                </a:lnTo>
                <a:cubicBezTo>
                  <a:pt x="8090921" y="2639110"/>
                  <a:pt x="7246600" y="2682662"/>
                  <a:pt x="6428902" y="3027973"/>
                </a:cubicBezTo>
                <a:cubicBezTo>
                  <a:pt x="5147236" y="3569497"/>
                  <a:pt x="3977764" y="4831877"/>
                  <a:pt x="2728356" y="5610031"/>
                </a:cubicBezTo>
                <a:cubicBezTo>
                  <a:pt x="2103656" y="5999119"/>
                  <a:pt x="1428470" y="6252278"/>
                  <a:pt x="772386" y="6232649"/>
                </a:cubicBezTo>
                <a:cubicBezTo>
                  <a:pt x="608364" y="6227742"/>
                  <a:pt x="445538" y="6205784"/>
                  <a:pt x="284990" y="6164640"/>
                </a:cubicBezTo>
                <a:lnTo>
                  <a:pt x="0" y="6054445"/>
                </a:lnTo>
                <a:close/>
              </a:path>
            </a:pathLst>
          </a:custGeom>
        </p:spPr>
      </p:pic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635153"/>
            <a:ext cx="2337462" cy="122284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814982" y="5556312"/>
            <a:ext cx="934151" cy="959812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5190191" y="4604608"/>
            <a:ext cx="616650" cy="489374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7537174" y="2213406"/>
            <a:ext cx="894347" cy="97397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7542981" y="2469562"/>
            <a:ext cx="88273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7101372" y="3379377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9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9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9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Online Business Conference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02" name="PpHolder3">
            <a:extLst>
              <a:ext uri="{FF2B5EF4-FFF2-40B4-BE49-F238E27FC236}">
                <a16:creationId xmlns:a16="http://schemas.microsoft.com/office/drawing/2014/main" id="{F804CF4B-9F94-4929-9262-BF4B328820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86" r="39288"/>
          <a:stretch>
            <a:fillRect/>
          </a:stretch>
        </p:blipFill>
        <p:spPr>
          <a:xfrm>
            <a:off x="3" y="2077004"/>
            <a:ext cx="5551531" cy="4780996"/>
          </a:xfrm>
          <a:custGeom>
            <a:avLst/>
            <a:gdLst>
              <a:gd name="connsiteX0" fmla="*/ 1426288 w 5551531"/>
              <a:gd name="connsiteY0" fmla="*/ 3894897 h 4780996"/>
              <a:gd name="connsiteX1" fmla="*/ 1426288 w 5551531"/>
              <a:gd name="connsiteY1" fmla="*/ 3895237 h 4780996"/>
              <a:gd name="connsiteX2" fmla="*/ 5529361 w 5551531"/>
              <a:gd name="connsiteY2" fmla="*/ 3895237 h 4780996"/>
              <a:gd name="connsiteX3" fmla="*/ 0 w 5551531"/>
              <a:gd name="connsiteY3" fmla="*/ 0 h 4780996"/>
              <a:gd name="connsiteX4" fmla="*/ 1426288 w 5551531"/>
              <a:gd name="connsiteY4" fmla="*/ 0 h 4780996"/>
              <a:gd name="connsiteX5" fmla="*/ 1426294 w 5551531"/>
              <a:gd name="connsiteY5" fmla="*/ 0 h 4780996"/>
              <a:gd name="connsiteX6" fmla="*/ 1512909 w 5551531"/>
              <a:gd name="connsiteY6" fmla="*/ 9654 h 4780996"/>
              <a:gd name="connsiteX7" fmla="*/ 2078677 w 5551531"/>
              <a:gd name="connsiteY7" fmla="*/ 264215 h 4780996"/>
              <a:gd name="connsiteX8" fmla="*/ 2651542 w 5551531"/>
              <a:gd name="connsiteY8" fmla="*/ 1486564 h 4780996"/>
              <a:gd name="connsiteX9" fmla="*/ 2688268 w 5551531"/>
              <a:gd name="connsiteY9" fmla="*/ 2249109 h 4780996"/>
              <a:gd name="connsiteX10" fmla="*/ 3382940 w 5551531"/>
              <a:gd name="connsiteY10" fmla="*/ 2940635 h 4780996"/>
              <a:gd name="connsiteX11" fmla="*/ 3562196 w 5551531"/>
              <a:gd name="connsiteY11" fmla="*/ 2980468 h 4780996"/>
              <a:gd name="connsiteX12" fmla="*/ 4317583 w 5551531"/>
              <a:gd name="connsiteY12" fmla="*/ 3004199 h 4780996"/>
              <a:gd name="connsiteX13" fmla="*/ 5216944 w 5551531"/>
              <a:gd name="connsiteY13" fmla="*/ 3266652 h 4780996"/>
              <a:gd name="connsiteX14" fmla="*/ 5534062 w 5551531"/>
              <a:gd name="connsiteY14" fmla="*/ 3803255 h 4780996"/>
              <a:gd name="connsiteX15" fmla="*/ 5549694 w 5551531"/>
              <a:gd name="connsiteY15" fmla="*/ 3895237 h 4780996"/>
              <a:gd name="connsiteX16" fmla="*/ 5551531 w 5551531"/>
              <a:gd name="connsiteY16" fmla="*/ 3895237 h 4780996"/>
              <a:gd name="connsiteX17" fmla="*/ 5551531 w 5551531"/>
              <a:gd name="connsiteY17" fmla="*/ 4780996 h 4780996"/>
              <a:gd name="connsiteX18" fmla="*/ 1835 w 5551531"/>
              <a:gd name="connsiteY18" fmla="*/ 4780996 h 4780996"/>
              <a:gd name="connsiteX19" fmla="*/ 1835 w 5551531"/>
              <a:gd name="connsiteY19" fmla="*/ 3895237 h 4780996"/>
              <a:gd name="connsiteX20" fmla="*/ 0 w 5551531"/>
              <a:gd name="connsiteY20" fmla="*/ 3895237 h 478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551531" h="4780996">
                <a:moveTo>
                  <a:pt x="1426288" y="3894897"/>
                </a:moveTo>
                <a:lnTo>
                  <a:pt x="1426288" y="3895237"/>
                </a:lnTo>
                <a:lnTo>
                  <a:pt x="5529361" y="3895237"/>
                </a:lnTo>
                <a:close/>
                <a:moveTo>
                  <a:pt x="0" y="0"/>
                </a:moveTo>
                <a:lnTo>
                  <a:pt x="1426288" y="0"/>
                </a:lnTo>
                <a:lnTo>
                  <a:pt x="1426294" y="0"/>
                </a:lnTo>
                <a:lnTo>
                  <a:pt x="1512909" y="9654"/>
                </a:lnTo>
                <a:cubicBezTo>
                  <a:pt x="1714357" y="40141"/>
                  <a:pt x="1910149" y="126190"/>
                  <a:pt x="2078677" y="264215"/>
                </a:cubicBezTo>
                <a:cubicBezTo>
                  <a:pt x="2409654" y="535433"/>
                  <a:pt x="2627974" y="1001153"/>
                  <a:pt x="2651542" y="1486564"/>
                </a:cubicBezTo>
                <a:cubicBezTo>
                  <a:pt x="2663954" y="1741676"/>
                  <a:pt x="2626386" y="2004810"/>
                  <a:pt x="2688268" y="2249109"/>
                </a:cubicBezTo>
                <a:cubicBezTo>
                  <a:pt x="2780673" y="2613595"/>
                  <a:pt x="3078748" y="2851520"/>
                  <a:pt x="3382940" y="2940635"/>
                </a:cubicBezTo>
                <a:cubicBezTo>
                  <a:pt x="3442069" y="2957827"/>
                  <a:pt x="3501901" y="2971126"/>
                  <a:pt x="3562196" y="2980468"/>
                </a:cubicBezTo>
                <a:cubicBezTo>
                  <a:pt x="3810756" y="3019621"/>
                  <a:pt x="4065711" y="3001013"/>
                  <a:pt x="4317583" y="3004199"/>
                </a:cubicBezTo>
                <a:cubicBezTo>
                  <a:pt x="4630264" y="3008240"/>
                  <a:pt x="4957882" y="3052854"/>
                  <a:pt x="5216944" y="3266652"/>
                </a:cubicBezTo>
                <a:cubicBezTo>
                  <a:pt x="5368565" y="3391831"/>
                  <a:pt x="5487101" y="3590294"/>
                  <a:pt x="5534062" y="3803255"/>
                </a:cubicBezTo>
                <a:lnTo>
                  <a:pt x="5549694" y="3895237"/>
                </a:lnTo>
                <a:lnTo>
                  <a:pt x="5551531" y="3895237"/>
                </a:lnTo>
                <a:lnTo>
                  <a:pt x="5551531" y="4780996"/>
                </a:lnTo>
                <a:lnTo>
                  <a:pt x="1835" y="4780996"/>
                </a:lnTo>
                <a:lnTo>
                  <a:pt x="1835" y="3895237"/>
                </a:lnTo>
                <a:lnTo>
                  <a:pt x="0" y="3895237"/>
                </a:lnTo>
                <a:close/>
              </a:path>
            </a:pathLst>
          </a:custGeom>
        </p:spPr>
      </p:pic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3676530" y="2454396"/>
            <a:ext cx="2437047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183664" y="2409170"/>
            <a:ext cx="989482" cy="107758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2608037" y="28975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6428991" y="2646187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6665423" y="2545934"/>
            <a:ext cx="1901629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6428991" y="3171368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6665423" y="3071116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6428991" y="3501856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6665423" y="3401604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6113579" y="4423407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6113578" y="39959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6113579" y="5248904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6113578" y="4821444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7952991" y="4215900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7952991" y="5041397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09" name="PpHolder3">
            <a:extLst>
              <a:ext uri="{FF2B5EF4-FFF2-40B4-BE49-F238E27FC236}">
                <a16:creationId xmlns:a16="http://schemas.microsoft.com/office/drawing/2014/main" id="{87F6983B-A34C-45CB-9496-E1AB4048E6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12" r="70266" b="15017"/>
          <a:stretch>
            <a:fillRect/>
          </a:stretch>
        </p:blipFill>
        <p:spPr>
          <a:xfrm>
            <a:off x="0" y="1818216"/>
            <a:ext cx="2718852" cy="4009912"/>
          </a:xfrm>
          <a:custGeom>
            <a:avLst/>
            <a:gdLst>
              <a:gd name="connsiteX0" fmla="*/ 0 w 2718852"/>
              <a:gd name="connsiteY0" fmla="*/ 0 h 4009912"/>
              <a:gd name="connsiteX1" fmla="*/ 2610013 w 2718852"/>
              <a:gd name="connsiteY1" fmla="*/ 0 h 4009912"/>
              <a:gd name="connsiteX2" fmla="*/ 2718852 w 2718852"/>
              <a:gd name="connsiteY2" fmla="*/ 169780 h 4009912"/>
              <a:gd name="connsiteX3" fmla="*/ 2718852 w 2718852"/>
              <a:gd name="connsiteY3" fmla="*/ 3840132 h 4009912"/>
              <a:gd name="connsiteX4" fmla="*/ 2610013 w 2718852"/>
              <a:gd name="connsiteY4" fmla="*/ 4009912 h 4009912"/>
              <a:gd name="connsiteX5" fmla="*/ 0 w 2718852"/>
              <a:gd name="connsiteY5" fmla="*/ 4009912 h 40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8852" h="4009912">
                <a:moveTo>
                  <a:pt x="0" y="0"/>
                </a:moveTo>
                <a:lnTo>
                  <a:pt x="2610013" y="0"/>
                </a:lnTo>
                <a:cubicBezTo>
                  <a:pt x="2670125" y="0"/>
                  <a:pt x="2718852" y="76013"/>
                  <a:pt x="2718852" y="169780"/>
                </a:cubicBezTo>
                <a:lnTo>
                  <a:pt x="2718852" y="3840132"/>
                </a:lnTo>
                <a:cubicBezTo>
                  <a:pt x="2718852" y="3933899"/>
                  <a:pt x="2670125" y="4009912"/>
                  <a:pt x="2610013" y="4009912"/>
                </a:cubicBezTo>
                <a:lnTo>
                  <a:pt x="0" y="4009912"/>
                </a:ln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3170707" y="2820005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3367993" y="3118173"/>
            <a:ext cx="2456549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6269990" y="395131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6807133" y="438400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6807134" y="414147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6015332" y="425649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5971408" y="435508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6269990" y="257216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6807133" y="300485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6807134" y="276232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6015332" y="287734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5971408" y="297593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1889883" y="4817390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1847369" y="5604604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63" name="PpHolder3">
            <a:extLst>
              <a:ext uri="{FF2B5EF4-FFF2-40B4-BE49-F238E27FC236}">
                <a16:creationId xmlns:a16="http://schemas.microsoft.com/office/drawing/2014/main" id="{10CFE5C2-C30C-468E-82EA-68B71BA931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38653" r="34787" b="28762"/>
          <a:stretch>
            <a:fillRect/>
          </a:stretch>
        </p:blipFill>
        <p:spPr>
          <a:xfrm>
            <a:off x="2531714" y="2650827"/>
            <a:ext cx="3431382" cy="2234666"/>
          </a:xfrm>
          <a:custGeom>
            <a:avLst/>
            <a:gdLst>
              <a:gd name="connsiteX0" fmla="*/ 120561 w 3431382"/>
              <a:gd name="connsiteY0" fmla="*/ 0 h 2234666"/>
              <a:gd name="connsiteX1" fmla="*/ 3310822 w 3431382"/>
              <a:gd name="connsiteY1" fmla="*/ 0 h 2234666"/>
              <a:gd name="connsiteX2" fmla="*/ 3431382 w 3431382"/>
              <a:gd name="connsiteY2" fmla="*/ 120562 h 2234666"/>
              <a:gd name="connsiteX3" fmla="*/ 3431382 w 3431382"/>
              <a:gd name="connsiteY3" fmla="*/ 2114106 h 2234666"/>
              <a:gd name="connsiteX4" fmla="*/ 3310822 w 3431382"/>
              <a:gd name="connsiteY4" fmla="*/ 2234666 h 2234666"/>
              <a:gd name="connsiteX5" fmla="*/ 120561 w 3431382"/>
              <a:gd name="connsiteY5" fmla="*/ 2234666 h 2234666"/>
              <a:gd name="connsiteX6" fmla="*/ 0 w 3431382"/>
              <a:gd name="connsiteY6" fmla="*/ 2114106 h 2234666"/>
              <a:gd name="connsiteX7" fmla="*/ 0 w 3431382"/>
              <a:gd name="connsiteY7" fmla="*/ 120562 h 2234666"/>
              <a:gd name="connsiteX8" fmla="*/ 120561 w 3431382"/>
              <a:gd name="connsiteY8" fmla="*/ 0 h 223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31382" h="2234666">
                <a:moveTo>
                  <a:pt x="120561" y="0"/>
                </a:moveTo>
                <a:lnTo>
                  <a:pt x="3310822" y="0"/>
                </a:lnTo>
                <a:cubicBezTo>
                  <a:pt x="3377405" y="0"/>
                  <a:pt x="3431382" y="53976"/>
                  <a:pt x="3431382" y="120562"/>
                </a:cubicBezTo>
                <a:lnTo>
                  <a:pt x="3431382" y="2114106"/>
                </a:lnTo>
                <a:cubicBezTo>
                  <a:pt x="3431382" y="2180689"/>
                  <a:pt x="3377405" y="2234666"/>
                  <a:pt x="3310822" y="2234666"/>
                </a:cubicBezTo>
                <a:lnTo>
                  <a:pt x="120561" y="2234666"/>
                </a:lnTo>
                <a:cubicBezTo>
                  <a:pt x="53979" y="2234666"/>
                  <a:pt x="0" y="2180689"/>
                  <a:pt x="0" y="2114106"/>
                </a:cubicBezTo>
                <a:lnTo>
                  <a:pt x="0" y="120562"/>
                </a:lnTo>
                <a:cubicBezTo>
                  <a:pt x="0" y="53976"/>
                  <a:pt x="53979" y="0"/>
                  <a:pt x="120561" y="0"/>
                </a:cubicBezTo>
                <a:close/>
              </a:path>
            </a:pathLst>
          </a:custGeom>
        </p:spPr>
      </p:pic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054996" y="2955670"/>
            <a:ext cx="0" cy="390233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1994835" y="235485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498580" y="226707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498580" y="2507279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2312987" y="2523355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6331171" y="2800709"/>
            <a:ext cx="2353772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</a:t>
            </a:r>
            <a:r>
              <a:rPr lang="en-ID" sz="900" dirty="0" err="1"/>
              <a:t>venenatis</a:t>
            </a:r>
            <a:r>
              <a:rPr lang="en-ID" sz="900" dirty="0"/>
              <a:t>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6833949" y="4284308"/>
            <a:ext cx="163365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6833949" y="4516319"/>
            <a:ext cx="163365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6401185" y="4378569"/>
            <a:ext cx="274320" cy="27432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6482315" y="4450521"/>
            <a:ext cx="112059" cy="130418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2744712" y="5230928"/>
            <a:ext cx="164610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3984864" y="5186436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3995390" y="5254012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1994835" y="4467049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498580" y="437926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498580" y="4619471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1994835" y="1980419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498580" y="189263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498580" y="21328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pic>
        <p:nvPicPr>
          <p:cNvPr id="99" name="PpHolder8">
            <a:extLst>
              <a:ext uri="{FF2B5EF4-FFF2-40B4-BE49-F238E27FC236}">
                <a16:creationId xmlns:a16="http://schemas.microsoft.com/office/drawing/2014/main" id="{A74A2C6D-8A7E-46C3-81B1-316DD93E3C0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21038" r="34787" b="54460"/>
          <a:stretch>
            <a:fillRect/>
          </a:stretch>
        </p:blipFill>
        <p:spPr>
          <a:xfrm>
            <a:off x="2531714" y="1442817"/>
            <a:ext cx="3431382" cy="1680298"/>
          </a:xfrm>
          <a:custGeom>
            <a:avLst/>
            <a:gdLst>
              <a:gd name="connsiteX0" fmla="*/ 0 w 3431382"/>
              <a:gd name="connsiteY0" fmla="*/ 0 h 1680298"/>
              <a:gd name="connsiteX1" fmla="*/ 3431382 w 3431382"/>
              <a:gd name="connsiteY1" fmla="*/ 0 h 1680298"/>
              <a:gd name="connsiteX2" fmla="*/ 3431382 w 3431382"/>
              <a:gd name="connsiteY2" fmla="*/ 1579004 h 1680298"/>
              <a:gd name="connsiteX3" fmla="*/ 3310822 w 3431382"/>
              <a:gd name="connsiteY3" fmla="*/ 1680298 h 1680298"/>
              <a:gd name="connsiteX4" fmla="*/ 120561 w 3431382"/>
              <a:gd name="connsiteY4" fmla="*/ 1680298 h 1680298"/>
              <a:gd name="connsiteX5" fmla="*/ 0 w 3431382"/>
              <a:gd name="connsiteY5" fmla="*/ 1579004 h 168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1382" h="1680298">
                <a:moveTo>
                  <a:pt x="0" y="0"/>
                </a:moveTo>
                <a:lnTo>
                  <a:pt x="3431382" y="0"/>
                </a:lnTo>
                <a:lnTo>
                  <a:pt x="3431382" y="1579004"/>
                </a:lnTo>
                <a:cubicBezTo>
                  <a:pt x="3431382" y="1634948"/>
                  <a:pt x="3377405" y="1680298"/>
                  <a:pt x="3310822" y="1680298"/>
                </a:cubicBezTo>
                <a:lnTo>
                  <a:pt x="120561" y="1680298"/>
                </a:lnTo>
                <a:cubicBezTo>
                  <a:pt x="53979" y="1680298"/>
                  <a:pt x="0" y="1634948"/>
                  <a:pt x="0" y="1579004"/>
                </a:cubicBezTo>
                <a:close/>
              </a:path>
            </a:pathLst>
          </a:custGeom>
        </p:spPr>
      </p:pic>
      <p:pic>
        <p:nvPicPr>
          <p:cNvPr id="96" name="PpHolder9">
            <a:extLst>
              <a:ext uri="{FF2B5EF4-FFF2-40B4-BE49-F238E27FC236}">
                <a16:creationId xmlns:a16="http://schemas.microsoft.com/office/drawing/2014/main" id="{41210B01-0EF5-4B98-B48D-C0148F98E5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0262" r="55214" b="21038"/>
          <a:stretch>
            <a:fillRect/>
          </a:stretch>
        </p:blipFill>
        <p:spPr>
          <a:xfrm>
            <a:off x="2531715" y="4132773"/>
            <a:ext cx="1563472" cy="1282412"/>
          </a:xfrm>
          <a:custGeom>
            <a:avLst/>
            <a:gdLst>
              <a:gd name="connsiteX0" fmla="*/ 72483 w 1563472"/>
              <a:gd name="connsiteY0" fmla="*/ 0 h 1282412"/>
              <a:gd name="connsiteX1" fmla="*/ 1490990 w 1563472"/>
              <a:gd name="connsiteY1" fmla="*/ 0 h 1282412"/>
              <a:gd name="connsiteX2" fmla="*/ 1563472 w 1563472"/>
              <a:gd name="connsiteY2" fmla="*/ 72483 h 1282412"/>
              <a:gd name="connsiteX3" fmla="*/ 1563472 w 1563472"/>
              <a:gd name="connsiteY3" fmla="*/ 1209930 h 1282412"/>
              <a:gd name="connsiteX4" fmla="*/ 1490990 w 1563472"/>
              <a:gd name="connsiteY4" fmla="*/ 1282412 h 1282412"/>
              <a:gd name="connsiteX5" fmla="*/ 72483 w 1563472"/>
              <a:gd name="connsiteY5" fmla="*/ 1282412 h 1282412"/>
              <a:gd name="connsiteX6" fmla="*/ 0 w 1563472"/>
              <a:gd name="connsiteY6" fmla="*/ 1209930 h 1282412"/>
              <a:gd name="connsiteX7" fmla="*/ 0 w 1563472"/>
              <a:gd name="connsiteY7" fmla="*/ 72483 h 1282412"/>
              <a:gd name="connsiteX8" fmla="*/ 72483 w 1563472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3472" h="1282412">
                <a:moveTo>
                  <a:pt x="72483" y="0"/>
                </a:moveTo>
                <a:lnTo>
                  <a:pt x="1490990" y="0"/>
                </a:lnTo>
                <a:cubicBezTo>
                  <a:pt x="1531022" y="0"/>
                  <a:pt x="1563472" y="32452"/>
                  <a:pt x="1563472" y="72483"/>
                </a:cubicBezTo>
                <a:lnTo>
                  <a:pt x="1563472" y="1209930"/>
                </a:lnTo>
                <a:cubicBezTo>
                  <a:pt x="1563472" y="1249960"/>
                  <a:pt x="1531022" y="1282412"/>
                  <a:pt x="1490990" y="1282412"/>
                </a:cubicBezTo>
                <a:lnTo>
                  <a:pt x="72483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3" y="0"/>
                </a:cubicBezTo>
                <a:close/>
              </a:path>
            </a:pathLst>
          </a:custGeom>
        </p:spPr>
      </p:pic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4977623" y="1999033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4935109" y="2786248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2930582" y="3233305"/>
            <a:ext cx="181740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 entire like these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4992161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4992160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7253689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7253688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6673537" y="1740508"/>
            <a:ext cx="1829440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4520902" y="4607349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6718182" y="4587374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444021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1994835" y="438281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498580" y="429503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498580" y="45352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7827375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8158762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98" name="PpHolder7">
            <a:extLst>
              <a:ext uri="{FF2B5EF4-FFF2-40B4-BE49-F238E27FC236}">
                <a16:creationId xmlns:a16="http://schemas.microsoft.com/office/drawing/2014/main" id="{FDA6761C-27D7-47AE-819A-D768A849761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1039" r="34612" b="20262"/>
          <a:stretch>
            <a:fillRect/>
          </a:stretch>
        </p:blipFill>
        <p:spPr>
          <a:xfrm>
            <a:off x="2531714" y="4186027"/>
            <a:ext cx="3447398" cy="1282412"/>
          </a:xfrm>
          <a:custGeom>
            <a:avLst/>
            <a:gdLst>
              <a:gd name="connsiteX0" fmla="*/ 72485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3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5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3 h 1282412"/>
              <a:gd name="connsiteX8" fmla="*/ 72485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5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3"/>
                </a:cubicBezTo>
                <a:lnTo>
                  <a:pt x="3447398" y="1209930"/>
                </a:lnTo>
                <a:cubicBezTo>
                  <a:pt x="3447398" y="1249960"/>
                  <a:pt x="3414946" y="1282412"/>
                  <a:pt x="3374916" y="1282412"/>
                </a:cubicBezTo>
                <a:lnTo>
                  <a:pt x="72485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5" y="0"/>
                </a:cubicBezTo>
                <a:close/>
              </a:path>
            </a:pathLst>
          </a:custGeom>
        </p:spPr>
      </p:pic>
      <p:pic>
        <p:nvPicPr>
          <p:cNvPr id="95" name="PpHolder8">
            <a:extLst>
              <a:ext uri="{FF2B5EF4-FFF2-40B4-BE49-F238E27FC236}">
                <a16:creationId xmlns:a16="http://schemas.microsoft.com/office/drawing/2014/main" id="{8D109FF6-5113-4F8B-B0C7-FA5FF118459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40650" r="34612" b="40650"/>
          <a:stretch>
            <a:fillRect/>
          </a:stretch>
        </p:blipFill>
        <p:spPr>
          <a:xfrm>
            <a:off x="2531714" y="2787797"/>
            <a:ext cx="3447398" cy="1282410"/>
          </a:xfrm>
          <a:custGeom>
            <a:avLst/>
            <a:gdLst>
              <a:gd name="connsiteX0" fmla="*/ 72485 w 3447398"/>
              <a:gd name="connsiteY0" fmla="*/ 0 h 1282410"/>
              <a:gd name="connsiteX1" fmla="*/ 3374916 w 3447398"/>
              <a:gd name="connsiteY1" fmla="*/ 0 h 1282410"/>
              <a:gd name="connsiteX2" fmla="*/ 3447398 w 3447398"/>
              <a:gd name="connsiteY2" fmla="*/ 72482 h 1282410"/>
              <a:gd name="connsiteX3" fmla="*/ 3447398 w 3447398"/>
              <a:gd name="connsiteY3" fmla="*/ 1209928 h 1282410"/>
              <a:gd name="connsiteX4" fmla="*/ 3374916 w 3447398"/>
              <a:gd name="connsiteY4" fmla="*/ 1282410 h 1282410"/>
              <a:gd name="connsiteX5" fmla="*/ 72485 w 3447398"/>
              <a:gd name="connsiteY5" fmla="*/ 1282410 h 1282410"/>
              <a:gd name="connsiteX6" fmla="*/ 0 w 3447398"/>
              <a:gd name="connsiteY6" fmla="*/ 1209928 h 1282410"/>
              <a:gd name="connsiteX7" fmla="*/ 0 w 3447398"/>
              <a:gd name="connsiteY7" fmla="*/ 72482 h 1282410"/>
              <a:gd name="connsiteX8" fmla="*/ 72485 w 3447398"/>
              <a:gd name="connsiteY8" fmla="*/ 0 h 128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0">
                <a:moveTo>
                  <a:pt x="72485" y="0"/>
                </a:moveTo>
                <a:lnTo>
                  <a:pt x="3374916" y="0"/>
                </a:lnTo>
                <a:cubicBezTo>
                  <a:pt x="3414946" y="0"/>
                  <a:pt x="3447398" y="32450"/>
                  <a:pt x="3447398" y="72482"/>
                </a:cubicBezTo>
                <a:lnTo>
                  <a:pt x="3447398" y="1209928"/>
                </a:lnTo>
                <a:cubicBezTo>
                  <a:pt x="3447398" y="1249958"/>
                  <a:pt x="3414946" y="1282410"/>
                  <a:pt x="3374916" y="1282410"/>
                </a:cubicBezTo>
                <a:lnTo>
                  <a:pt x="72485" y="1282410"/>
                </a:lnTo>
                <a:cubicBezTo>
                  <a:pt x="32453" y="1282410"/>
                  <a:pt x="0" y="1249958"/>
                  <a:pt x="0" y="1209928"/>
                </a:cubicBezTo>
                <a:lnTo>
                  <a:pt x="0" y="72482"/>
                </a:lnTo>
                <a:cubicBezTo>
                  <a:pt x="0" y="32450"/>
                  <a:pt x="32453" y="0"/>
                  <a:pt x="72485" y="0"/>
                </a:cubicBezTo>
                <a:close/>
              </a:path>
            </a:pathLst>
          </a:custGeom>
        </p:spPr>
      </p:pic>
      <p:pic>
        <p:nvPicPr>
          <p:cNvPr id="92" name="PpHolder9">
            <a:extLst>
              <a:ext uri="{FF2B5EF4-FFF2-40B4-BE49-F238E27FC236}">
                <a16:creationId xmlns:a16="http://schemas.microsoft.com/office/drawing/2014/main" id="{2F59C32C-8B35-4F58-8210-FBB3AA4802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20262" r="34612" b="61039"/>
          <a:stretch>
            <a:fillRect/>
          </a:stretch>
        </p:blipFill>
        <p:spPr>
          <a:xfrm>
            <a:off x="2531713" y="1389561"/>
            <a:ext cx="3447398" cy="1282412"/>
          </a:xfrm>
          <a:custGeom>
            <a:avLst/>
            <a:gdLst>
              <a:gd name="connsiteX0" fmla="*/ 72482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2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2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2 h 1282412"/>
              <a:gd name="connsiteX8" fmla="*/ 72482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2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2"/>
                </a:cubicBezTo>
                <a:lnTo>
                  <a:pt x="3447398" y="1209930"/>
                </a:lnTo>
                <a:cubicBezTo>
                  <a:pt x="3447398" y="1249961"/>
                  <a:pt x="3414946" y="1282412"/>
                  <a:pt x="3374916" y="1282412"/>
                </a:cubicBezTo>
                <a:lnTo>
                  <a:pt x="72482" y="1282412"/>
                </a:lnTo>
                <a:cubicBezTo>
                  <a:pt x="32454" y="1282412"/>
                  <a:pt x="0" y="1249961"/>
                  <a:pt x="0" y="1209930"/>
                </a:cubicBezTo>
                <a:lnTo>
                  <a:pt x="0" y="72482"/>
                </a:lnTo>
                <a:cubicBezTo>
                  <a:pt x="0" y="32452"/>
                  <a:pt x="32454" y="0"/>
                  <a:pt x="72482" y="0"/>
                </a:cubicBezTo>
                <a:close/>
              </a:path>
            </a:pathLst>
          </a:custGeom>
        </p:spPr>
      </p:pic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2328386" y="4456019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2285873" y="5243233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6455826" y="2252975"/>
            <a:ext cx="2359699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Aenean </a:t>
            </a:r>
            <a:r>
              <a:rPr lang="en-ID" sz="900" dirty="0" err="1"/>
              <a:t>commodo</a:t>
            </a:r>
            <a:r>
              <a:rPr lang="en-ID" sz="900" dirty="0"/>
              <a:t> parturient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7029532" y="433908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7029531" y="391162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6558273" y="4098154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Colors 235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1780C3"/>
      </a:accent1>
      <a:accent2>
        <a:srgbClr val="39B54B"/>
      </a:accent2>
      <a:accent3>
        <a:srgbClr val="F27922"/>
      </a:accent3>
      <a:accent4>
        <a:srgbClr val="493390"/>
      </a:accent4>
      <a:accent5>
        <a:srgbClr val="E20B88"/>
      </a:accent5>
      <a:accent6>
        <a:srgbClr val="433E66"/>
      </a:accent6>
      <a:hlink>
        <a:srgbClr val="A05024"/>
      </a:hlink>
      <a:folHlink>
        <a:srgbClr val="FEC037"/>
      </a:folHlink>
    </a:clrScheme>
    <a:fontScheme name="Main Font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1616</TotalTime>
  <Words>1841</Words>
  <Application>Microsoft Office PowerPoint</Application>
  <PresentationFormat>On-screen Show (4:3)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213</cp:revision>
  <dcterms:created xsi:type="dcterms:W3CDTF">2020-11-29T09:52:53Z</dcterms:created>
  <dcterms:modified xsi:type="dcterms:W3CDTF">2021-01-07T02:15:19Z</dcterms:modified>
</cp:coreProperties>
</file>