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14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7">
            <a:extLst>
              <a:ext uri="{FF2B5EF4-FFF2-40B4-BE49-F238E27FC236}">
                <a16:creationId xmlns:a16="http://schemas.microsoft.com/office/drawing/2014/main" id="{82097F19-F234-4626-A179-CD688521EE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75619" y="4438370"/>
            <a:ext cx="4596530" cy="1709882"/>
          </a:xfrm>
          <a:custGeom>
            <a:avLst/>
            <a:gdLst>
              <a:gd name="connsiteX0" fmla="*/ 96644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4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4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4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8">
            <a:extLst>
              <a:ext uri="{FF2B5EF4-FFF2-40B4-BE49-F238E27FC236}">
                <a16:creationId xmlns:a16="http://schemas.microsoft.com/office/drawing/2014/main" id="{8267B7ED-F13D-47A1-8976-5FC1073C6A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2574061"/>
            <a:ext cx="4596530" cy="1709881"/>
          </a:xfrm>
          <a:custGeom>
            <a:avLst/>
            <a:gdLst>
              <a:gd name="connsiteX0" fmla="*/ 96644 w 4596530"/>
              <a:gd name="connsiteY0" fmla="*/ 0 h 1709881"/>
              <a:gd name="connsiteX1" fmla="*/ 4499887 w 4596530"/>
              <a:gd name="connsiteY1" fmla="*/ 0 h 1709881"/>
              <a:gd name="connsiteX2" fmla="*/ 4596530 w 4596530"/>
              <a:gd name="connsiteY2" fmla="*/ 96642 h 1709881"/>
              <a:gd name="connsiteX3" fmla="*/ 4596530 w 4596530"/>
              <a:gd name="connsiteY3" fmla="*/ 1613238 h 1709881"/>
              <a:gd name="connsiteX4" fmla="*/ 4499887 w 4596530"/>
              <a:gd name="connsiteY4" fmla="*/ 1709881 h 1709881"/>
              <a:gd name="connsiteX5" fmla="*/ 96644 w 4596530"/>
              <a:gd name="connsiteY5" fmla="*/ 1709881 h 1709881"/>
              <a:gd name="connsiteX6" fmla="*/ 0 w 4596530"/>
              <a:gd name="connsiteY6" fmla="*/ 1613238 h 1709881"/>
              <a:gd name="connsiteX7" fmla="*/ 0 w 4596530"/>
              <a:gd name="connsiteY7" fmla="*/ 96642 h 1709881"/>
              <a:gd name="connsiteX8" fmla="*/ 96644 w 4596530"/>
              <a:gd name="connsiteY8" fmla="*/ 0 h 170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1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8"/>
                  <a:pt x="4596530" y="96642"/>
                </a:cubicBezTo>
                <a:lnTo>
                  <a:pt x="4596530" y="1613238"/>
                </a:lnTo>
                <a:cubicBezTo>
                  <a:pt x="4596530" y="1666612"/>
                  <a:pt x="4553261" y="1709881"/>
                  <a:pt x="4499887" y="1709881"/>
                </a:cubicBezTo>
                <a:lnTo>
                  <a:pt x="96644" y="1709881"/>
                </a:lnTo>
                <a:cubicBezTo>
                  <a:pt x="43269" y="1709881"/>
                  <a:pt x="0" y="1666612"/>
                  <a:pt x="0" y="1613238"/>
                </a:cubicBezTo>
                <a:lnTo>
                  <a:pt x="0" y="96642"/>
                </a:lnTo>
                <a:cubicBezTo>
                  <a:pt x="0" y="43268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38C705B7-73D1-47EF-B276-9858F61A33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E64CEF8-E4A3-4109-ABB2-0645DD6E2C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38E65A2-6274-4B75-8F5B-FC49C143A5B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B64FE97-5859-4C23-B47C-41F3C6F731E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CA5CA5-E4A4-484D-BB2F-5F87C75FCB2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54CA0D-AD59-43EB-AFDC-8D7AC13539E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F11D3B1-3572-4F7A-9443-421D90663648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0121612-8C03-4C73-A319-18A17DC0EEF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AB5A7B1-E734-4FF2-8BED-B7D11B75EA5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7B095EE-5DB3-4D81-9F70-DF9A6636A2F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BDFEC-8AC6-46F3-B1E4-43CDCD410B5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0CC2CF7-4428-4335-8211-9B614431597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D584122-956B-42A6-9E28-013994CAF01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CE382E54-9062-4153-AB12-171A6A6FA6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3742" y="4811698"/>
            <a:ext cx="9504519" cy="2046303"/>
          </a:xfrm>
          <a:custGeom>
            <a:avLst/>
            <a:gdLst>
              <a:gd name="connsiteX0" fmla="*/ 160746 w 9504519"/>
              <a:gd name="connsiteY0" fmla="*/ 0 h 2046303"/>
              <a:gd name="connsiteX1" fmla="*/ 9343772 w 9504519"/>
              <a:gd name="connsiteY1" fmla="*/ 0 h 2046303"/>
              <a:gd name="connsiteX2" fmla="*/ 9504519 w 9504519"/>
              <a:gd name="connsiteY2" fmla="*/ 149258 h 2046303"/>
              <a:gd name="connsiteX3" fmla="*/ 9504519 w 9504519"/>
              <a:gd name="connsiteY3" fmla="*/ 2046303 h 2046303"/>
              <a:gd name="connsiteX4" fmla="*/ 0 w 9504519"/>
              <a:gd name="connsiteY4" fmla="*/ 2046303 h 2046303"/>
              <a:gd name="connsiteX5" fmla="*/ 0 w 9504519"/>
              <a:gd name="connsiteY5" fmla="*/ 149258 h 2046303"/>
              <a:gd name="connsiteX6" fmla="*/ 160746 w 9504519"/>
              <a:gd name="connsiteY6" fmla="*/ 0 h 204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3">
                <a:moveTo>
                  <a:pt x="160746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3"/>
                </a:lnTo>
                <a:lnTo>
                  <a:pt x="0" y="2046303"/>
                </a:lnTo>
                <a:lnTo>
                  <a:pt x="0" y="149258"/>
                </a:lnTo>
                <a:cubicBezTo>
                  <a:pt x="0" y="66825"/>
                  <a:pt x="71968" y="0"/>
                  <a:pt x="1607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F1888D-0640-4C26-9703-50F1BDB9350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412E136-70B7-48AB-868D-B36E932EAC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512FCF5-CE57-4F03-BDF5-8A6A4E07D12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07FC1D6-1224-43CF-ADB6-1FAD9C25AF9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558FA86-EA60-465D-9DD7-E7BA4D9D928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3EBEA8E-2AF7-4065-8213-FCD3BC789DD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2204C51-A2FB-41E3-9649-3944C5C4B8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622CDF-CB22-4427-80D4-835D9A0AB22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47A4F3-0066-482E-BD1D-3EAB843C676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C9A42F4-CC37-4205-8313-13ADB23D05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C26B0B-0E9E-43C6-BA81-59F240BBC33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437241-B28C-4608-BD2D-B49644835BF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8F22830-59BD-4C8A-81D9-EECF1A202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1848304-FE8E-4C34-BA18-EBFAAF44EB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2">
            <a:extLst>
              <a:ext uri="{FF2B5EF4-FFF2-40B4-BE49-F238E27FC236}">
                <a16:creationId xmlns:a16="http://schemas.microsoft.com/office/drawing/2014/main" id="{0D76985A-0096-408F-9615-F29492B493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0215" y="2034664"/>
            <a:ext cx="3567375" cy="2973970"/>
          </a:xfrm>
          <a:custGeom>
            <a:avLst/>
            <a:gdLst>
              <a:gd name="connsiteX0" fmla="*/ 184446 w 3567375"/>
              <a:gd name="connsiteY0" fmla="*/ 0 h 2973970"/>
              <a:gd name="connsiteX1" fmla="*/ 3382928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28 w 3567375"/>
              <a:gd name="connsiteY4" fmla="*/ 2973970 h 2973970"/>
              <a:gd name="connsiteX5" fmla="*/ 184446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6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6" y="0"/>
                </a:moveTo>
                <a:lnTo>
                  <a:pt x="3382928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28" y="2973970"/>
                </a:cubicBezTo>
                <a:lnTo>
                  <a:pt x="184446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67D943-DF3C-4E98-A22D-E3980BD55CD1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795DEA7-11DD-4604-8974-ED1D983F04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0561D-E037-4590-831B-B2D1CC3C8BC6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45D0B75-B97E-48B8-B342-FB15BD6A8E9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D889B2B-6C45-4C38-91E5-FB6A0AE4575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023F21E-8DAA-41AB-956D-64B45F8CACAD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16BA58-E751-4495-83A8-0AEF2FEF44C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71FB861-0843-4C57-905D-09D415DF656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0DF346-8ACD-47E3-A2B4-6B65058E8A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0E2DE46-83A8-40F1-950C-AA45F831F0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79EB36B-4EC5-4398-B298-E97EBE6FBFD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63188BE-A75C-41EE-B5C1-0B88ADFD487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B51DD4F4-CA18-47E4-9C97-A1FD7FE4C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C9D4AE3-12BE-4818-BCFB-4585F0282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13972A3-50C8-4A81-9A61-A66B014E92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7606" y="0"/>
            <a:ext cx="3526228" cy="6858000"/>
          </a:xfrm>
          <a:custGeom>
            <a:avLst/>
            <a:gdLst>
              <a:gd name="connsiteX0" fmla="*/ 0 w 3526228"/>
              <a:gd name="connsiteY0" fmla="*/ 0 h 6858000"/>
              <a:gd name="connsiteX1" fmla="*/ 3526228 w 3526228"/>
              <a:gd name="connsiteY1" fmla="*/ 0 h 6858000"/>
              <a:gd name="connsiteX2" fmla="*/ 3526228 w 3526228"/>
              <a:gd name="connsiteY2" fmla="*/ 6858000 h 6858000"/>
              <a:gd name="connsiteX3" fmla="*/ 0 w 352622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8" h="6858000">
                <a:moveTo>
                  <a:pt x="0" y="0"/>
                </a:moveTo>
                <a:lnTo>
                  <a:pt x="3526228" y="0"/>
                </a:lnTo>
                <a:lnTo>
                  <a:pt x="352622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48193" y="3332489"/>
            <a:ext cx="1047566" cy="193023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6704" y="1736870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6704" y="1019337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9843D26E-23F6-4390-B322-D4D8B248AD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124943"/>
            <a:ext cx="12191946" cy="3733059"/>
          </a:xfrm>
          <a:custGeom>
            <a:avLst/>
            <a:gdLst>
              <a:gd name="connsiteX0" fmla="*/ 1527654 w 12191946"/>
              <a:gd name="connsiteY0" fmla="*/ 616 h 3733059"/>
              <a:gd name="connsiteX1" fmla="*/ 2490917 w 12191946"/>
              <a:gd name="connsiteY1" fmla="*/ 116760 h 3733059"/>
              <a:gd name="connsiteX2" fmla="*/ 5162487 w 12191946"/>
              <a:gd name="connsiteY2" fmla="*/ 1504627 h 3733059"/>
              <a:gd name="connsiteX3" fmla="*/ 7830123 w 12191946"/>
              <a:gd name="connsiteY3" fmla="*/ 2904033 h 3733059"/>
              <a:gd name="connsiteX4" fmla="*/ 11100375 w 12191946"/>
              <a:gd name="connsiteY4" fmla="*/ 2725743 h 3733059"/>
              <a:gd name="connsiteX5" fmla="*/ 12191750 w 12191946"/>
              <a:gd name="connsiteY5" fmla="*/ 2442326 h 3733059"/>
              <a:gd name="connsiteX6" fmla="*/ 12191946 w 12191946"/>
              <a:gd name="connsiteY6" fmla="*/ 3733059 h 3733059"/>
              <a:gd name="connsiteX7" fmla="*/ 0 w 12191946"/>
              <a:gd name="connsiteY7" fmla="*/ 3733059 h 3733059"/>
              <a:gd name="connsiteX8" fmla="*/ 0 w 12191946"/>
              <a:gd name="connsiteY8" fmla="*/ 464373 h 3733059"/>
              <a:gd name="connsiteX9" fmla="*/ 1527654 w 12191946"/>
              <a:gd name="connsiteY9" fmla="*/ 616 h 3733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9">
                <a:moveTo>
                  <a:pt x="1527654" y="616"/>
                </a:moveTo>
                <a:cubicBezTo>
                  <a:pt x="1851465" y="-5621"/>
                  <a:pt x="2177688" y="35703"/>
                  <a:pt x="2490917" y="116760"/>
                </a:cubicBezTo>
                <a:cubicBezTo>
                  <a:pt x="3447353" y="364379"/>
                  <a:pt x="4313684" y="937407"/>
                  <a:pt x="5162487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9"/>
                </a:lnTo>
                <a:lnTo>
                  <a:pt x="0" y="3733059"/>
                </a:lnTo>
                <a:lnTo>
                  <a:pt x="0" y="464373"/>
                </a:lnTo>
                <a:cubicBezTo>
                  <a:pt x="454981" y="153515"/>
                  <a:pt x="987970" y="11009"/>
                  <a:pt x="1527654" y="61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DFC82D-6128-491D-B516-5C76FE613AB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5856777-99E8-4F95-B192-77C8E81276F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A6CDA29-2A4A-4954-A3B2-F1FFCBD3091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8DA0798-4748-4D83-BE0A-DE0DD6BC6CC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9469F39-B660-4594-9672-3410D8FD497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BC3B204-1100-4BA4-8D87-D746F04AF69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F2A9AEA-9D11-4223-A25B-9A846C899E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74D52D8-2656-4AF7-AFC8-EA95411ED87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D39B6BE-96FC-4C27-8F31-F0B7551D3E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E8C322-1A7E-4FD8-8892-76B599320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8CB3720-6C89-4B57-BC76-0CB6A6FC5331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3AC78F3-2F44-4CF5-BC3E-0D7B207B27F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56702" y="2891243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56702" y="1480229"/>
            <a:ext cx="5438612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590447C8-1220-4FF8-B91D-C43DC1D71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6244" y="2034664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026032-6E35-4CEC-9B2E-73443B11294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8CC7576-4BA7-4980-B499-B0A80975FC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74A486-444E-4307-A1BC-15BEC062645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A69E66-9332-4E64-9225-1FC80206316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2163E5C-2B05-4FAF-B5EB-1080F929CDD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95C3B8-C299-44F6-BDF7-A3BBA62E4C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1560500-F232-4FFD-B1C4-264E3CE506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793DDB-12FA-43F7-B18F-251E670F2F1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801ED5B-C8EC-4565-82FE-6F7C7C76020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E6462DE-CABF-4EB5-AB38-D6D76EF421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A7B4B1F-C0E8-49E2-B1E2-CD67B12BA17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A8A5BD1-4021-43C0-9A5D-854978D9FDB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ABF42C0F-887B-442D-BC2F-F75E492D7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AA21D0B-7443-4FA0-8F71-56EE16F31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3AA06D24-544B-4BF4-84C0-2FBE344D5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8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8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9FBFB4A4-D47E-4411-A476-20C18C58DD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20">
            <a:extLst>
              <a:ext uri="{FF2B5EF4-FFF2-40B4-BE49-F238E27FC236}">
                <a16:creationId xmlns:a16="http://schemas.microsoft.com/office/drawing/2014/main" id="{BEC8BA84-84FC-492C-8B87-9E757C50D7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632" y="4380090"/>
            <a:ext cx="1893713" cy="1892808"/>
          </a:xfrm>
          <a:custGeom>
            <a:avLst/>
            <a:gdLst>
              <a:gd name="connsiteX0" fmla="*/ 88282 w 1893713"/>
              <a:gd name="connsiteY0" fmla="*/ 0 h 1892808"/>
              <a:gd name="connsiteX1" fmla="*/ 1805431 w 1893713"/>
              <a:gd name="connsiteY1" fmla="*/ 0 h 1892808"/>
              <a:gd name="connsiteX2" fmla="*/ 1893713 w 1893713"/>
              <a:gd name="connsiteY2" fmla="*/ 88281 h 1892808"/>
              <a:gd name="connsiteX3" fmla="*/ 1893713 w 1893713"/>
              <a:gd name="connsiteY3" fmla="*/ 1804527 h 1892808"/>
              <a:gd name="connsiteX4" fmla="*/ 1805431 w 1893713"/>
              <a:gd name="connsiteY4" fmla="*/ 1892808 h 1892808"/>
              <a:gd name="connsiteX5" fmla="*/ 88282 w 1893713"/>
              <a:gd name="connsiteY5" fmla="*/ 1892808 h 1892808"/>
              <a:gd name="connsiteX6" fmla="*/ 0 w 1893713"/>
              <a:gd name="connsiteY6" fmla="*/ 1804527 h 1892808"/>
              <a:gd name="connsiteX7" fmla="*/ 0 w 1893713"/>
              <a:gd name="connsiteY7" fmla="*/ 88281 h 1892808"/>
              <a:gd name="connsiteX8" fmla="*/ 88282 w 1893713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3" h="1892808">
                <a:moveTo>
                  <a:pt x="88282" y="0"/>
                </a:moveTo>
                <a:lnTo>
                  <a:pt x="1805431" y="0"/>
                </a:lnTo>
                <a:cubicBezTo>
                  <a:pt x="1854187" y="0"/>
                  <a:pt x="1893713" y="39525"/>
                  <a:pt x="1893713" y="88281"/>
                </a:cubicBezTo>
                <a:lnTo>
                  <a:pt x="1893713" y="1804527"/>
                </a:lnTo>
                <a:cubicBezTo>
                  <a:pt x="1893713" y="1853283"/>
                  <a:pt x="1854187" y="1892808"/>
                  <a:pt x="1805431" y="1892808"/>
                </a:cubicBezTo>
                <a:lnTo>
                  <a:pt x="88282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27">
            <a:extLst>
              <a:ext uri="{FF2B5EF4-FFF2-40B4-BE49-F238E27FC236}">
                <a16:creationId xmlns:a16="http://schemas.microsoft.com/office/drawing/2014/main" id="{422FF65A-4B8C-44AC-A068-B8BCDFDBB92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831F5B-3DEE-4F10-8608-7D01D85D0D7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B345AD-0C48-47EB-88B8-6243692355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8471778-911C-409D-B818-B7D9D6DE8E7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0B8E6D3-DB7B-4F9C-84E8-6433B7AC532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C2F62E-7CB5-475C-84AA-E8AD3A379B9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145FCB-677D-4791-8062-E115FA07B56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5DF42D-50EF-45BA-8867-DC0E2E79708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692D224-8968-4520-AC1D-CA30EC6399A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153E26C-CD0E-423B-8680-BC9E77FABE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ADEDC43-7A5A-4DCA-AE44-02A68809C19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00A269-447E-4A2E-AFD2-79EE1C46EC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3E37098-C1BE-4E25-9198-8B176E50331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ubtitle 2">
            <a:extLst>
              <a:ext uri="{FF2B5EF4-FFF2-40B4-BE49-F238E27FC236}">
                <a16:creationId xmlns:a16="http://schemas.microsoft.com/office/drawing/2014/main" id="{5BA22A1F-C957-432F-8DB2-ACEFDD45E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B24C626-96C7-4B02-9DB3-479A28037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3">
            <a:extLst>
              <a:ext uri="{FF2B5EF4-FFF2-40B4-BE49-F238E27FC236}">
                <a16:creationId xmlns:a16="http://schemas.microsoft.com/office/drawing/2014/main" id="{133236F9-4B65-4227-A8E1-39D0BDC90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26EC4ED9-DDBB-44F8-A8D2-95A6F39886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399583" y="4069479"/>
            <a:ext cx="1893711" cy="1892808"/>
          </a:xfrm>
          <a:custGeom>
            <a:avLst/>
            <a:gdLst>
              <a:gd name="connsiteX0" fmla="*/ 88281 w 1893711"/>
              <a:gd name="connsiteY0" fmla="*/ 0 h 1892808"/>
              <a:gd name="connsiteX1" fmla="*/ 1805430 w 1893711"/>
              <a:gd name="connsiteY1" fmla="*/ 0 h 1892808"/>
              <a:gd name="connsiteX2" fmla="*/ 1893711 w 1893711"/>
              <a:gd name="connsiteY2" fmla="*/ 88281 h 1892808"/>
              <a:gd name="connsiteX3" fmla="*/ 1893711 w 1893711"/>
              <a:gd name="connsiteY3" fmla="*/ 1804527 h 1892808"/>
              <a:gd name="connsiteX4" fmla="*/ 1805430 w 1893711"/>
              <a:gd name="connsiteY4" fmla="*/ 1892808 h 1892808"/>
              <a:gd name="connsiteX5" fmla="*/ 88281 w 1893711"/>
              <a:gd name="connsiteY5" fmla="*/ 1892808 h 1892808"/>
              <a:gd name="connsiteX6" fmla="*/ 0 w 1893711"/>
              <a:gd name="connsiteY6" fmla="*/ 1804527 h 1892808"/>
              <a:gd name="connsiteX7" fmla="*/ 0 w 1893711"/>
              <a:gd name="connsiteY7" fmla="*/ 88281 h 1892808"/>
              <a:gd name="connsiteX8" fmla="*/ 88281 w 1893711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1" h="1892808">
                <a:moveTo>
                  <a:pt x="88281" y="0"/>
                </a:moveTo>
                <a:lnTo>
                  <a:pt x="1805430" y="0"/>
                </a:lnTo>
                <a:cubicBezTo>
                  <a:pt x="1854186" y="0"/>
                  <a:pt x="1893711" y="39525"/>
                  <a:pt x="1893711" y="88281"/>
                </a:cubicBezTo>
                <a:lnTo>
                  <a:pt x="1893711" y="1804527"/>
                </a:lnTo>
                <a:cubicBezTo>
                  <a:pt x="1893711" y="1853283"/>
                  <a:pt x="1854186" y="1892808"/>
                  <a:pt x="1805430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8FF814-3C6B-41DA-B48D-FA4BFF90E504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153F9D0-043B-4E7D-BCA3-D9104E1A58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1EF8623-7104-4AEC-BDD7-99693DC5665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8F4B173-8FFB-4A0B-9535-D1ED9A3E301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E6B5DA-0382-44C2-A1F9-4FC1EA6E8A3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61D21A3-C4DD-4018-8770-735C74FC9BE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A32497E-2F08-462D-8233-2455E8F8F1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C2DBE1A-7904-4555-9EC3-817364FA0D1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E7F036-95E0-4FEF-B730-8163B852C7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B664865-29BB-4D91-A6AD-DDDCF2B3210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FB4237-DB11-434D-9445-1418DC972AB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E77C6BB-207D-408F-93BD-A9333825F76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Subtitle 2">
            <a:extLst>
              <a:ext uri="{FF2B5EF4-FFF2-40B4-BE49-F238E27FC236}">
                <a16:creationId xmlns:a16="http://schemas.microsoft.com/office/drawing/2014/main" id="{6CEBF950-5E1D-4FD1-B655-FB87CF587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7FFC5714-14DD-41AE-8CAB-7C581077E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0F624ED6-43C8-4F95-8E38-7DE64A657C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6043756" cy="2911876"/>
          </a:xfrm>
          <a:custGeom>
            <a:avLst/>
            <a:gdLst>
              <a:gd name="connsiteX0" fmla="*/ 0 w 6043756"/>
              <a:gd name="connsiteY0" fmla="*/ 0 h 2911876"/>
              <a:gd name="connsiteX1" fmla="*/ 6043756 w 6043756"/>
              <a:gd name="connsiteY1" fmla="*/ 0 h 2911876"/>
              <a:gd name="connsiteX2" fmla="*/ 6043756 w 6043756"/>
              <a:gd name="connsiteY2" fmla="*/ 2911876 h 2911876"/>
              <a:gd name="connsiteX3" fmla="*/ 0 w 6043756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6" h="2911876">
                <a:moveTo>
                  <a:pt x="0" y="0"/>
                </a:moveTo>
                <a:lnTo>
                  <a:pt x="6043756" y="0"/>
                </a:lnTo>
                <a:lnTo>
                  <a:pt x="6043756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C48F005-3DC6-426D-9EBA-8D144192A6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6">
            <a:extLst>
              <a:ext uri="{FF2B5EF4-FFF2-40B4-BE49-F238E27FC236}">
                <a16:creationId xmlns:a16="http://schemas.microsoft.com/office/drawing/2014/main" id="{20ED9527-69D4-49ED-873F-05A4174C25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C86E1554-82E1-458F-AA19-5F61F887E6B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148246" y="0"/>
            <a:ext cx="6043755" cy="2911876"/>
          </a:xfrm>
          <a:custGeom>
            <a:avLst/>
            <a:gdLst>
              <a:gd name="connsiteX0" fmla="*/ 0 w 6043755"/>
              <a:gd name="connsiteY0" fmla="*/ 0 h 2911876"/>
              <a:gd name="connsiteX1" fmla="*/ 6043755 w 6043755"/>
              <a:gd name="connsiteY1" fmla="*/ 0 h 2911876"/>
              <a:gd name="connsiteX2" fmla="*/ 6043755 w 6043755"/>
              <a:gd name="connsiteY2" fmla="*/ 2911876 h 2911876"/>
              <a:gd name="connsiteX3" fmla="*/ 0 w 6043755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5" h="2911876">
                <a:moveTo>
                  <a:pt x="0" y="0"/>
                </a:moveTo>
                <a:lnTo>
                  <a:pt x="6043755" y="0"/>
                </a:lnTo>
                <a:lnTo>
                  <a:pt x="6043755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475463" y="3381412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139" y="486641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139" y="41488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C7498BB5-B13F-41BB-BAAE-5AFBA46C86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90603" y="0"/>
            <a:ext cx="3342639" cy="3429000"/>
          </a:xfrm>
          <a:custGeom>
            <a:avLst/>
            <a:gdLst>
              <a:gd name="connsiteX0" fmla="*/ 0 w 3342639"/>
              <a:gd name="connsiteY0" fmla="*/ 0 h 3429000"/>
              <a:gd name="connsiteX1" fmla="*/ 3342639 w 3342639"/>
              <a:gd name="connsiteY1" fmla="*/ 0 h 3429000"/>
              <a:gd name="connsiteX2" fmla="*/ 3342639 w 3342639"/>
              <a:gd name="connsiteY2" fmla="*/ 3429000 h 3429000"/>
              <a:gd name="connsiteX3" fmla="*/ 0 w 334263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3429000">
                <a:moveTo>
                  <a:pt x="0" y="0"/>
                </a:moveTo>
                <a:lnTo>
                  <a:pt x="3342639" y="0"/>
                </a:lnTo>
                <a:lnTo>
                  <a:pt x="334263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AD027922-F4DE-4204-8231-1735FBAC7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47827A21-56E5-4A5E-A024-B2C99C48FE0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858762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85BE1E90-397F-47E4-B232-C9C23E36AA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03773" y="36"/>
            <a:ext cx="7288228" cy="6857964"/>
          </a:xfrm>
          <a:custGeom>
            <a:avLst/>
            <a:gdLst>
              <a:gd name="connsiteX0" fmla="*/ 7288228 w 7288228"/>
              <a:gd name="connsiteY0" fmla="*/ 0 h 6857964"/>
              <a:gd name="connsiteX1" fmla="*/ 7288228 w 7288228"/>
              <a:gd name="connsiteY1" fmla="*/ 6857964 h 6857964"/>
              <a:gd name="connsiteX2" fmla="*/ 0 w 7288228"/>
              <a:gd name="connsiteY2" fmla="*/ 6857964 h 6857964"/>
              <a:gd name="connsiteX3" fmla="*/ 211523 w 7288228"/>
              <a:gd name="connsiteY3" fmla="*/ 6760869 h 6857964"/>
              <a:gd name="connsiteX4" fmla="*/ 425711 w 7288228"/>
              <a:gd name="connsiteY4" fmla="*/ 6673816 h 6857964"/>
              <a:gd name="connsiteX5" fmla="*/ 1864079 w 7288228"/>
              <a:gd name="connsiteY5" fmla="*/ 5877588 h 6857964"/>
              <a:gd name="connsiteX6" fmla="*/ 2804049 w 7288228"/>
              <a:gd name="connsiteY6" fmla="*/ 4657307 h 6857964"/>
              <a:gd name="connsiteX7" fmla="*/ 3919883 w 7288228"/>
              <a:gd name="connsiteY7" fmla="*/ 4461861 h 6857964"/>
              <a:gd name="connsiteX8" fmla="*/ 5127910 w 7288228"/>
              <a:gd name="connsiteY8" fmla="*/ 2869724 h 6857964"/>
              <a:gd name="connsiteX9" fmla="*/ 4540848 w 7288228"/>
              <a:gd name="connsiteY9" fmla="*/ 1798225 h 6857964"/>
              <a:gd name="connsiteX10" fmla="*/ 3826139 w 7288228"/>
              <a:gd name="connsiteY10" fmla="*/ 782219 h 6857964"/>
              <a:gd name="connsiteX11" fmla="*/ 3741555 w 7288228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8" h="6857964">
                <a:moveTo>
                  <a:pt x="7288228" y="0"/>
                </a:moveTo>
                <a:lnTo>
                  <a:pt x="7288228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5" y="6701376"/>
                  <a:pt x="425711" y="6673816"/>
                </a:cubicBezTo>
                <a:cubicBezTo>
                  <a:pt x="948627" y="6470936"/>
                  <a:pt x="1514753" y="6282658"/>
                  <a:pt x="1864079" y="5877588"/>
                </a:cubicBezTo>
                <a:cubicBezTo>
                  <a:pt x="2205709" y="5481482"/>
                  <a:pt x="2317847" y="4901850"/>
                  <a:pt x="2804049" y="4657307"/>
                </a:cubicBezTo>
                <a:cubicBezTo>
                  <a:pt x="3137015" y="4489800"/>
                  <a:pt x="3547441" y="4535775"/>
                  <a:pt x="3919883" y="4461861"/>
                </a:cubicBezTo>
                <a:cubicBezTo>
                  <a:pt x="4687523" y="4309457"/>
                  <a:pt x="5249073" y="3569425"/>
                  <a:pt x="5127910" y="2869724"/>
                </a:cubicBezTo>
                <a:cubicBezTo>
                  <a:pt x="5059115" y="2472147"/>
                  <a:pt x="4806357" y="2121751"/>
                  <a:pt x="4540848" y="1798225"/>
                </a:cubicBezTo>
                <a:cubicBezTo>
                  <a:pt x="4275332" y="1474692"/>
                  <a:pt x="3986700" y="1157569"/>
                  <a:pt x="3826139" y="782219"/>
                </a:cubicBezTo>
                <a:cubicBezTo>
                  <a:pt x="3720763" y="535842"/>
                  <a:pt x="3680238" y="254729"/>
                  <a:pt x="3741555" y="22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64C0771C-B9B5-4E44-8536-E94337D261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956186"/>
            <a:ext cx="4815841" cy="3093335"/>
          </a:xfrm>
          <a:custGeom>
            <a:avLst/>
            <a:gdLst>
              <a:gd name="connsiteX0" fmla="*/ 0 w 4815841"/>
              <a:gd name="connsiteY0" fmla="*/ 0 h 3093335"/>
              <a:gd name="connsiteX1" fmla="*/ 4815841 w 4815841"/>
              <a:gd name="connsiteY1" fmla="*/ 0 h 3093335"/>
              <a:gd name="connsiteX2" fmla="*/ 4815841 w 4815841"/>
              <a:gd name="connsiteY2" fmla="*/ 3093335 h 3093335"/>
              <a:gd name="connsiteX3" fmla="*/ 0 w 4815841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1" h="3093335">
                <a:moveTo>
                  <a:pt x="0" y="0"/>
                </a:moveTo>
                <a:lnTo>
                  <a:pt x="4815841" y="0"/>
                </a:lnTo>
                <a:lnTo>
                  <a:pt x="4815841" y="3093335"/>
                </a:lnTo>
                <a:lnTo>
                  <a:pt x="0" y="3093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0CA7419-EFAC-425F-9483-78D07183791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4A86A85-5F59-4D3F-92E6-7A7F7B8897E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D964E73-D440-4761-9DEB-ED1D69BF6E6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C91225-F1A1-4FFC-BA4E-8AD0AF32A46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1A7226C-D5CF-4039-A4B1-CD8518DD7D8F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10658BC-D6C0-48C8-8698-B8F2CDE5F10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C1FDF6-E2F8-4E77-AC74-07F987B0C54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D184F9E-701A-4F04-AB70-2E8AF1CE5DF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47476AF-C1E5-4F17-871B-76B5ABAD80E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C3BB27C-8DAC-48DA-883C-84D3C54F95A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D228CAF-C837-406F-AF5E-1F80C44B81BB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003EF8-B32D-46F5-BBAF-7786CE2AD32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34B0615-D45B-4DCC-8D86-B60A757DD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997157E-01FE-4AC7-8E5A-C18BCBEE6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2">
            <a:extLst>
              <a:ext uri="{FF2B5EF4-FFF2-40B4-BE49-F238E27FC236}">
                <a16:creationId xmlns:a16="http://schemas.microsoft.com/office/drawing/2014/main" id="{53937086-E7B4-46A6-B57C-C8B35F2BC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54046" y="1918861"/>
            <a:ext cx="3337955" cy="4939139"/>
          </a:xfrm>
          <a:custGeom>
            <a:avLst/>
            <a:gdLst>
              <a:gd name="connsiteX0" fmla="*/ 0 w 3337955"/>
              <a:gd name="connsiteY0" fmla="*/ 0 h 4939139"/>
              <a:gd name="connsiteX1" fmla="*/ 3337955 w 3337955"/>
              <a:gd name="connsiteY1" fmla="*/ 0 h 4939139"/>
              <a:gd name="connsiteX2" fmla="*/ 3337955 w 3337955"/>
              <a:gd name="connsiteY2" fmla="*/ 4939139 h 4939139"/>
              <a:gd name="connsiteX3" fmla="*/ 0 w 3337955"/>
              <a:gd name="connsiteY3" fmla="*/ 4939139 h 493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5" h="4939139">
                <a:moveTo>
                  <a:pt x="0" y="0"/>
                </a:moveTo>
                <a:lnTo>
                  <a:pt x="3337955" y="0"/>
                </a:lnTo>
                <a:lnTo>
                  <a:pt x="3337955" y="4939139"/>
                </a:lnTo>
                <a:lnTo>
                  <a:pt x="0" y="49391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816ABC7-B4FC-41CF-8CFD-BDFE73DC4D8B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30FF84D-98CF-4AC6-A4F7-08AAAB8A0F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DA8DFFE-D1D8-48A2-A27C-B31F7401CA4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24C0791-07E7-4CBA-8ADE-D53B6C661CF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76A028-3B24-4FA6-8261-E95CF6AB486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A07B82C-5C93-4943-B7EF-7A6D3718FD6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583E15B-5C0E-4EB6-B570-40BC3A8AF45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6424B89-3CD7-45CA-A665-283DFFBEB61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A3E4D4-F5F7-423B-A9F8-BFE17B4C4B6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A25D72E-C988-436D-A966-89D7F4D67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D24002-835E-4590-B4DC-717707395A4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252F1E1-DD41-4DFD-AC35-958351CF5DF4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13E07581-7B73-4D69-AADC-909DA714F1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98EB677-4F0B-4BFC-8858-69E1BFF8C3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FCAFEBC-8BED-4E0B-8C81-F91C7A235F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80494" y="1"/>
            <a:ext cx="5511506" cy="6857999"/>
          </a:xfrm>
          <a:custGeom>
            <a:avLst/>
            <a:gdLst>
              <a:gd name="connsiteX0" fmla="*/ 0 w 5511506"/>
              <a:gd name="connsiteY0" fmla="*/ 0 h 6857999"/>
              <a:gd name="connsiteX1" fmla="*/ 5511506 w 5511506"/>
              <a:gd name="connsiteY1" fmla="*/ 0 h 6857999"/>
              <a:gd name="connsiteX2" fmla="*/ 5511506 w 5511506"/>
              <a:gd name="connsiteY2" fmla="*/ 6857999 h 6857999"/>
              <a:gd name="connsiteX3" fmla="*/ 0 w 551150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9">
                <a:moveTo>
                  <a:pt x="0" y="0"/>
                </a:moveTo>
                <a:lnTo>
                  <a:pt x="5511506" y="0"/>
                </a:lnTo>
                <a:lnTo>
                  <a:pt x="5511506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D28CB6F-343B-429C-A464-CB5B9825C21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10C128E-225C-4BC9-866D-A641014152D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D1EBC2C-9EE9-4AA6-A15B-C5C3E2FB76C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9951DB-0F9D-4172-B0B6-D6C69170777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0BE7078-D93A-45B3-B1BB-C6280296A99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76BE781-9E15-4E00-9DE5-B1619540D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2C1EB32-F4A8-48FB-9C32-7B24647933E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902C9A5-ADEA-4736-9BB9-DEDA4B9322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922E201-D5F0-4206-9D4A-45770566E6AA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5C854C5-1766-4019-A008-52CF77239E3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ED9FE2-2AA7-4EB0-8088-0DA1B3377EE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068CCA-7CBC-4169-A332-56BB121BA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9854" y="248336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9854" y="176582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F6FC42ED-D874-4C5A-AFE8-326A084D71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49070" y="3632893"/>
            <a:ext cx="1674920" cy="1674120"/>
          </a:xfrm>
          <a:custGeom>
            <a:avLst/>
            <a:gdLst>
              <a:gd name="connsiteX0" fmla="*/ 78082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2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2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2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2" y="1674120"/>
                </a:lnTo>
                <a:cubicBezTo>
                  <a:pt x="34959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9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3">
            <a:extLst>
              <a:ext uri="{FF2B5EF4-FFF2-40B4-BE49-F238E27FC236}">
                <a16:creationId xmlns:a16="http://schemas.microsoft.com/office/drawing/2014/main" id="{D6E9B18D-1D12-4A44-B7A9-97B2C915A8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14087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8">
            <a:extLst>
              <a:ext uri="{FF2B5EF4-FFF2-40B4-BE49-F238E27FC236}">
                <a16:creationId xmlns:a16="http://schemas.microsoft.com/office/drawing/2014/main" id="{5D95B6B6-E46B-4096-9A72-59B190A37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38DD0A-E6A3-4528-8E8D-CB16BAC395D9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B022FC2-4E27-499E-BDD3-56859BE5FC4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4F3209-1F29-4E2E-B24E-0BD99007864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1049E49-D06A-43DB-A9BA-4F2474767D6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B7BFE0-9B7E-4263-9525-E4663F7DB376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8C3F3-EC56-4F58-92F9-0A8B8A3F542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B774EAF-1D47-4516-9454-D32F3093AA90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2117CF-56CD-4D33-9CC7-DA866EDC864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2D945CF-7A62-4736-B0D4-77756D6F1A4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415F189-ADC2-49D7-AF73-156FF294CAA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D94749A-E747-4C51-AD68-3E5AB8E09C1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36DA081-49D4-43AE-8BDB-D894E6AFF79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8" name="Subtitle 2">
            <a:extLst>
              <a:ext uri="{FF2B5EF4-FFF2-40B4-BE49-F238E27FC236}">
                <a16:creationId xmlns:a16="http://schemas.microsoft.com/office/drawing/2014/main" id="{916B160E-1501-4F1D-A804-90A42E50C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B8D6F9CC-3545-4AB6-B6DC-981DCD3C6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188915B-D72C-48BA-8D50-E5E0978FCB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89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3" y="2519782"/>
                  <a:pt x="3873278" y="3410920"/>
                  <a:pt x="2656689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E3742848-0730-4F72-91CC-BB59EF0F69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37" y="1954805"/>
            <a:ext cx="9586529" cy="2435023"/>
          </a:xfrm>
          <a:custGeom>
            <a:avLst/>
            <a:gdLst>
              <a:gd name="connsiteX0" fmla="*/ 103099 w 9586529"/>
              <a:gd name="connsiteY0" fmla="*/ 0 h 2435023"/>
              <a:gd name="connsiteX1" fmla="*/ 9483430 w 9586529"/>
              <a:gd name="connsiteY1" fmla="*/ 0 h 2435023"/>
              <a:gd name="connsiteX2" fmla="*/ 9586529 w 9586529"/>
              <a:gd name="connsiteY2" fmla="*/ 103099 h 2435023"/>
              <a:gd name="connsiteX3" fmla="*/ 9586529 w 9586529"/>
              <a:gd name="connsiteY3" fmla="*/ 2331924 h 2435023"/>
              <a:gd name="connsiteX4" fmla="*/ 9483430 w 9586529"/>
              <a:gd name="connsiteY4" fmla="*/ 2435023 h 2435023"/>
              <a:gd name="connsiteX5" fmla="*/ 103099 w 9586529"/>
              <a:gd name="connsiteY5" fmla="*/ 2435023 h 2435023"/>
              <a:gd name="connsiteX6" fmla="*/ 0 w 9586529"/>
              <a:gd name="connsiteY6" fmla="*/ 2331924 h 2435023"/>
              <a:gd name="connsiteX7" fmla="*/ 0 w 9586529"/>
              <a:gd name="connsiteY7" fmla="*/ 103099 h 2435023"/>
              <a:gd name="connsiteX8" fmla="*/ 103099 w 9586529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9" h="2435023">
                <a:moveTo>
                  <a:pt x="103099" y="0"/>
                </a:moveTo>
                <a:lnTo>
                  <a:pt x="9483430" y="0"/>
                </a:lnTo>
                <a:cubicBezTo>
                  <a:pt x="9540370" y="0"/>
                  <a:pt x="9586529" y="46159"/>
                  <a:pt x="9586529" y="103099"/>
                </a:cubicBezTo>
                <a:lnTo>
                  <a:pt x="9586529" y="2331924"/>
                </a:lnTo>
                <a:cubicBezTo>
                  <a:pt x="9586529" y="2388864"/>
                  <a:pt x="9540370" y="2435023"/>
                  <a:pt x="9483430" y="2435023"/>
                </a:cubicBezTo>
                <a:lnTo>
                  <a:pt x="103099" y="2435023"/>
                </a:lnTo>
                <a:cubicBezTo>
                  <a:pt x="46160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60" y="0"/>
                  <a:pt x="1030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50A36A96-9F0B-4CE7-850C-89EAA57D689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6" y="1324792"/>
                  <a:pt x="0" y="1028227"/>
                  <a:pt x="0" y="662396"/>
                </a:cubicBezTo>
                <a:cubicBezTo>
                  <a:pt x="0" y="296565"/>
                  <a:pt x="296566" y="0"/>
                  <a:pt x="66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A87398-9128-4EBE-9C84-64890657E45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0948FD-D645-426A-A455-13446B7DB12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5274CB3-9FD5-45AE-BD77-1626DC5DC52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D8041C7-0E74-4C09-A9BB-E29DC312175B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29FFE6-F8CF-4998-9DF0-8F5C34A57D9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293A6D0-936C-4288-B81D-7044CAF758F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72515D-1D9E-45B3-B6EA-C1964E28F1E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ADCCF9-66D8-4F10-BC18-BFA08F9DDAC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B6483E-F229-45A5-8172-028A338F76B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1F895C-21E3-4C5F-B434-D6F531B99DD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0BC0760-A269-4F72-94F6-1EA3F82FBF2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6164BEE-CE04-4F45-8384-AD36F46BB5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" name="Subtitle 2">
            <a:extLst>
              <a:ext uri="{FF2B5EF4-FFF2-40B4-BE49-F238E27FC236}">
                <a16:creationId xmlns:a16="http://schemas.microsoft.com/office/drawing/2014/main" id="{F1595FE0-3152-4E2B-A1E2-A5B843F41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E9F181D-B2FE-4C5A-8C06-2B7D4E67C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4BFAB3F-352C-4EC7-8FA3-43A2B633B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1192" y="4337760"/>
            <a:ext cx="6980808" cy="2520241"/>
          </a:xfrm>
          <a:custGeom>
            <a:avLst/>
            <a:gdLst>
              <a:gd name="connsiteX0" fmla="*/ 6550070 w 6980808"/>
              <a:gd name="connsiteY0" fmla="*/ 432 h 2520241"/>
              <a:gd name="connsiteX1" fmla="*/ 6821876 w 6980808"/>
              <a:gd name="connsiteY1" fmla="*/ 27927 h 2520241"/>
              <a:gd name="connsiteX2" fmla="*/ 6980808 w 6980808"/>
              <a:gd name="connsiteY2" fmla="*/ 72478 h 2520241"/>
              <a:gd name="connsiteX3" fmla="*/ 6980808 w 6980808"/>
              <a:gd name="connsiteY3" fmla="*/ 2520241 h 2520241"/>
              <a:gd name="connsiteX4" fmla="*/ 0 w 6980808"/>
              <a:gd name="connsiteY4" fmla="*/ 2520241 h 2520241"/>
              <a:gd name="connsiteX5" fmla="*/ 325407 w 6980808"/>
              <a:gd name="connsiteY5" fmla="*/ 2218220 h 2520241"/>
              <a:gd name="connsiteX6" fmla="*/ 1177943 w 6980808"/>
              <a:gd name="connsiteY6" fmla="*/ 1707328 h 2520241"/>
              <a:gd name="connsiteX7" fmla="*/ 3395587 w 6980808"/>
              <a:gd name="connsiteY7" fmla="*/ 1296056 h 2520241"/>
              <a:gd name="connsiteX8" fmla="*/ 5459280 w 6980808"/>
              <a:gd name="connsiteY8" fmla="*/ 252151 h 2520241"/>
              <a:gd name="connsiteX9" fmla="*/ 6550070 w 6980808"/>
              <a:gd name="connsiteY9" fmla="*/ 432 h 252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8" h="2520241">
                <a:moveTo>
                  <a:pt x="6550070" y="432"/>
                </a:moveTo>
                <a:cubicBezTo>
                  <a:pt x="6641540" y="2415"/>
                  <a:pt x="6732344" y="11293"/>
                  <a:pt x="6821876" y="27927"/>
                </a:cubicBezTo>
                <a:lnTo>
                  <a:pt x="6980808" y="72478"/>
                </a:lnTo>
                <a:lnTo>
                  <a:pt x="6980808" y="2520241"/>
                </a:lnTo>
                <a:lnTo>
                  <a:pt x="0" y="2520241"/>
                </a:lnTo>
                <a:lnTo>
                  <a:pt x="325407" y="2218220"/>
                </a:lnTo>
                <a:cubicBezTo>
                  <a:pt x="591749" y="1999082"/>
                  <a:pt x="874695" y="1823762"/>
                  <a:pt x="1177943" y="1707328"/>
                </a:cubicBezTo>
                <a:cubicBezTo>
                  <a:pt x="1898355" y="1430479"/>
                  <a:pt x="2665975" y="1519427"/>
                  <a:pt x="3395587" y="1296056"/>
                </a:cubicBezTo>
                <a:cubicBezTo>
                  <a:pt x="4110337" y="1077122"/>
                  <a:pt x="4762520" y="566753"/>
                  <a:pt x="5459280" y="252151"/>
                </a:cubicBezTo>
                <a:cubicBezTo>
                  <a:pt x="5807658" y="94846"/>
                  <a:pt x="6184190" y="-7505"/>
                  <a:pt x="6550070" y="43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638CBD-A91E-4FAA-900E-E66BBF76A560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C034712-8E26-4A78-BB7C-3F746773F81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842705-C1F8-49AA-A359-56DF2C1E910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8AE637A-573D-4183-B8F6-86E2B14998D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C93345B-93E1-4DB3-8CD3-3A7D7B99F15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0AE2A48-0849-4883-911C-4C6B1A65277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0309D07-9B41-47A2-857B-DB276BE64675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86072F-8301-43BD-ACCD-4DDA2776347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DB4C95A-70FA-4824-8D41-51C8E81B60F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B28E8CF-1931-44B1-A888-A446801D403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E93FBC1-87E6-4524-8118-6B1778EA4ED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3502D77-E7F8-4942-A993-2C110320C40C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69C14CF6-02EE-4762-9F20-1212E854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BFE8773-F10D-4819-9891-599A00973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F0AD5E9-5E0B-4A39-B718-BB0B0509FF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4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4694" y="5846382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4694" y="4435368"/>
            <a:ext cx="475488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F9696464-F3AB-4E25-9DB3-66EA2370CB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" y="1626337"/>
            <a:ext cx="7402044" cy="5227889"/>
          </a:xfrm>
          <a:custGeom>
            <a:avLst/>
            <a:gdLst>
              <a:gd name="connsiteX0" fmla="*/ 0 w 7402044"/>
              <a:gd name="connsiteY0" fmla="*/ 0 h 5227889"/>
              <a:gd name="connsiteX1" fmla="*/ 1901719 w 7402044"/>
              <a:gd name="connsiteY1" fmla="*/ 0 h 5227889"/>
              <a:gd name="connsiteX2" fmla="*/ 1901719 w 7402044"/>
              <a:gd name="connsiteY2" fmla="*/ 4259336 h 5227889"/>
              <a:gd name="connsiteX3" fmla="*/ 7372484 w 7402044"/>
              <a:gd name="connsiteY3" fmla="*/ 4259336 h 5227889"/>
              <a:gd name="connsiteX4" fmla="*/ 1901720 w 7402044"/>
              <a:gd name="connsiteY4" fmla="*/ 4258964 h 5227889"/>
              <a:gd name="connsiteX5" fmla="*/ 1901720 w 7402044"/>
              <a:gd name="connsiteY5" fmla="*/ 0 h 5227889"/>
              <a:gd name="connsiteX6" fmla="*/ 1901727 w 7402044"/>
              <a:gd name="connsiteY6" fmla="*/ 0 h 5227889"/>
              <a:gd name="connsiteX7" fmla="*/ 2017213 w 7402044"/>
              <a:gd name="connsiteY7" fmla="*/ 10556 h 5227889"/>
              <a:gd name="connsiteX8" fmla="*/ 2771570 w 7402044"/>
              <a:gd name="connsiteY8" fmla="*/ 288912 h 5227889"/>
              <a:gd name="connsiteX9" fmla="*/ 3535390 w 7402044"/>
              <a:gd name="connsiteY9" fmla="*/ 1625517 h 5227889"/>
              <a:gd name="connsiteX10" fmla="*/ 3584360 w 7402044"/>
              <a:gd name="connsiteY10" fmla="*/ 2459339 h 5227889"/>
              <a:gd name="connsiteX11" fmla="*/ 4510588 w 7402044"/>
              <a:gd name="connsiteY11" fmla="*/ 3215504 h 5227889"/>
              <a:gd name="connsiteX12" fmla="*/ 4749596 w 7402044"/>
              <a:gd name="connsiteY12" fmla="*/ 3259061 h 5227889"/>
              <a:gd name="connsiteX13" fmla="*/ 5756778 w 7402044"/>
              <a:gd name="connsiteY13" fmla="*/ 3285010 h 5227889"/>
              <a:gd name="connsiteX14" fmla="*/ 6955928 w 7402044"/>
              <a:gd name="connsiteY14" fmla="*/ 3571995 h 5227889"/>
              <a:gd name="connsiteX15" fmla="*/ 7378752 w 7402044"/>
              <a:gd name="connsiteY15" fmla="*/ 4158756 h 5227889"/>
              <a:gd name="connsiteX16" fmla="*/ 7399595 w 7402044"/>
              <a:gd name="connsiteY16" fmla="*/ 4259336 h 5227889"/>
              <a:gd name="connsiteX17" fmla="*/ 7402044 w 7402044"/>
              <a:gd name="connsiteY17" fmla="*/ 4259336 h 5227889"/>
              <a:gd name="connsiteX18" fmla="*/ 7402044 w 7402044"/>
              <a:gd name="connsiteY18" fmla="*/ 5227889 h 5227889"/>
              <a:gd name="connsiteX19" fmla="*/ 2449 w 7402044"/>
              <a:gd name="connsiteY19" fmla="*/ 5227889 h 5227889"/>
              <a:gd name="connsiteX20" fmla="*/ 2449 w 7402044"/>
              <a:gd name="connsiteY20" fmla="*/ 4259336 h 5227889"/>
              <a:gd name="connsiteX21" fmla="*/ 0 w 7402044"/>
              <a:gd name="connsiteY21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402044" h="5227889">
                <a:moveTo>
                  <a:pt x="0" y="0"/>
                </a:moveTo>
                <a:lnTo>
                  <a:pt x="1901719" y="0"/>
                </a:lnTo>
                <a:lnTo>
                  <a:pt x="1901719" y="4259336"/>
                </a:lnTo>
                <a:lnTo>
                  <a:pt x="7372484" y="4259336"/>
                </a:lnTo>
                <a:lnTo>
                  <a:pt x="1901720" y="4258964"/>
                </a:lnTo>
                <a:lnTo>
                  <a:pt x="1901720" y="0"/>
                </a:lnTo>
                <a:lnTo>
                  <a:pt x="1901727" y="0"/>
                </a:lnTo>
                <a:lnTo>
                  <a:pt x="2017213" y="10556"/>
                </a:lnTo>
                <a:cubicBezTo>
                  <a:pt x="2285812" y="43893"/>
                  <a:pt x="2546867" y="137985"/>
                  <a:pt x="2771570" y="288912"/>
                </a:cubicBezTo>
                <a:cubicBezTo>
                  <a:pt x="3212874" y="585481"/>
                  <a:pt x="3503966" y="1094733"/>
                  <a:pt x="3535390" y="1625517"/>
                </a:cubicBezTo>
                <a:cubicBezTo>
                  <a:pt x="3551940" y="1904475"/>
                  <a:pt x="3501850" y="2192205"/>
                  <a:pt x="3584360" y="2459339"/>
                </a:cubicBezTo>
                <a:cubicBezTo>
                  <a:pt x="3707567" y="2857895"/>
                  <a:pt x="4105000" y="3118059"/>
                  <a:pt x="4510588" y="3215504"/>
                </a:cubicBezTo>
                <a:cubicBezTo>
                  <a:pt x="4589427" y="3234303"/>
                  <a:pt x="4669201" y="3248845"/>
                  <a:pt x="4749596" y="3259061"/>
                </a:cubicBezTo>
                <a:cubicBezTo>
                  <a:pt x="5081009" y="3301873"/>
                  <a:pt x="5420948" y="3281526"/>
                  <a:pt x="5756778" y="3285010"/>
                </a:cubicBezTo>
                <a:cubicBezTo>
                  <a:pt x="6173688" y="3289428"/>
                  <a:pt x="6610512" y="3338213"/>
                  <a:pt x="6955928" y="3571995"/>
                </a:cubicBezTo>
                <a:cubicBezTo>
                  <a:pt x="7158089" y="3708875"/>
                  <a:pt x="7316137" y="3925889"/>
                  <a:pt x="7378752" y="4158756"/>
                </a:cubicBezTo>
                <a:lnTo>
                  <a:pt x="7399595" y="4259336"/>
                </a:lnTo>
                <a:lnTo>
                  <a:pt x="7402044" y="4259336"/>
                </a:lnTo>
                <a:lnTo>
                  <a:pt x="7402044" y="5227889"/>
                </a:lnTo>
                <a:lnTo>
                  <a:pt x="2449" y="5227889"/>
                </a:lnTo>
                <a:lnTo>
                  <a:pt x="2449" y="4259336"/>
                </a:lnTo>
                <a:lnTo>
                  <a:pt x="0" y="42593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9BE75D-BA38-4174-9052-C0C730898FA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3981CA5-28A0-489D-A674-945B879F4A0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18AD9B-C77F-44C0-80BC-8C484323155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29A2245-FAA5-43AE-8B8A-DDB602F107C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4BCACBE-A2C4-4231-88C2-FBD11A03ADA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80EF5D-9AD9-4562-848F-91855DC65B9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B691837-7480-4636-BDF7-CE42A6346A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41D581-539D-4C32-897B-6F9242576A59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0BF2CBD-A872-4E9D-B316-FD699FBA7A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F7BE48-F6A9-4D97-91A3-B83627B741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6273660-2358-4636-9E63-B80F8349FE8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81C5524-A9F5-4B65-8B7D-F866D2F7A9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5A307E9-55E7-46E5-AAD9-A63F75725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EA09208-E17A-43CC-9402-C0803787F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78EB8DF6-13C2-4F93-907B-0E27A36A1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54806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6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6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6" y="0"/>
                </a:lnTo>
                <a:cubicBezTo>
                  <a:pt x="3560164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4" y="4429945"/>
                  <a:pt x="3480016" y="4429945"/>
                </a:cubicBezTo>
                <a:lnTo>
                  <a:pt x="0" y="44299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FDB5BE4-7593-4926-B7EF-F6F8F3CF02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3CA173-4365-4B9D-A80C-E13F6A71DF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108AE5A-3079-48CC-A5E9-2E18056A41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4A47516-3524-434C-8467-F7F96BA8B2B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51486E-C802-496F-A307-A5A5774E7F0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8449AE1-A7F5-4B6B-9321-D6BD8495FB4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C9397B8-EFD2-4A5C-B351-DA8958AF8E6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CACC22-F2C6-4F76-AA27-C152F08B37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83C99D-559A-4D1F-BDF2-1ED3C9699722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BA046D-01B9-4E4E-8B3E-C3EBB9BCA47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BE94FE2-FA6B-47A9-8A88-AFE8E21EFF3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359E057-D1AA-4BD9-8F2C-C2C363D7218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6D7BC1C-6856-405A-AC32-8FFE6F86CF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7D88F93-A2CC-4646-BD05-623458D04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D292AD70-7303-4707-9052-BDC24D421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833C52-4343-4FAA-A2BD-503EFDE3C713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3C6F90-FF79-46D1-B0D7-C785AC95DBB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D3115-1123-4085-BCA5-70A778879E8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3E1F02A-DC34-4D06-ABEB-95CF0551484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1E739E4-6EA9-41C1-88A8-8749AADA96A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91034F1-C5B5-41AF-93DE-A50F177E759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E4FC1AC-3984-41C2-87C5-716CF5FFD0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61AF0EF-AB16-4189-8E1A-983DCDB3549B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BAA5E22-D8FC-4FD4-96D5-D3B495E6F64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92ECB70-8AED-45D0-B519-27CFD2323144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4EFE256-7B45-4DD3-80EC-0CA3997B689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BF6AD7A-A8FD-4052-8AAA-FD79F9A8521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A2AAF0E-6D4C-446E-8F1E-377FAE5CE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4E03EFC-C712-47D2-B3C0-D678A46867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A08ECFE2-A21B-4312-A211-EECEDF3952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780755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8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8"/>
                  <a:pt x="0" y="21053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2AF7762B-5CCA-480E-BCC6-A95D75CAD1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4367364"/>
            <a:ext cx="2084628" cy="1709882"/>
          </a:xfrm>
          <a:custGeom>
            <a:avLst/>
            <a:gdLst>
              <a:gd name="connsiteX0" fmla="*/ 96643 w 2084628"/>
              <a:gd name="connsiteY0" fmla="*/ 0 h 1709882"/>
              <a:gd name="connsiteX1" fmla="*/ 1987985 w 2084628"/>
              <a:gd name="connsiteY1" fmla="*/ 0 h 1709882"/>
              <a:gd name="connsiteX2" fmla="*/ 2084628 w 2084628"/>
              <a:gd name="connsiteY2" fmla="*/ 96643 h 1709882"/>
              <a:gd name="connsiteX3" fmla="*/ 2084628 w 2084628"/>
              <a:gd name="connsiteY3" fmla="*/ 1613239 h 1709882"/>
              <a:gd name="connsiteX4" fmla="*/ 1987985 w 2084628"/>
              <a:gd name="connsiteY4" fmla="*/ 1709882 h 1709882"/>
              <a:gd name="connsiteX5" fmla="*/ 96643 w 2084628"/>
              <a:gd name="connsiteY5" fmla="*/ 1709882 h 1709882"/>
              <a:gd name="connsiteX6" fmla="*/ 0 w 2084628"/>
              <a:gd name="connsiteY6" fmla="*/ 1613239 h 1709882"/>
              <a:gd name="connsiteX7" fmla="*/ 0 w 2084628"/>
              <a:gd name="connsiteY7" fmla="*/ 96643 h 1709882"/>
              <a:gd name="connsiteX8" fmla="*/ 96643 w 2084628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8" h="1709882">
                <a:moveTo>
                  <a:pt x="96643" y="0"/>
                </a:moveTo>
                <a:lnTo>
                  <a:pt x="1987985" y="0"/>
                </a:lnTo>
                <a:cubicBezTo>
                  <a:pt x="2041359" y="0"/>
                  <a:pt x="2084628" y="43269"/>
                  <a:pt x="2084628" y="96643"/>
                </a:cubicBezTo>
                <a:lnTo>
                  <a:pt x="2084628" y="1613239"/>
                </a:lnTo>
                <a:cubicBezTo>
                  <a:pt x="2084628" y="1666613"/>
                  <a:pt x="2041359" y="1709882"/>
                  <a:pt x="1987985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AD36C6-3B42-49D2-A94E-49829F86CE6A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A06C3E0-2641-414D-B3AF-309E7C4CC7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82466FF-E52C-48A2-9D15-7805C388E25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6D59227-FDC8-428D-90F1-EAAA7552898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015F88B-F556-42CC-88B2-35633597B44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F7AEC9C-FD11-42BE-A714-DC221B8980F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595F502-6A83-4D94-94BD-7592E3AE306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61F81AE-F4B9-4D95-A6A6-AA2080A0E27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13715A1-9B6D-44F7-8B6C-54D87B927E1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49442B-7D85-4FAD-96A1-3B4FA5A00200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550593-B1C4-432D-9DF6-E31302E6DC7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3950AB-FDB1-4314-A437-0BB5138E812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0" y="-1"/>
            <a:ext cx="2298603" cy="120251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638954" y="357389"/>
            <a:ext cx="840692" cy="86378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57" name="PpHolder3">
            <a:extLst>
              <a:ext uri="{FF2B5EF4-FFF2-40B4-BE49-F238E27FC236}">
                <a16:creationId xmlns:a16="http://schemas.microsoft.com/office/drawing/2014/main" id="{F8806F7D-543E-4846-B670-02CDC2CF872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21" t="1"/>
          <a:stretch>
            <a:fillRect/>
          </a:stretch>
        </p:blipFill>
        <p:spPr>
          <a:xfrm>
            <a:off x="4903776" y="36"/>
            <a:ext cx="7288225" cy="6857964"/>
          </a:xfrm>
          <a:custGeom>
            <a:avLst/>
            <a:gdLst>
              <a:gd name="connsiteX0" fmla="*/ 7288225 w 7288225"/>
              <a:gd name="connsiteY0" fmla="*/ 0 h 6857964"/>
              <a:gd name="connsiteX1" fmla="*/ 7288225 w 7288225"/>
              <a:gd name="connsiteY1" fmla="*/ 6857964 h 6857964"/>
              <a:gd name="connsiteX2" fmla="*/ 0 w 7288225"/>
              <a:gd name="connsiteY2" fmla="*/ 6857964 h 6857964"/>
              <a:gd name="connsiteX3" fmla="*/ 211523 w 7288225"/>
              <a:gd name="connsiteY3" fmla="*/ 6760869 h 6857964"/>
              <a:gd name="connsiteX4" fmla="*/ 425712 w 7288225"/>
              <a:gd name="connsiteY4" fmla="*/ 6673816 h 6857964"/>
              <a:gd name="connsiteX5" fmla="*/ 1864078 w 7288225"/>
              <a:gd name="connsiteY5" fmla="*/ 5877588 h 6857964"/>
              <a:gd name="connsiteX6" fmla="*/ 2804048 w 7288225"/>
              <a:gd name="connsiteY6" fmla="*/ 4657307 h 6857964"/>
              <a:gd name="connsiteX7" fmla="*/ 3919882 w 7288225"/>
              <a:gd name="connsiteY7" fmla="*/ 4461861 h 6857964"/>
              <a:gd name="connsiteX8" fmla="*/ 5127909 w 7288225"/>
              <a:gd name="connsiteY8" fmla="*/ 2869724 h 6857964"/>
              <a:gd name="connsiteX9" fmla="*/ 4540847 w 7288225"/>
              <a:gd name="connsiteY9" fmla="*/ 1798225 h 6857964"/>
              <a:gd name="connsiteX10" fmla="*/ 3826138 w 7288225"/>
              <a:gd name="connsiteY10" fmla="*/ 782219 h 6857964"/>
              <a:gd name="connsiteX11" fmla="*/ 3741554 w 7288225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5" h="6857964">
                <a:moveTo>
                  <a:pt x="7288225" y="0"/>
                </a:moveTo>
                <a:lnTo>
                  <a:pt x="7288225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4" y="6701376"/>
                  <a:pt x="425712" y="6673816"/>
                </a:cubicBezTo>
                <a:cubicBezTo>
                  <a:pt x="948627" y="6470936"/>
                  <a:pt x="1514752" y="6282658"/>
                  <a:pt x="1864078" y="5877588"/>
                </a:cubicBezTo>
                <a:cubicBezTo>
                  <a:pt x="2205708" y="5481482"/>
                  <a:pt x="2317846" y="4901850"/>
                  <a:pt x="2804048" y="4657307"/>
                </a:cubicBezTo>
                <a:cubicBezTo>
                  <a:pt x="3137014" y="4489800"/>
                  <a:pt x="3547440" y="4535775"/>
                  <a:pt x="3919882" y="4461861"/>
                </a:cubicBezTo>
                <a:cubicBezTo>
                  <a:pt x="4687522" y="4309457"/>
                  <a:pt x="5249072" y="3569425"/>
                  <a:pt x="5127909" y="2869724"/>
                </a:cubicBezTo>
                <a:cubicBezTo>
                  <a:pt x="5059114" y="2472147"/>
                  <a:pt x="4806356" y="2121751"/>
                  <a:pt x="4540847" y="1798225"/>
                </a:cubicBezTo>
                <a:cubicBezTo>
                  <a:pt x="4275331" y="1474692"/>
                  <a:pt x="3986699" y="1157569"/>
                  <a:pt x="3826138" y="782219"/>
                </a:cubicBezTo>
                <a:cubicBezTo>
                  <a:pt x="3720762" y="535842"/>
                  <a:pt x="3680237" y="254729"/>
                  <a:pt x="3741554" y="222"/>
                </a:cubicBezTo>
                <a:close/>
              </a:path>
            </a:pathLst>
          </a:custGeom>
        </p:spPr>
      </p:pic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596819" y="5953435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975144" y="5863335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989179" y="5953436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443106" y="2488006"/>
            <a:ext cx="6504372" cy="1198490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340528" y="3895007"/>
            <a:ext cx="34706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E</a:t>
            </a:r>
            <a:r>
              <a:rPr lang="en-ID" sz="12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5900247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5044727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5089638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3179189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2323669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2368580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8622348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7766828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7811739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0" name="PpHolder12">
            <a:extLst>
              <a:ext uri="{FF2B5EF4-FFF2-40B4-BE49-F238E27FC236}">
                <a16:creationId xmlns:a16="http://schemas.microsoft.com/office/drawing/2014/main" id="{417F9099-68C8-4E39-AC4D-2546A99A1D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2" t="70162" r="11021"/>
          <a:stretch>
            <a:fillRect/>
          </a:stretch>
        </p:blipFill>
        <p:spPr>
          <a:xfrm>
            <a:off x="1343744" y="4811700"/>
            <a:ext cx="9504519" cy="2046301"/>
          </a:xfrm>
          <a:custGeom>
            <a:avLst/>
            <a:gdLst>
              <a:gd name="connsiteX0" fmla="*/ 160747 w 9504519"/>
              <a:gd name="connsiteY0" fmla="*/ 0 h 2046301"/>
              <a:gd name="connsiteX1" fmla="*/ 9343772 w 9504519"/>
              <a:gd name="connsiteY1" fmla="*/ 0 h 2046301"/>
              <a:gd name="connsiteX2" fmla="*/ 9504519 w 9504519"/>
              <a:gd name="connsiteY2" fmla="*/ 149258 h 2046301"/>
              <a:gd name="connsiteX3" fmla="*/ 9504519 w 9504519"/>
              <a:gd name="connsiteY3" fmla="*/ 2046301 h 2046301"/>
              <a:gd name="connsiteX4" fmla="*/ 0 w 9504519"/>
              <a:gd name="connsiteY4" fmla="*/ 2046301 h 2046301"/>
              <a:gd name="connsiteX5" fmla="*/ 0 w 9504519"/>
              <a:gd name="connsiteY5" fmla="*/ 149258 h 2046301"/>
              <a:gd name="connsiteX6" fmla="*/ 160747 w 9504519"/>
              <a:gd name="connsiteY6" fmla="*/ 0 h 2046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1">
                <a:moveTo>
                  <a:pt x="160747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1"/>
                </a:lnTo>
                <a:lnTo>
                  <a:pt x="0" y="2046301"/>
                </a:lnTo>
                <a:lnTo>
                  <a:pt x="0" y="149258"/>
                </a:lnTo>
                <a:cubicBezTo>
                  <a:pt x="0" y="66825"/>
                  <a:pt x="71968" y="0"/>
                  <a:pt x="160747" y="0"/>
                </a:cubicBez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943141" y="4396695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834201" y="5249180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4935734" y="458183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4942752" y="467193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8538687" y="2252229"/>
            <a:ext cx="557784" cy="557784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5895286" y="2259164"/>
            <a:ext cx="401429" cy="557784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3115949" y="2256189"/>
            <a:ext cx="530318" cy="555086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5113413" y="2749477"/>
            <a:ext cx="2877648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5113413" y="2367651"/>
            <a:ext cx="2829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5113412" y="4802519"/>
            <a:ext cx="282939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5241763" y="4670734"/>
            <a:ext cx="2605261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8313886" y="3499330"/>
            <a:ext cx="627321" cy="6273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8355917" y="3628324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8313886" y="2462884"/>
            <a:ext cx="627321" cy="6273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8355917" y="2591878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8313886" y="4535775"/>
            <a:ext cx="627321" cy="62732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8355917" y="4664769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9144250" y="2645677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9144250" y="2364270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9144250" y="3702443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9144250" y="3421036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9144250" y="4761510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9144250" y="4480103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4" name="PpHolder19">
            <a:extLst>
              <a:ext uri="{FF2B5EF4-FFF2-40B4-BE49-F238E27FC236}">
                <a16:creationId xmlns:a16="http://schemas.microsoft.com/office/drawing/2014/main" id="{BEFEB741-0A1F-4FCA-A23D-6352EA4869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29668" r="62782" b="26967"/>
          <a:stretch>
            <a:fillRect/>
          </a:stretch>
        </p:blipFill>
        <p:spPr>
          <a:xfrm>
            <a:off x="970217" y="2034664"/>
            <a:ext cx="3567375" cy="2973970"/>
          </a:xfrm>
          <a:custGeom>
            <a:avLst/>
            <a:gdLst>
              <a:gd name="connsiteX0" fmla="*/ 184447 w 3567375"/>
              <a:gd name="connsiteY0" fmla="*/ 0 h 2973970"/>
              <a:gd name="connsiteX1" fmla="*/ 3382930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30 w 3567375"/>
              <a:gd name="connsiteY4" fmla="*/ 2973970 h 2973970"/>
              <a:gd name="connsiteX5" fmla="*/ 184447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7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7" y="0"/>
                </a:moveTo>
                <a:lnTo>
                  <a:pt x="3382930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30" y="2973970"/>
                </a:cubicBezTo>
                <a:lnTo>
                  <a:pt x="184447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7" y="0"/>
                </a:cubicBezTo>
                <a:close/>
              </a:path>
            </a:pathLst>
          </a:custGeom>
        </p:spPr>
      </p:pic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826386" y="4053294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717446" y="490577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2216870" y="5295143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2223888" y="5385244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6310021" y="6072764"/>
            <a:ext cx="2166585" cy="785237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51" name="PpHolder3">
            <a:extLst>
              <a:ext uri="{FF2B5EF4-FFF2-40B4-BE49-F238E27FC236}">
                <a16:creationId xmlns:a16="http://schemas.microsoft.com/office/drawing/2014/main" id="{C605FFBC-8D25-4298-A554-A9E4E5D754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3" r="61665"/>
          <a:stretch>
            <a:fillRect/>
          </a:stretch>
        </p:blipFill>
        <p:spPr>
          <a:xfrm>
            <a:off x="1147607" y="0"/>
            <a:ext cx="3526229" cy="6858000"/>
          </a:xfrm>
          <a:custGeom>
            <a:avLst/>
            <a:gdLst>
              <a:gd name="connsiteX0" fmla="*/ 0 w 3526229"/>
              <a:gd name="connsiteY0" fmla="*/ 0 h 6858000"/>
              <a:gd name="connsiteX1" fmla="*/ 3526229 w 3526229"/>
              <a:gd name="connsiteY1" fmla="*/ 0 h 6858000"/>
              <a:gd name="connsiteX2" fmla="*/ 3526229 w 3526229"/>
              <a:gd name="connsiteY2" fmla="*/ 6858000 h 6858000"/>
              <a:gd name="connsiteX3" fmla="*/ 0 w 352622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9" h="6858000">
                <a:moveTo>
                  <a:pt x="0" y="0"/>
                </a:moveTo>
                <a:lnTo>
                  <a:pt x="3526229" y="0"/>
                </a:lnTo>
                <a:lnTo>
                  <a:pt x="352622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4182007" y="5730388"/>
            <a:ext cx="1380527" cy="1127612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4938350" y="562809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5771649" y="1878927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6566704" y="2597914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6566705" y="2256728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6755055" y="4067435"/>
            <a:ext cx="1312542" cy="131952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6753238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24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6669999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8559116" y="4067435"/>
            <a:ext cx="1312542" cy="131952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8557299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sz="2400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8474060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5651331" y="975208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647271"/>
            <a:ext cx="12192000" cy="4210730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pic>
        <p:nvPicPr>
          <p:cNvPr id="78" name="PpHolder3">
            <a:extLst>
              <a:ext uri="{FF2B5EF4-FFF2-40B4-BE49-F238E27FC236}">
                <a16:creationId xmlns:a16="http://schemas.microsoft.com/office/drawing/2014/main" id="{433B508D-C554-46BE-8399-3B2DF799F3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566"/>
          <a:stretch>
            <a:fillRect/>
          </a:stretch>
        </p:blipFill>
        <p:spPr>
          <a:xfrm>
            <a:off x="0" y="3124944"/>
            <a:ext cx="12191946" cy="3733056"/>
          </a:xfrm>
          <a:custGeom>
            <a:avLst/>
            <a:gdLst>
              <a:gd name="connsiteX0" fmla="*/ 1527654 w 12191946"/>
              <a:gd name="connsiteY0" fmla="*/ 616 h 3733056"/>
              <a:gd name="connsiteX1" fmla="*/ 2490917 w 12191946"/>
              <a:gd name="connsiteY1" fmla="*/ 116760 h 3733056"/>
              <a:gd name="connsiteX2" fmla="*/ 5162488 w 12191946"/>
              <a:gd name="connsiteY2" fmla="*/ 1504627 h 3733056"/>
              <a:gd name="connsiteX3" fmla="*/ 7830123 w 12191946"/>
              <a:gd name="connsiteY3" fmla="*/ 2904033 h 3733056"/>
              <a:gd name="connsiteX4" fmla="*/ 11100375 w 12191946"/>
              <a:gd name="connsiteY4" fmla="*/ 2725743 h 3733056"/>
              <a:gd name="connsiteX5" fmla="*/ 12191750 w 12191946"/>
              <a:gd name="connsiteY5" fmla="*/ 2442326 h 3733056"/>
              <a:gd name="connsiteX6" fmla="*/ 12191946 w 12191946"/>
              <a:gd name="connsiteY6" fmla="*/ 3733056 h 3733056"/>
              <a:gd name="connsiteX7" fmla="*/ 0 w 12191946"/>
              <a:gd name="connsiteY7" fmla="*/ 3733056 h 3733056"/>
              <a:gd name="connsiteX8" fmla="*/ 0 w 12191946"/>
              <a:gd name="connsiteY8" fmla="*/ 464373 h 3733056"/>
              <a:gd name="connsiteX9" fmla="*/ 1527654 w 12191946"/>
              <a:gd name="connsiteY9" fmla="*/ 616 h 3733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6">
                <a:moveTo>
                  <a:pt x="1527654" y="616"/>
                </a:moveTo>
                <a:cubicBezTo>
                  <a:pt x="1851465" y="-5620"/>
                  <a:pt x="2177689" y="35704"/>
                  <a:pt x="2490917" y="116760"/>
                </a:cubicBezTo>
                <a:cubicBezTo>
                  <a:pt x="3447353" y="364379"/>
                  <a:pt x="4313685" y="937407"/>
                  <a:pt x="5162488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6"/>
                </a:lnTo>
                <a:lnTo>
                  <a:pt x="0" y="3733056"/>
                </a:lnTo>
                <a:lnTo>
                  <a:pt x="0" y="464373"/>
                </a:lnTo>
                <a:cubicBezTo>
                  <a:pt x="454981" y="153515"/>
                  <a:pt x="987970" y="11010"/>
                  <a:pt x="1527654" y="616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6056703" y="321922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408525" y="1965956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2318795" y="185331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6" name="PpHolder3">
            <a:extLst>
              <a:ext uri="{FF2B5EF4-FFF2-40B4-BE49-F238E27FC236}">
                <a16:creationId xmlns:a16="http://schemas.microsoft.com/office/drawing/2014/main" id="{580277FB-F920-4FA9-8921-B565C5ED1A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1" t="29668" r="8171" b="22154"/>
          <a:stretch>
            <a:fillRect/>
          </a:stretch>
        </p:blipFill>
        <p:spPr>
          <a:xfrm>
            <a:off x="996246" y="2034666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576385" y="428155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531399" y="501266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2380822" y="5725320"/>
            <a:ext cx="74303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17" name="PpHolder3">
            <a:extLst>
              <a:ext uri="{FF2B5EF4-FFF2-40B4-BE49-F238E27FC236}">
                <a16:creationId xmlns:a16="http://schemas.microsoft.com/office/drawing/2014/main" id="{46CA2A31-60C4-42F2-A235-E18EBCAC9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0" t="29612" r="73887" b="42788"/>
          <a:stretch>
            <a:fillRect/>
          </a:stretch>
        </p:blipFill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9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9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</p:spPr>
      </p:pic>
      <p:pic>
        <p:nvPicPr>
          <p:cNvPr id="106" name="PpHolder4">
            <a:extLst>
              <a:ext uri="{FF2B5EF4-FFF2-40B4-BE49-F238E27FC236}">
                <a16:creationId xmlns:a16="http://schemas.microsoft.com/office/drawing/2014/main" id="{81413700-2888-49DC-A25A-07EEEA2B02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4" t="29626" r="32164" b="42774"/>
          <a:stretch>
            <a:fillRect/>
          </a:stretch>
        </p:blipFill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105" name="PpHolder5">
            <a:extLst>
              <a:ext uri="{FF2B5EF4-FFF2-40B4-BE49-F238E27FC236}">
                <a16:creationId xmlns:a16="http://schemas.microsoft.com/office/drawing/2014/main" id="{6C0BC91D-7787-4586-AE2A-AFF2B4CE56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8" t="63882" r="32060" b="8518"/>
          <a:stretch>
            <a:fillRect/>
          </a:stretch>
        </p:blipFill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3389851" y="2898199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3389853" y="2597653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3460603" y="2071342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3495416" y="2143188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3389851" y="3606100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4643525" y="3681650"/>
            <a:ext cx="618306" cy="125898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8476800" y="2899147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8476802" y="2598601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8547552" y="2072290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8582365" y="2144136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8476800" y="3607048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9730474" y="3682598"/>
            <a:ext cx="618306" cy="125898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3402540" y="5247473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3402542" y="4946927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3473292" y="4420616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3508105" y="4492462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3402540" y="5955374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4656214" y="6030924"/>
            <a:ext cx="618306" cy="125898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8489489" y="5248421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8489491" y="4947875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8560241" y="4421564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8595054" y="4493410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8489489" y="5956322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9743163" y="6031872"/>
            <a:ext cx="618306" cy="125898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pic>
        <p:nvPicPr>
          <p:cNvPr id="104" name="PpHolder32">
            <a:extLst>
              <a:ext uri="{FF2B5EF4-FFF2-40B4-BE49-F238E27FC236}">
                <a16:creationId xmlns:a16="http://schemas.microsoft.com/office/drawing/2014/main" id="{4EE57550-ACB2-48D7-896E-087BBAFCE2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4" t="63868" r="73783" b="8532"/>
          <a:stretch>
            <a:fillRect/>
          </a:stretch>
        </p:blipFill>
        <p:spPr>
          <a:xfrm>
            <a:off x="1302633" y="4380090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1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366422" y="2027096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2579828" y="2210441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697066" y="2929868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Jonathan Ann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892375" y="3241296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2437500" y="3605540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1065524" y="419494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1020538" y="492605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68" name="PpHolder10">
            <a:extLst>
              <a:ext uri="{FF2B5EF4-FFF2-40B4-BE49-F238E27FC236}">
                <a16:creationId xmlns:a16="http://schemas.microsoft.com/office/drawing/2014/main" id="{16718758-AFDD-4110-8EA8-6DB0C92512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t="59334" r="69362" b="13066"/>
          <a:stretch>
            <a:fillRect/>
          </a:stretch>
        </p:blipFill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2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2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</p:spPr>
      </p:pic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4924372" y="2027483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6137778" y="2210828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5255016" y="2930255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Martin Wagner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5450325" y="3241683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5995450" y="3605927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8364371" y="2720768"/>
            <a:ext cx="29011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8364372" y="2397839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9092911" y="4248430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9092910" y="3679125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8464566" y="3912438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9092101" y="5251706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9092100" y="4682401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8378092" y="4889080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4623474" y="4195331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4578488" y="492644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67" name="PpHolder28">
            <a:extLst>
              <a:ext uri="{FF2B5EF4-FFF2-40B4-BE49-F238E27FC236}">
                <a16:creationId xmlns:a16="http://schemas.microsoft.com/office/drawing/2014/main" id="{562985A7-78AD-406E-B5EB-03B07A2D828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88" t="59339" r="40180" b="13061"/>
          <a:stretch>
            <a:fillRect/>
          </a:stretch>
        </p:blipFill>
        <p:spPr>
          <a:xfrm>
            <a:off x="5399584" y="4069479"/>
            <a:ext cx="1893710" cy="1892808"/>
          </a:xfrm>
          <a:custGeom>
            <a:avLst/>
            <a:gdLst>
              <a:gd name="connsiteX0" fmla="*/ 88280 w 1893710"/>
              <a:gd name="connsiteY0" fmla="*/ 0 h 1892808"/>
              <a:gd name="connsiteX1" fmla="*/ 1805429 w 1893710"/>
              <a:gd name="connsiteY1" fmla="*/ 0 h 1892808"/>
              <a:gd name="connsiteX2" fmla="*/ 1893710 w 1893710"/>
              <a:gd name="connsiteY2" fmla="*/ 88281 h 1892808"/>
              <a:gd name="connsiteX3" fmla="*/ 1893710 w 1893710"/>
              <a:gd name="connsiteY3" fmla="*/ 1804527 h 1892808"/>
              <a:gd name="connsiteX4" fmla="*/ 1805429 w 1893710"/>
              <a:gd name="connsiteY4" fmla="*/ 1892808 h 1892808"/>
              <a:gd name="connsiteX5" fmla="*/ 88280 w 1893710"/>
              <a:gd name="connsiteY5" fmla="*/ 1892808 h 1892808"/>
              <a:gd name="connsiteX6" fmla="*/ 0 w 1893710"/>
              <a:gd name="connsiteY6" fmla="*/ 1804527 h 1892808"/>
              <a:gd name="connsiteX7" fmla="*/ 0 w 1893710"/>
              <a:gd name="connsiteY7" fmla="*/ 88281 h 1892808"/>
              <a:gd name="connsiteX8" fmla="*/ 88280 w 1893710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0" h="1892808">
                <a:moveTo>
                  <a:pt x="88280" y="0"/>
                </a:moveTo>
                <a:lnTo>
                  <a:pt x="1805429" y="0"/>
                </a:lnTo>
                <a:cubicBezTo>
                  <a:pt x="1854185" y="0"/>
                  <a:pt x="1893710" y="39525"/>
                  <a:pt x="1893710" y="88281"/>
                </a:cubicBezTo>
                <a:lnTo>
                  <a:pt x="1893710" y="1804527"/>
                </a:lnTo>
                <a:cubicBezTo>
                  <a:pt x="1893710" y="1853283"/>
                  <a:pt x="1854185" y="1892808"/>
                  <a:pt x="1805429" y="1892808"/>
                </a:cubicBezTo>
                <a:lnTo>
                  <a:pt x="88280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3B718DD3-2E2E-480F-9ABE-DC08B552A57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28" b="57540"/>
          <a:stretch>
            <a:fillRect/>
          </a:stretch>
        </p:blipFill>
        <p:spPr>
          <a:xfrm>
            <a:off x="3" y="1"/>
            <a:ext cx="6043757" cy="2911876"/>
          </a:xfrm>
          <a:custGeom>
            <a:avLst/>
            <a:gdLst>
              <a:gd name="connsiteX0" fmla="*/ 0 w 6043757"/>
              <a:gd name="connsiteY0" fmla="*/ 0 h 2911876"/>
              <a:gd name="connsiteX1" fmla="*/ 6043757 w 6043757"/>
              <a:gd name="connsiteY1" fmla="*/ 0 h 2911876"/>
              <a:gd name="connsiteX2" fmla="*/ 6043757 w 6043757"/>
              <a:gd name="connsiteY2" fmla="*/ 2911876 h 2911876"/>
              <a:gd name="connsiteX3" fmla="*/ 0 w 6043757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7" h="2911876">
                <a:moveTo>
                  <a:pt x="0" y="0"/>
                </a:moveTo>
                <a:lnTo>
                  <a:pt x="6043757" y="0"/>
                </a:lnTo>
                <a:lnTo>
                  <a:pt x="6043757" y="2911876"/>
                </a:lnTo>
                <a:lnTo>
                  <a:pt x="0" y="2911876"/>
                </a:lnTo>
                <a:close/>
              </a:path>
            </a:pathLst>
          </a:custGeom>
        </p:spPr>
      </p:pic>
      <p:pic>
        <p:nvPicPr>
          <p:cNvPr id="67" name="PpHolder2">
            <a:extLst>
              <a:ext uri="{FF2B5EF4-FFF2-40B4-BE49-F238E27FC236}">
                <a16:creationId xmlns:a16="http://schemas.microsoft.com/office/drawing/2014/main" id="{B89465DE-13C3-432D-A2DD-A84083FB72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9" t="56715" r="29599" b="15685"/>
          <a:stretch>
            <a:fillRect/>
          </a:stretch>
        </p:blipFill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64" name="PpHolder3">
            <a:extLst>
              <a:ext uri="{FF2B5EF4-FFF2-40B4-BE49-F238E27FC236}">
                <a16:creationId xmlns:a16="http://schemas.microsoft.com/office/drawing/2014/main" id="{AB5C02BA-B0BA-4B0D-910B-04EF440B6E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1" t="56715" r="11246" b="15685"/>
          <a:stretch>
            <a:fillRect/>
          </a:stretch>
        </p:blipFill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62" name="PpHolder4">
            <a:extLst>
              <a:ext uri="{FF2B5EF4-FFF2-40B4-BE49-F238E27FC236}">
                <a16:creationId xmlns:a16="http://schemas.microsoft.com/office/drawing/2014/main" id="{9CD68184-671D-4A76-B026-8C7A3E829B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9" b="57540"/>
          <a:stretch>
            <a:fillRect/>
          </a:stretch>
        </p:blipFill>
        <p:spPr>
          <a:xfrm>
            <a:off x="6148248" y="0"/>
            <a:ext cx="6043753" cy="2911876"/>
          </a:xfrm>
          <a:custGeom>
            <a:avLst/>
            <a:gdLst>
              <a:gd name="connsiteX0" fmla="*/ 0 w 6043753"/>
              <a:gd name="connsiteY0" fmla="*/ 0 h 2911876"/>
              <a:gd name="connsiteX1" fmla="*/ 6043753 w 6043753"/>
              <a:gd name="connsiteY1" fmla="*/ 0 h 2911876"/>
              <a:gd name="connsiteX2" fmla="*/ 6043753 w 6043753"/>
              <a:gd name="connsiteY2" fmla="*/ 2911876 h 2911876"/>
              <a:gd name="connsiteX3" fmla="*/ 0 w 6043753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3" h="2911876">
                <a:moveTo>
                  <a:pt x="0" y="0"/>
                </a:moveTo>
                <a:lnTo>
                  <a:pt x="6043753" y="0"/>
                </a:lnTo>
                <a:lnTo>
                  <a:pt x="6043753" y="2911876"/>
                </a:lnTo>
                <a:lnTo>
                  <a:pt x="0" y="2911876"/>
                </a:lnTo>
                <a:close/>
              </a:path>
            </a:pathLst>
          </a:custGeom>
        </p:spPr>
      </p:pic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2020 </a:t>
            </a:r>
            <a:r>
              <a:rPr lang="en-US" sz="4000" b="1" dirty="0" err="1">
                <a:latin typeface="+mj-lt"/>
              </a:rPr>
              <a:t>Lastest</a:t>
            </a:r>
            <a:r>
              <a:rPr lang="en-US" sz="4000" b="1" dirty="0">
                <a:latin typeface="+mj-lt"/>
              </a:rPr>
              <a:t> Event</a:t>
            </a:r>
            <a:endParaRPr lang="en-ID" dirty="0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10436499" y="291187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10878350" y="3168636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6689578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8925364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371139" y="515439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pHolder1">
            <a:extLst>
              <a:ext uri="{FF2B5EF4-FFF2-40B4-BE49-F238E27FC236}">
                <a16:creationId xmlns:a16="http://schemas.microsoft.com/office/drawing/2014/main" id="{A2292E5A-6B41-4E9E-B5BE-1F8BD2FE57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5" r="64458" b="50000"/>
          <a:stretch>
            <a:fillRect/>
          </a:stretch>
        </p:blipFill>
        <p:spPr>
          <a:xfrm>
            <a:off x="990603" y="0"/>
            <a:ext cx="3342640" cy="3429000"/>
          </a:xfrm>
          <a:custGeom>
            <a:avLst/>
            <a:gdLst>
              <a:gd name="connsiteX0" fmla="*/ 0 w 3342640"/>
              <a:gd name="connsiteY0" fmla="*/ 0 h 3429000"/>
              <a:gd name="connsiteX1" fmla="*/ 3342640 w 3342640"/>
              <a:gd name="connsiteY1" fmla="*/ 0 h 3429000"/>
              <a:gd name="connsiteX2" fmla="*/ 3342640 w 3342640"/>
              <a:gd name="connsiteY2" fmla="*/ 3429000 h 3429000"/>
              <a:gd name="connsiteX3" fmla="*/ 0 w 334264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40" h="3429000">
                <a:moveTo>
                  <a:pt x="0" y="0"/>
                </a:moveTo>
                <a:lnTo>
                  <a:pt x="3342640" y="0"/>
                </a:lnTo>
                <a:lnTo>
                  <a:pt x="3342640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1" name="PpHolder2">
            <a:extLst>
              <a:ext uri="{FF2B5EF4-FFF2-40B4-BE49-F238E27FC236}">
                <a16:creationId xmlns:a16="http://schemas.microsoft.com/office/drawing/2014/main" id="{AB6A4279-B5FA-4090-B124-A1C5C989AA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2" r="36292" b="50000"/>
          <a:stretch>
            <a:fillRect/>
          </a:stretch>
        </p:blipFill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0" name="PpHolder3">
            <a:extLst>
              <a:ext uri="{FF2B5EF4-FFF2-40B4-BE49-F238E27FC236}">
                <a16:creationId xmlns:a16="http://schemas.microsoft.com/office/drawing/2014/main" id="{2367D8AD-724F-430E-8D18-CB70A19FEA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8" r="8125" b="14444"/>
          <a:stretch>
            <a:fillRect/>
          </a:stretch>
        </p:blipFill>
        <p:spPr>
          <a:xfrm>
            <a:off x="7858764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</p:spPr>
      </p:pic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61207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864878" y="4033687"/>
            <a:ext cx="2502701" cy="172297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7442866" y="4320385"/>
            <a:ext cx="1694966" cy="184589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7382330" y="5304217"/>
            <a:ext cx="986535" cy="101363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4696653" y="450855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4696652" y="393925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4695843" y="551183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4695842" y="494252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1636" y="1747742"/>
            <a:ext cx="6509796" cy="37404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2224810" y="572044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pic>
        <p:nvPicPr>
          <p:cNvPr id="65" name="PpHolder5">
            <a:extLst>
              <a:ext uri="{FF2B5EF4-FFF2-40B4-BE49-F238E27FC236}">
                <a16:creationId xmlns:a16="http://schemas.microsoft.com/office/drawing/2014/main" id="{0D4CA644-503A-4393-9FDA-49D20EE561D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24" r="60500" b="26370"/>
          <a:stretch>
            <a:fillRect/>
          </a:stretch>
        </p:blipFill>
        <p:spPr>
          <a:xfrm>
            <a:off x="1" y="1956188"/>
            <a:ext cx="4815842" cy="3093335"/>
          </a:xfrm>
          <a:custGeom>
            <a:avLst/>
            <a:gdLst>
              <a:gd name="connsiteX0" fmla="*/ 0 w 4815842"/>
              <a:gd name="connsiteY0" fmla="*/ 0 h 3093335"/>
              <a:gd name="connsiteX1" fmla="*/ 4815842 w 4815842"/>
              <a:gd name="connsiteY1" fmla="*/ 0 h 3093335"/>
              <a:gd name="connsiteX2" fmla="*/ 4815842 w 4815842"/>
              <a:gd name="connsiteY2" fmla="*/ 3093335 h 3093335"/>
              <a:gd name="connsiteX3" fmla="*/ 0 w 4815842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2" h="3093335">
                <a:moveTo>
                  <a:pt x="0" y="0"/>
                </a:moveTo>
                <a:lnTo>
                  <a:pt x="4815842" y="0"/>
                </a:lnTo>
                <a:lnTo>
                  <a:pt x="4815842" y="3093335"/>
                </a:lnTo>
                <a:lnTo>
                  <a:pt x="0" y="3093335"/>
                </a:lnTo>
                <a:close/>
              </a:path>
            </a:pathLst>
          </a:custGeom>
        </p:spPr>
      </p:pic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8662999" y="2321092"/>
            <a:ext cx="2844130" cy="2532816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9287938" y="2991617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9287937" y="2991614"/>
            <a:ext cx="91440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10501761" y="2873830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87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9187571" y="2581126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9287938" y="3670214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9287937" y="3670211"/>
            <a:ext cx="100584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10501761" y="3552427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92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9187571" y="3259723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9287937" y="4348811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9287937" y="4348808"/>
            <a:ext cx="791997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10501761" y="4231024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74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9187571" y="3938320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5645483" y="2756206"/>
            <a:ext cx="2495254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96" name="PpHolder3">
            <a:extLst>
              <a:ext uri="{FF2B5EF4-FFF2-40B4-BE49-F238E27FC236}">
                <a16:creationId xmlns:a16="http://schemas.microsoft.com/office/drawing/2014/main" id="{CD62D80A-2FC6-4F1B-A647-04BE1F1621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5" t="28504" r="10685" b="35990"/>
          <a:stretch>
            <a:fillRect/>
          </a:stretch>
        </p:blipFill>
        <p:spPr>
          <a:xfrm>
            <a:off x="1302738" y="1954807"/>
            <a:ext cx="9586528" cy="2435023"/>
          </a:xfrm>
          <a:custGeom>
            <a:avLst/>
            <a:gdLst>
              <a:gd name="connsiteX0" fmla="*/ 103099 w 9586528"/>
              <a:gd name="connsiteY0" fmla="*/ 0 h 2435023"/>
              <a:gd name="connsiteX1" fmla="*/ 9483429 w 9586528"/>
              <a:gd name="connsiteY1" fmla="*/ 0 h 2435023"/>
              <a:gd name="connsiteX2" fmla="*/ 9586528 w 9586528"/>
              <a:gd name="connsiteY2" fmla="*/ 103099 h 2435023"/>
              <a:gd name="connsiteX3" fmla="*/ 9586528 w 9586528"/>
              <a:gd name="connsiteY3" fmla="*/ 2331924 h 2435023"/>
              <a:gd name="connsiteX4" fmla="*/ 9483429 w 9586528"/>
              <a:gd name="connsiteY4" fmla="*/ 2435023 h 2435023"/>
              <a:gd name="connsiteX5" fmla="*/ 103099 w 9586528"/>
              <a:gd name="connsiteY5" fmla="*/ 2435023 h 2435023"/>
              <a:gd name="connsiteX6" fmla="*/ 0 w 9586528"/>
              <a:gd name="connsiteY6" fmla="*/ 2331924 h 2435023"/>
              <a:gd name="connsiteX7" fmla="*/ 0 w 9586528"/>
              <a:gd name="connsiteY7" fmla="*/ 103099 h 2435023"/>
              <a:gd name="connsiteX8" fmla="*/ 103099 w 9586528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8" h="2435023">
                <a:moveTo>
                  <a:pt x="103099" y="0"/>
                </a:moveTo>
                <a:lnTo>
                  <a:pt x="9483429" y="0"/>
                </a:lnTo>
                <a:cubicBezTo>
                  <a:pt x="9540369" y="0"/>
                  <a:pt x="9586528" y="46159"/>
                  <a:pt x="9586528" y="103099"/>
                </a:cubicBezTo>
                <a:lnTo>
                  <a:pt x="9586528" y="2331924"/>
                </a:lnTo>
                <a:cubicBezTo>
                  <a:pt x="9586528" y="2388864"/>
                  <a:pt x="9540369" y="2435023"/>
                  <a:pt x="9483429" y="2435023"/>
                </a:cubicBezTo>
                <a:lnTo>
                  <a:pt x="103099" y="2435023"/>
                </a:lnTo>
                <a:cubicBezTo>
                  <a:pt x="46159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59" y="0"/>
                  <a:pt x="103099" y="0"/>
                </a:cubicBezTo>
                <a:close/>
              </a:path>
            </a:pathLst>
          </a:custGeom>
        </p:spPr>
      </p:pic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5090336" y="3608095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2368899" y="5314540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Amanda Jonathan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2368898" y="5643724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2368898" y="5946395"/>
            <a:ext cx="113242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3575581" y="6034602"/>
            <a:ext cx="701974" cy="100584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5175908" y="5343789"/>
            <a:ext cx="0" cy="85035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5700466" y="5322691"/>
            <a:ext cx="435345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pic>
        <p:nvPicPr>
          <p:cNvPr id="94" name="PpHolder13">
            <a:extLst>
              <a:ext uri="{FF2B5EF4-FFF2-40B4-BE49-F238E27FC236}">
                <a16:creationId xmlns:a16="http://schemas.microsoft.com/office/drawing/2014/main" id="{FC2F05DC-F4A8-4B4D-954B-098BF8DEC8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67" t="52729" r="44567" b="27954"/>
          <a:stretch>
            <a:fillRect/>
          </a:stretch>
        </p:blipFill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7" y="1324792"/>
                  <a:pt x="0" y="1028227"/>
                  <a:pt x="0" y="662396"/>
                </a:cubicBezTo>
                <a:cubicBezTo>
                  <a:pt x="0" y="296565"/>
                  <a:pt x="296567" y="0"/>
                  <a:pt x="662396" y="0"/>
                </a:cubicBezTo>
                <a:close/>
              </a:path>
            </a:pathLst>
          </a:cu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6325264" y="4278522"/>
            <a:ext cx="538489" cy="55328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71" y="1434956"/>
            <a:ext cx="5193803" cy="6675134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6182215" y="2096597"/>
            <a:ext cx="624270" cy="6242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6411632" y="2279340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5829714" y="2785054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6182215" y="3505476"/>
            <a:ext cx="624270" cy="624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5829714" y="4193933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6182215" y="4914355"/>
            <a:ext cx="624270" cy="6242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6365468" y="369353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6379784" y="5115129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5824909" y="5600899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1009051" y="2223688"/>
            <a:ext cx="40867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1137832" y="426823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1137832" y="4268232"/>
            <a:ext cx="2423552" cy="46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4351438" y="412973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87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1037466" y="3857743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1137832" y="486518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1137832" y="4865181"/>
            <a:ext cx="1646569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4351438" y="472668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3"/>
                </a:solidFill>
              </a:rPr>
              <a:t>58</a:t>
            </a:r>
            <a:r>
              <a:rPr lang="id-ID" sz="1200" dirty="0">
                <a:solidFill>
                  <a:schemeClr val="accent3"/>
                </a:solidFill>
              </a:rPr>
              <a:t>%</a:t>
            </a:r>
            <a:endParaRPr lang="en-ID" sz="12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1037466" y="4454693"/>
            <a:ext cx="19779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1037466" y="5383707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2541708" y="5293607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2555743" y="5383708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1137832" y="3672101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1140941" y="3672100"/>
            <a:ext cx="2834640" cy="467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4351438" y="3533601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92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1037466" y="3261611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82" name="PpHolder29">
            <a:extLst>
              <a:ext uri="{FF2B5EF4-FFF2-40B4-BE49-F238E27FC236}">
                <a16:creationId xmlns:a16="http://schemas.microsoft.com/office/drawing/2014/main" id="{0E6BE5E3-C93D-42D2-8817-9AF2B8BDAA9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22" t="27980"/>
          <a:stretch>
            <a:fillRect/>
          </a:stretch>
        </p:blipFill>
        <p:spPr>
          <a:xfrm>
            <a:off x="8854048" y="1918862"/>
            <a:ext cx="3337953" cy="4939138"/>
          </a:xfrm>
          <a:custGeom>
            <a:avLst/>
            <a:gdLst>
              <a:gd name="connsiteX0" fmla="*/ 0 w 3337953"/>
              <a:gd name="connsiteY0" fmla="*/ 0 h 4939138"/>
              <a:gd name="connsiteX1" fmla="*/ 3337953 w 3337953"/>
              <a:gd name="connsiteY1" fmla="*/ 0 h 4939138"/>
              <a:gd name="connsiteX2" fmla="*/ 3337953 w 3337953"/>
              <a:gd name="connsiteY2" fmla="*/ 4939138 h 4939138"/>
              <a:gd name="connsiteX3" fmla="*/ 0 w 3337953"/>
              <a:gd name="connsiteY3" fmla="*/ 4939138 h 4939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3" h="4939138">
                <a:moveTo>
                  <a:pt x="0" y="0"/>
                </a:moveTo>
                <a:lnTo>
                  <a:pt x="3337953" y="0"/>
                </a:lnTo>
                <a:lnTo>
                  <a:pt x="3337953" y="4939138"/>
                </a:lnTo>
                <a:lnTo>
                  <a:pt x="0" y="4939138"/>
                </a:lnTo>
                <a:close/>
              </a:path>
            </a:pathLst>
          </a:custGeom>
        </p:spPr>
      </p:pic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1009051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1298619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5932233" y="2202840"/>
            <a:ext cx="1998800" cy="2015596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4253718" y="3864991"/>
            <a:ext cx="1998800" cy="2013496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6390892" y="4316401"/>
            <a:ext cx="1998800" cy="2015596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3802309" y="1749331"/>
            <a:ext cx="2000900" cy="2015596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7061066" y="2824629"/>
            <a:ext cx="231348" cy="373716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4864275" y="2774185"/>
            <a:ext cx="351193" cy="351470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4888436" y="4791561"/>
            <a:ext cx="302796" cy="346779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7001004" y="4906106"/>
            <a:ext cx="351470" cy="351471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1004504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1294072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8838407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8838407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8838407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8838407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3284136"/>
              </p:ext>
            </p:extLst>
          </p:nvPr>
        </p:nvGraphicFramePr>
        <p:xfrm>
          <a:off x="752560" y="2031695"/>
          <a:ext cx="7280275" cy="3171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9141614" y="2892593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9141616" y="2551407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8460677" y="2639369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9141614" y="4074012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9141616" y="3732826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8460677" y="3820788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2224810" y="5515310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661346"/>
              </p:ext>
            </p:extLst>
          </p:nvPr>
        </p:nvGraphicFramePr>
        <p:xfrm>
          <a:off x="3881037" y="2078050"/>
          <a:ext cx="5968999" cy="397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9722554" y="21112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9082254" y="21789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9722554" y="23555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9722554" y="31597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9082254" y="32273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9722554" y="34040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9722554" y="42081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9082254" y="42758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9722554" y="44524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9722554" y="52566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9082254" y="53242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9722554" y="55009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8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1278746" y="2419730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541793" y="2817287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560504" y="5258502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567522" y="5348603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5385436" y="6049881"/>
            <a:ext cx="221553" cy="2215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5741652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3228289" y="6049881"/>
            <a:ext cx="221553" cy="22155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3584505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7542583" y="6049881"/>
            <a:ext cx="221553" cy="221553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7898799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8160367"/>
              </p:ext>
            </p:extLst>
          </p:nvPr>
        </p:nvGraphicFramePr>
        <p:xfrm>
          <a:off x="990491" y="1716440"/>
          <a:ext cx="5918972" cy="3804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7450830" y="1970807"/>
            <a:ext cx="36512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endParaRPr lang="en-ID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7442311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7442308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9376280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9376277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7450833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7450830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9384802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9384799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4157377" y="-12700"/>
            <a:ext cx="8047323" cy="588426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6326922" y="3553286"/>
            <a:ext cx="662263" cy="66226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6469807" y="3669743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1134420" y="2391217"/>
            <a:ext cx="270087" cy="308005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493396" y="2222054"/>
            <a:ext cx="11162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1085469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1082691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3046588" y="2391217"/>
            <a:ext cx="270087" cy="308005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3405563" y="2222054"/>
            <a:ext cx="131351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997637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994859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1134420" y="3714129"/>
            <a:ext cx="270087" cy="308005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493396" y="3544966"/>
            <a:ext cx="134503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3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1085469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1082691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3046588" y="3714129"/>
            <a:ext cx="270087" cy="308005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3405564" y="3544966"/>
            <a:ext cx="12893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3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997637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994859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8500286" y="1937814"/>
            <a:ext cx="662263" cy="662263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8643171" y="2054271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10515014" y="3774490"/>
            <a:ext cx="662263" cy="66226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10657899" y="3890947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7995462" y="4622651"/>
            <a:ext cx="662263" cy="662263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8138347" y="4739108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2224810" y="559823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6800150" y="2335417"/>
            <a:ext cx="450126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6768517" y="342802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Male</a:t>
            </a:r>
            <a:endParaRPr lang="id-ID" sz="16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6854324" y="3826446"/>
            <a:ext cx="3020540" cy="517579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6842381" y="4937413"/>
            <a:ext cx="3044427" cy="514924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6768516" y="4535963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Female</a:t>
            </a:r>
            <a:endParaRPr lang="id-ID" sz="16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10107867" y="3823625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80%</a:t>
            </a:r>
            <a:endParaRPr lang="en-ID" sz="28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10105782" y="4937413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90%</a:t>
            </a:r>
            <a:endParaRPr lang="en-ID" sz="28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890591" y="2088875"/>
            <a:ext cx="5428244" cy="3586664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3479581" y="34364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4008737" y="3564580"/>
            <a:ext cx="213282" cy="4572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2049905" y="22389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2595954" y="2365433"/>
            <a:ext cx="192403" cy="460349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4591050" y="1979721"/>
            <a:ext cx="3009900" cy="4166350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1213837" y="2306222"/>
            <a:ext cx="3009900" cy="3513348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765190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2070970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543975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5448183" y="3694949"/>
            <a:ext cx="1295634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5142404" y="2380125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5372100" y="5226505"/>
            <a:ext cx="1447800" cy="51916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5448183" y="5332198"/>
            <a:ext cx="1295634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4921188" y="2819822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4838700" y="4101983"/>
            <a:ext cx="251460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461486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7968263" y="2306222"/>
            <a:ext cx="3009900" cy="3513348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8519616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8825396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8298401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8215912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651420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622074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2070968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2271112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8413472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8384126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8825394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9025538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PpHolder1">
            <a:extLst>
              <a:ext uri="{FF2B5EF4-FFF2-40B4-BE49-F238E27FC236}">
                <a16:creationId xmlns:a16="http://schemas.microsoft.com/office/drawing/2014/main" id="{357080E3-345B-448D-8640-89A986A6DF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4"/>
          <a:stretch>
            <a:fillRect/>
          </a:stretch>
        </p:blipFill>
        <p:spPr>
          <a:xfrm>
            <a:off x="6680494" y="2"/>
            <a:ext cx="5511506" cy="6857998"/>
          </a:xfrm>
          <a:custGeom>
            <a:avLst/>
            <a:gdLst>
              <a:gd name="connsiteX0" fmla="*/ 0 w 5511506"/>
              <a:gd name="connsiteY0" fmla="*/ 0 h 6857998"/>
              <a:gd name="connsiteX1" fmla="*/ 5511506 w 5511506"/>
              <a:gd name="connsiteY1" fmla="*/ 0 h 6857998"/>
              <a:gd name="connsiteX2" fmla="*/ 5511506 w 5511506"/>
              <a:gd name="connsiteY2" fmla="*/ 6857998 h 6857998"/>
              <a:gd name="connsiteX3" fmla="*/ 0 w 5511506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8">
                <a:moveTo>
                  <a:pt x="0" y="0"/>
                </a:moveTo>
                <a:lnTo>
                  <a:pt x="5511506" y="0"/>
                </a:lnTo>
                <a:lnTo>
                  <a:pt x="5511506" y="6857998"/>
                </a:lnTo>
                <a:lnTo>
                  <a:pt x="0" y="6857998"/>
                </a:lnTo>
                <a:close/>
              </a:path>
            </a:pathLst>
          </a:custGeom>
        </p:spPr>
      </p:pic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6680494" y="0"/>
            <a:ext cx="5511505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309777" y="6271202"/>
            <a:ext cx="1682543" cy="586798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554394" y="3175925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554395" y="2834739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625161" y="4638769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632179" y="4728870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8148486" y="1728231"/>
            <a:ext cx="2575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Description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7594721" y="2061681"/>
            <a:ext cx="3683050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7564166" y="4804873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7564166" y="4104418"/>
            <a:ext cx="1448495" cy="206143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9663655" y="4831954"/>
            <a:ext cx="1644671" cy="270732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7564166" y="3230156"/>
            <a:ext cx="1767362" cy="294385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9620491" y="3998217"/>
            <a:ext cx="1553777" cy="411739"/>
            <a:chOff x="9399826" y="3683560"/>
            <a:chExt cx="1764978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49532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78226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30" y="3965729"/>
              <a:ext cx="4167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12347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9668231" y="3214900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4758544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4947263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4918547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Client Testimonial</a:t>
            </a:r>
            <a:endParaRPr lang="en-ID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5826117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4995108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5190417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42356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61227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58356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249113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66012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85543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811247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830118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827247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918004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834903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854434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pic>
        <p:nvPicPr>
          <p:cNvPr id="190" name="PpHolder23">
            <a:extLst>
              <a:ext uri="{FF2B5EF4-FFF2-40B4-BE49-F238E27FC236}">
                <a16:creationId xmlns:a16="http://schemas.microsoft.com/office/drawing/2014/main" id="{83933311-7BF4-408B-AD47-3C5D56AB6D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52973" r="43209" b="22616"/>
          <a:stretch>
            <a:fillRect/>
          </a:stretch>
        </p:blipFill>
        <p:spPr>
          <a:xfrm>
            <a:off x="5249070" y="3632893"/>
            <a:ext cx="1674920" cy="1674120"/>
          </a:xfrm>
          <a:custGeom>
            <a:avLst/>
            <a:gdLst>
              <a:gd name="connsiteX0" fmla="*/ 78083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3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3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3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3" y="1674120"/>
                </a:lnTo>
                <a:cubicBezTo>
                  <a:pt x="34960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60" y="0"/>
                  <a:pt x="78083" y="0"/>
                </a:cubicBezTo>
                <a:close/>
              </a:path>
            </a:pathLst>
          </a:custGeom>
        </p:spPr>
      </p:pic>
      <p:pic>
        <p:nvPicPr>
          <p:cNvPr id="189" name="PpHolder24">
            <a:extLst>
              <a:ext uri="{FF2B5EF4-FFF2-40B4-BE49-F238E27FC236}">
                <a16:creationId xmlns:a16="http://schemas.microsoft.com/office/drawing/2014/main" id="{DF63E800-31C3-4B1C-A6E2-DB9CEDE142B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0" t="52973" r="70563" b="22616"/>
          <a:stretch>
            <a:fillRect/>
          </a:stretch>
        </p:blipFill>
        <p:spPr>
          <a:xfrm>
            <a:off x="1914089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</p:spPr>
      </p:pic>
      <p:pic>
        <p:nvPicPr>
          <p:cNvPr id="188" name="PpHolder25">
            <a:extLst>
              <a:ext uri="{FF2B5EF4-FFF2-40B4-BE49-F238E27FC236}">
                <a16:creationId xmlns:a16="http://schemas.microsoft.com/office/drawing/2014/main" id="{1B8D5861-1B0C-45EE-8550-731953063C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63" t="52973" r="15700" b="22616"/>
          <a:stretch>
            <a:fillRect/>
          </a:stretch>
        </p:blipFill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5109233" y="2081824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84" name="PpHolder2">
            <a:extLst>
              <a:ext uri="{FF2B5EF4-FFF2-40B4-BE49-F238E27FC236}">
                <a16:creationId xmlns:a16="http://schemas.microsoft.com/office/drawing/2014/main" id="{910F9A74-880C-41DB-AA53-BB4E22EAA8D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43" t="63251"/>
          <a:stretch>
            <a:fillRect/>
          </a:stretch>
        </p:blipFill>
        <p:spPr>
          <a:xfrm>
            <a:off x="5211196" y="4337762"/>
            <a:ext cx="6980805" cy="2520239"/>
          </a:xfrm>
          <a:custGeom>
            <a:avLst/>
            <a:gdLst>
              <a:gd name="connsiteX0" fmla="*/ 6550067 w 6980805"/>
              <a:gd name="connsiteY0" fmla="*/ 432 h 2520239"/>
              <a:gd name="connsiteX1" fmla="*/ 6821873 w 6980805"/>
              <a:gd name="connsiteY1" fmla="*/ 27927 h 2520239"/>
              <a:gd name="connsiteX2" fmla="*/ 6980805 w 6980805"/>
              <a:gd name="connsiteY2" fmla="*/ 72478 h 2520239"/>
              <a:gd name="connsiteX3" fmla="*/ 6980805 w 6980805"/>
              <a:gd name="connsiteY3" fmla="*/ 2520239 h 2520239"/>
              <a:gd name="connsiteX4" fmla="*/ 0 w 6980805"/>
              <a:gd name="connsiteY4" fmla="*/ 2520239 h 2520239"/>
              <a:gd name="connsiteX5" fmla="*/ 325405 w 6980805"/>
              <a:gd name="connsiteY5" fmla="*/ 2218220 h 2520239"/>
              <a:gd name="connsiteX6" fmla="*/ 1177940 w 6980805"/>
              <a:gd name="connsiteY6" fmla="*/ 1707328 h 2520239"/>
              <a:gd name="connsiteX7" fmla="*/ 3395584 w 6980805"/>
              <a:gd name="connsiteY7" fmla="*/ 1296056 h 2520239"/>
              <a:gd name="connsiteX8" fmla="*/ 5459277 w 6980805"/>
              <a:gd name="connsiteY8" fmla="*/ 252151 h 2520239"/>
              <a:gd name="connsiteX9" fmla="*/ 6550067 w 6980805"/>
              <a:gd name="connsiteY9" fmla="*/ 432 h 252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5" h="2520239">
                <a:moveTo>
                  <a:pt x="6550067" y="432"/>
                </a:moveTo>
                <a:cubicBezTo>
                  <a:pt x="6641537" y="2415"/>
                  <a:pt x="6732341" y="11293"/>
                  <a:pt x="6821873" y="27927"/>
                </a:cubicBezTo>
                <a:lnTo>
                  <a:pt x="6980805" y="72478"/>
                </a:lnTo>
                <a:lnTo>
                  <a:pt x="6980805" y="2520239"/>
                </a:lnTo>
                <a:lnTo>
                  <a:pt x="0" y="2520239"/>
                </a:lnTo>
                <a:lnTo>
                  <a:pt x="325405" y="2218220"/>
                </a:lnTo>
                <a:cubicBezTo>
                  <a:pt x="591746" y="1999082"/>
                  <a:pt x="874693" y="1823762"/>
                  <a:pt x="1177940" y="1707328"/>
                </a:cubicBezTo>
                <a:cubicBezTo>
                  <a:pt x="1898352" y="1430479"/>
                  <a:pt x="2665972" y="1519427"/>
                  <a:pt x="3395584" y="1296056"/>
                </a:cubicBezTo>
                <a:cubicBezTo>
                  <a:pt x="4110334" y="1077122"/>
                  <a:pt x="4762517" y="566753"/>
                  <a:pt x="5459277" y="252151"/>
                </a:cubicBezTo>
                <a:cubicBezTo>
                  <a:pt x="5807655" y="94846"/>
                  <a:pt x="6184187" y="-7505"/>
                  <a:pt x="6550067" y="432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5603797" y="2377831"/>
            <a:ext cx="42226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eget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Integer </a:t>
            </a:r>
            <a:r>
              <a:rPr lang="en-ID" sz="1200" dirty="0" err="1"/>
              <a:t>tincidunt</a:t>
            </a:r>
            <a:r>
              <a:rPr lang="en-ID" sz="12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1291821" y="1803017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2083678" y="1922364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2083680" y="1617715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1291821" y="3038070"/>
            <a:ext cx="549598" cy="549598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2083678" y="3157417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2083680" y="2852768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1291822" y="4273123"/>
            <a:ext cx="549598" cy="549598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2083678" y="4392470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2083680" y="4087821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1226010" y="1923928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1226010" y="3158981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1226011" y="4394034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1291822" y="5504099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2083678" y="5623446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2083680" y="5318797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1226011" y="5625010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pHolder1">
            <a:extLst>
              <a:ext uri="{FF2B5EF4-FFF2-40B4-BE49-F238E27FC236}">
                <a16:creationId xmlns:a16="http://schemas.microsoft.com/office/drawing/2014/main" id="{D3A09408-07C8-4942-99CF-0D2780B9DD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 b="35834"/>
          <a:stretch>
            <a:fillRect/>
          </a:stretch>
        </p:blipFill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90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5" y="2519782"/>
                  <a:pt x="3873278" y="3410920"/>
                  <a:pt x="2656690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</p:spPr>
      </p:pic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</p:spPr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10434975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1087682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6755952" y="4373327"/>
            <a:ext cx="209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6755952" y="4090909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sz="1600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6755952" y="5015773"/>
            <a:ext cx="209314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6755952" y="4733355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sz="1600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6755952" y="5649628"/>
            <a:ext cx="2388048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6755952" y="5367210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sz="1600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6361230" y="4851326"/>
            <a:ext cx="175755" cy="269977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6321195" y="4227521"/>
            <a:ext cx="255457" cy="190934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6331974" y="5547526"/>
            <a:ext cx="233999" cy="238155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2656260" y="2800098"/>
            <a:ext cx="1768189" cy="1925635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2593109" y="3826433"/>
            <a:ext cx="1029154" cy="105742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475463" y="6199241"/>
            <a:ext cx="1047566" cy="193023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23DF65F0-8908-4B50-AB2C-9FCE2CEBEA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37"/>
          <a:stretch>
            <a:fillRect/>
          </a:stretch>
        </p:blipFill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5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</p:spPr>
      </p:pic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227538"/>
            <a:ext cx="3116616" cy="1630462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1086643" y="5122416"/>
            <a:ext cx="1245534" cy="1279749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6920254" y="4366999"/>
            <a:ext cx="822200" cy="65249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10049566" y="1833346"/>
            <a:ext cx="1192462" cy="12986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10057307" y="2190276"/>
            <a:ext cx="117698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9468496" y="3403364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12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12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Online Business Conference</a:t>
            </a:r>
            <a:endParaRPr lang="en-ID" sz="4400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01" name="PpHolder3">
            <a:extLst>
              <a:ext uri="{FF2B5EF4-FFF2-40B4-BE49-F238E27FC236}">
                <a16:creationId xmlns:a16="http://schemas.microsoft.com/office/drawing/2014/main" id="{0305F200-0BF6-48CF-9784-919B9E4497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14" r="39288" b="55"/>
          <a:stretch>
            <a:fillRect/>
          </a:stretch>
        </p:blipFill>
        <p:spPr>
          <a:xfrm>
            <a:off x="1" y="1626339"/>
            <a:ext cx="7402041" cy="5227889"/>
          </a:xfrm>
          <a:custGeom>
            <a:avLst/>
            <a:gdLst>
              <a:gd name="connsiteX0" fmla="*/ 1901717 w 7402041"/>
              <a:gd name="connsiteY0" fmla="*/ 4258964 h 5227889"/>
              <a:gd name="connsiteX1" fmla="*/ 1901717 w 7402041"/>
              <a:gd name="connsiteY1" fmla="*/ 4259336 h 5227889"/>
              <a:gd name="connsiteX2" fmla="*/ 7372481 w 7402041"/>
              <a:gd name="connsiteY2" fmla="*/ 4259336 h 5227889"/>
              <a:gd name="connsiteX3" fmla="*/ 0 w 7402041"/>
              <a:gd name="connsiteY3" fmla="*/ 0 h 5227889"/>
              <a:gd name="connsiteX4" fmla="*/ 1901717 w 7402041"/>
              <a:gd name="connsiteY4" fmla="*/ 0 h 5227889"/>
              <a:gd name="connsiteX5" fmla="*/ 1901724 w 7402041"/>
              <a:gd name="connsiteY5" fmla="*/ 0 h 5227889"/>
              <a:gd name="connsiteX6" fmla="*/ 2017211 w 7402041"/>
              <a:gd name="connsiteY6" fmla="*/ 10556 h 5227889"/>
              <a:gd name="connsiteX7" fmla="*/ 2771567 w 7402041"/>
              <a:gd name="connsiteY7" fmla="*/ 288912 h 5227889"/>
              <a:gd name="connsiteX8" fmla="*/ 3535388 w 7402041"/>
              <a:gd name="connsiteY8" fmla="*/ 1625517 h 5227889"/>
              <a:gd name="connsiteX9" fmla="*/ 3584357 w 7402041"/>
              <a:gd name="connsiteY9" fmla="*/ 2459339 h 5227889"/>
              <a:gd name="connsiteX10" fmla="*/ 4510587 w 7402041"/>
              <a:gd name="connsiteY10" fmla="*/ 3215504 h 5227889"/>
              <a:gd name="connsiteX11" fmla="*/ 4749595 w 7402041"/>
              <a:gd name="connsiteY11" fmla="*/ 3259061 h 5227889"/>
              <a:gd name="connsiteX12" fmla="*/ 5756776 w 7402041"/>
              <a:gd name="connsiteY12" fmla="*/ 3285010 h 5227889"/>
              <a:gd name="connsiteX13" fmla="*/ 6955925 w 7402041"/>
              <a:gd name="connsiteY13" fmla="*/ 3571995 h 5227889"/>
              <a:gd name="connsiteX14" fmla="*/ 7378749 w 7402041"/>
              <a:gd name="connsiteY14" fmla="*/ 4158756 h 5227889"/>
              <a:gd name="connsiteX15" fmla="*/ 7399592 w 7402041"/>
              <a:gd name="connsiteY15" fmla="*/ 4259336 h 5227889"/>
              <a:gd name="connsiteX16" fmla="*/ 7402041 w 7402041"/>
              <a:gd name="connsiteY16" fmla="*/ 4259336 h 5227889"/>
              <a:gd name="connsiteX17" fmla="*/ 7402041 w 7402041"/>
              <a:gd name="connsiteY17" fmla="*/ 5227889 h 5227889"/>
              <a:gd name="connsiteX18" fmla="*/ 2446 w 7402041"/>
              <a:gd name="connsiteY18" fmla="*/ 5227889 h 5227889"/>
              <a:gd name="connsiteX19" fmla="*/ 2446 w 7402041"/>
              <a:gd name="connsiteY19" fmla="*/ 4259336 h 5227889"/>
              <a:gd name="connsiteX20" fmla="*/ 0 w 7402041"/>
              <a:gd name="connsiteY20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402041" h="5227889">
                <a:moveTo>
                  <a:pt x="1901717" y="4258964"/>
                </a:moveTo>
                <a:lnTo>
                  <a:pt x="1901717" y="4259336"/>
                </a:lnTo>
                <a:lnTo>
                  <a:pt x="7372481" y="4259336"/>
                </a:lnTo>
                <a:close/>
                <a:moveTo>
                  <a:pt x="0" y="0"/>
                </a:moveTo>
                <a:lnTo>
                  <a:pt x="1901717" y="0"/>
                </a:lnTo>
                <a:lnTo>
                  <a:pt x="1901724" y="0"/>
                </a:lnTo>
                <a:lnTo>
                  <a:pt x="2017211" y="10556"/>
                </a:lnTo>
                <a:cubicBezTo>
                  <a:pt x="2285809" y="43893"/>
                  <a:pt x="2546865" y="137985"/>
                  <a:pt x="2771567" y="288912"/>
                </a:cubicBezTo>
                <a:cubicBezTo>
                  <a:pt x="3212871" y="585481"/>
                  <a:pt x="3503964" y="1094733"/>
                  <a:pt x="3535388" y="1625517"/>
                </a:cubicBezTo>
                <a:cubicBezTo>
                  <a:pt x="3551938" y="1904475"/>
                  <a:pt x="3501847" y="2192205"/>
                  <a:pt x="3584357" y="2459339"/>
                </a:cubicBezTo>
                <a:cubicBezTo>
                  <a:pt x="3707564" y="2857895"/>
                  <a:pt x="4104997" y="3118059"/>
                  <a:pt x="4510587" y="3215504"/>
                </a:cubicBezTo>
                <a:cubicBezTo>
                  <a:pt x="4589425" y="3234303"/>
                  <a:pt x="4669199" y="3248845"/>
                  <a:pt x="4749595" y="3259061"/>
                </a:cubicBezTo>
                <a:cubicBezTo>
                  <a:pt x="5081007" y="3301873"/>
                  <a:pt x="5420946" y="3281526"/>
                  <a:pt x="5756776" y="3285010"/>
                </a:cubicBezTo>
                <a:cubicBezTo>
                  <a:pt x="6173685" y="3289428"/>
                  <a:pt x="6610509" y="3338213"/>
                  <a:pt x="6955925" y="3571995"/>
                </a:cubicBezTo>
                <a:cubicBezTo>
                  <a:pt x="7158086" y="3708875"/>
                  <a:pt x="7316134" y="3925889"/>
                  <a:pt x="7378749" y="4158756"/>
                </a:cubicBezTo>
                <a:lnTo>
                  <a:pt x="7399592" y="4259336"/>
                </a:lnTo>
                <a:lnTo>
                  <a:pt x="7402041" y="4259336"/>
                </a:lnTo>
                <a:lnTo>
                  <a:pt x="7402041" y="5227889"/>
                </a:lnTo>
                <a:lnTo>
                  <a:pt x="2446" y="5227889"/>
                </a:lnTo>
                <a:lnTo>
                  <a:pt x="2446" y="4259336"/>
                </a:lnTo>
                <a:lnTo>
                  <a:pt x="0" y="4259336"/>
                </a:lnTo>
                <a:close/>
              </a:path>
            </a:pathLst>
          </a:custGeom>
        </p:spPr>
      </p:pic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4902040" y="2129528"/>
            <a:ext cx="306122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911552" y="2069226"/>
            <a:ext cx="1319309" cy="143678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3477383" y="2720425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8571988" y="2385249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8887230" y="2251579"/>
            <a:ext cx="230552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8571988" y="3085490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8887230" y="2951820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8571988" y="3526141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8887230" y="3392471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8151438" y="476962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8151437" y="420031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8151438" y="5870285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8151437" y="5300980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10603988" y="4478200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10603988" y="5578862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08" name="PpHolder3">
            <a:extLst>
              <a:ext uri="{FF2B5EF4-FFF2-40B4-BE49-F238E27FC236}">
                <a16:creationId xmlns:a16="http://schemas.microsoft.com/office/drawing/2014/main" id="{372659BE-167E-408C-A8A3-4F2B22AC6B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04" r="70266" b="6901"/>
          <a:stretch>
            <a:fillRect/>
          </a:stretch>
        </p:blipFill>
        <p:spPr>
          <a:xfrm>
            <a:off x="0" y="1954808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7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7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7" y="0"/>
                </a:lnTo>
                <a:cubicBezTo>
                  <a:pt x="3560165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5" y="4429945"/>
                  <a:pt x="3480017" y="4429945"/>
                </a:cubicBezTo>
                <a:lnTo>
                  <a:pt x="0" y="4429945"/>
                </a:ln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4227609" y="2832225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4490656" y="3229782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8359986" y="4340643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9076177" y="4917560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9076178" y="4609571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8020442" y="4747548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7961877" y="4894385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8359986" y="2501776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9076177" y="3078693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9076178" y="2770704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8020442" y="2908681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7961877" y="3055518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2519844" y="4894385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2463159" y="5944003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62" name="PpHolder3">
            <a:extLst>
              <a:ext uri="{FF2B5EF4-FFF2-40B4-BE49-F238E27FC236}">
                <a16:creationId xmlns:a16="http://schemas.microsoft.com/office/drawing/2014/main" id="{3F2AE14E-4FFD-43CB-82B6-5ED05B86A2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4871" r="34787" b="21683"/>
          <a:stretch>
            <a:fillRect/>
          </a:stretch>
        </p:blipFill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</p:spPr>
      </p:pic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739995" y="2080717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2659779" y="1996810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664773" y="1895158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664773" y="2200039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3083982" y="2221472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8441561" y="2591279"/>
            <a:ext cx="3085667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</a:t>
            </a:r>
            <a:r>
              <a:rPr lang="en-ID" sz="1200" dirty="0" err="1"/>
              <a:t>venenatis</a:t>
            </a:r>
            <a:r>
              <a:rPr lang="en-ID" sz="1200" dirty="0"/>
              <a:t>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9111932" y="4584799"/>
            <a:ext cx="21782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9111932" y="4894147"/>
            <a:ext cx="21782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8534913" y="4695092"/>
            <a:ext cx="365760" cy="36576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8643087" y="4791027"/>
            <a:ext cx="149412" cy="173891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3659616" y="5846959"/>
            <a:ext cx="21948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5313151" y="577224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5327186" y="586234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2659779" y="4813065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664773" y="4711413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664773" y="5016294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2659779" y="1497558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664773" y="1395906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664773" y="1700787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pic>
        <p:nvPicPr>
          <p:cNvPr id="96" name="PpHolder8">
            <a:extLst>
              <a:ext uri="{FF2B5EF4-FFF2-40B4-BE49-F238E27FC236}">
                <a16:creationId xmlns:a16="http://schemas.microsoft.com/office/drawing/2014/main" id="{5645D42E-F689-47C1-905A-8965196EE2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11385" r="34787" b="55947"/>
          <a:stretch>
            <a:fillRect/>
          </a:stretch>
        </p:blipFill>
        <p:spPr>
          <a:xfrm>
            <a:off x="3375619" y="780757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9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9"/>
                  <a:pt x="0" y="2105338"/>
                </a:cubicBezTo>
                <a:close/>
              </a:path>
            </a:pathLst>
          </a:custGeom>
        </p:spPr>
      </p:pic>
      <p:pic>
        <p:nvPicPr>
          <p:cNvPr id="95" name="PpHolder9">
            <a:extLst>
              <a:ext uri="{FF2B5EF4-FFF2-40B4-BE49-F238E27FC236}">
                <a16:creationId xmlns:a16="http://schemas.microsoft.com/office/drawing/2014/main" id="{8DD03BB5-EE47-41B5-B9A6-400D951E53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3683" r="55215" b="11385"/>
          <a:stretch>
            <a:fillRect/>
          </a:stretch>
        </p:blipFill>
        <p:spPr>
          <a:xfrm>
            <a:off x="3375620" y="4367364"/>
            <a:ext cx="2084629" cy="1709882"/>
          </a:xfrm>
          <a:custGeom>
            <a:avLst/>
            <a:gdLst>
              <a:gd name="connsiteX0" fmla="*/ 96643 w 2084629"/>
              <a:gd name="connsiteY0" fmla="*/ 0 h 1709882"/>
              <a:gd name="connsiteX1" fmla="*/ 1987986 w 2084629"/>
              <a:gd name="connsiteY1" fmla="*/ 0 h 1709882"/>
              <a:gd name="connsiteX2" fmla="*/ 2084629 w 2084629"/>
              <a:gd name="connsiteY2" fmla="*/ 96643 h 1709882"/>
              <a:gd name="connsiteX3" fmla="*/ 2084629 w 2084629"/>
              <a:gd name="connsiteY3" fmla="*/ 1613239 h 1709882"/>
              <a:gd name="connsiteX4" fmla="*/ 1987986 w 2084629"/>
              <a:gd name="connsiteY4" fmla="*/ 1709882 h 1709882"/>
              <a:gd name="connsiteX5" fmla="*/ 96643 w 2084629"/>
              <a:gd name="connsiteY5" fmla="*/ 1709882 h 1709882"/>
              <a:gd name="connsiteX6" fmla="*/ 0 w 2084629"/>
              <a:gd name="connsiteY6" fmla="*/ 1613239 h 1709882"/>
              <a:gd name="connsiteX7" fmla="*/ 0 w 2084629"/>
              <a:gd name="connsiteY7" fmla="*/ 96643 h 1709882"/>
              <a:gd name="connsiteX8" fmla="*/ 96643 w 2084629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9" h="1709882">
                <a:moveTo>
                  <a:pt x="96643" y="0"/>
                </a:moveTo>
                <a:lnTo>
                  <a:pt x="1987986" y="0"/>
                </a:lnTo>
                <a:cubicBezTo>
                  <a:pt x="2041360" y="0"/>
                  <a:pt x="2084629" y="43269"/>
                  <a:pt x="2084629" y="96643"/>
                </a:cubicBezTo>
                <a:lnTo>
                  <a:pt x="2084629" y="1613239"/>
                </a:lnTo>
                <a:cubicBezTo>
                  <a:pt x="2084629" y="1666613"/>
                  <a:pt x="2041360" y="1709882"/>
                  <a:pt x="1987986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</p:spPr>
      </p:pic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6636830" y="1522378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6580145" y="257199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3907442" y="3168073"/>
            <a:ext cx="23445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has taken possess entire like these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6656214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6656213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9671585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9671584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8898049" y="1177677"/>
            <a:ext cx="231395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6027869" y="5000132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8957576" y="4973498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2659779" y="4700757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664773" y="4599105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664773" y="4903986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10436499" y="5939606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10878350" y="5880394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99" name="PpHolder7">
            <a:extLst>
              <a:ext uri="{FF2B5EF4-FFF2-40B4-BE49-F238E27FC236}">
                <a16:creationId xmlns:a16="http://schemas.microsoft.com/office/drawing/2014/main" id="{BFE86474-5E26-4F51-B81C-FCDBC63994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4718" r="34612" b="10349"/>
          <a:stretch>
            <a:fillRect/>
          </a:stretch>
        </p:blipFill>
        <p:spPr>
          <a:xfrm>
            <a:off x="3375619" y="4438370"/>
            <a:ext cx="4596530" cy="1709882"/>
          </a:xfrm>
          <a:custGeom>
            <a:avLst/>
            <a:gdLst>
              <a:gd name="connsiteX0" fmla="*/ 96645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5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5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5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5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5" y="0"/>
                </a:cubicBezTo>
                <a:close/>
              </a:path>
            </a:pathLst>
          </a:custGeom>
        </p:spPr>
      </p:pic>
      <p:pic>
        <p:nvPicPr>
          <p:cNvPr id="96" name="PpHolder8">
            <a:extLst>
              <a:ext uri="{FF2B5EF4-FFF2-40B4-BE49-F238E27FC236}">
                <a16:creationId xmlns:a16="http://schemas.microsoft.com/office/drawing/2014/main" id="{D4E2B4F1-BDEF-4F0F-BCF7-3773F329E40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7534" r="34612" b="37534"/>
          <a:stretch>
            <a:fillRect/>
          </a:stretch>
        </p:blipFill>
        <p:spPr>
          <a:xfrm>
            <a:off x="3375619" y="2574062"/>
            <a:ext cx="4596530" cy="1709880"/>
          </a:xfrm>
          <a:custGeom>
            <a:avLst/>
            <a:gdLst>
              <a:gd name="connsiteX0" fmla="*/ 96645 w 4596530"/>
              <a:gd name="connsiteY0" fmla="*/ 0 h 1709880"/>
              <a:gd name="connsiteX1" fmla="*/ 4499887 w 4596530"/>
              <a:gd name="connsiteY1" fmla="*/ 0 h 1709880"/>
              <a:gd name="connsiteX2" fmla="*/ 4596530 w 4596530"/>
              <a:gd name="connsiteY2" fmla="*/ 96641 h 1709880"/>
              <a:gd name="connsiteX3" fmla="*/ 4596530 w 4596530"/>
              <a:gd name="connsiteY3" fmla="*/ 1613237 h 1709880"/>
              <a:gd name="connsiteX4" fmla="*/ 4499887 w 4596530"/>
              <a:gd name="connsiteY4" fmla="*/ 1709880 h 1709880"/>
              <a:gd name="connsiteX5" fmla="*/ 96645 w 4596530"/>
              <a:gd name="connsiteY5" fmla="*/ 1709880 h 1709880"/>
              <a:gd name="connsiteX6" fmla="*/ 0 w 4596530"/>
              <a:gd name="connsiteY6" fmla="*/ 1613237 h 1709880"/>
              <a:gd name="connsiteX7" fmla="*/ 0 w 4596530"/>
              <a:gd name="connsiteY7" fmla="*/ 96641 h 1709880"/>
              <a:gd name="connsiteX8" fmla="*/ 96645 w 4596530"/>
              <a:gd name="connsiteY8" fmla="*/ 0 h 1709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0">
                <a:moveTo>
                  <a:pt x="96645" y="0"/>
                </a:moveTo>
                <a:lnTo>
                  <a:pt x="4499887" y="0"/>
                </a:lnTo>
                <a:cubicBezTo>
                  <a:pt x="4553261" y="0"/>
                  <a:pt x="4596530" y="43267"/>
                  <a:pt x="4596530" y="96641"/>
                </a:cubicBezTo>
                <a:lnTo>
                  <a:pt x="4596530" y="1613237"/>
                </a:lnTo>
                <a:cubicBezTo>
                  <a:pt x="4596530" y="1666611"/>
                  <a:pt x="4553261" y="1709880"/>
                  <a:pt x="4499887" y="1709880"/>
                </a:cubicBezTo>
                <a:lnTo>
                  <a:pt x="96645" y="1709880"/>
                </a:lnTo>
                <a:cubicBezTo>
                  <a:pt x="43269" y="1709880"/>
                  <a:pt x="0" y="1666611"/>
                  <a:pt x="0" y="1613237"/>
                </a:cubicBezTo>
                <a:lnTo>
                  <a:pt x="0" y="96641"/>
                </a:lnTo>
                <a:cubicBezTo>
                  <a:pt x="0" y="43267"/>
                  <a:pt x="43269" y="0"/>
                  <a:pt x="96645" y="0"/>
                </a:cubicBezTo>
                <a:close/>
              </a:path>
            </a:pathLst>
          </a:custGeom>
        </p:spPr>
      </p:pic>
      <p:pic>
        <p:nvPicPr>
          <p:cNvPr id="93" name="PpHolder9">
            <a:extLst>
              <a:ext uri="{FF2B5EF4-FFF2-40B4-BE49-F238E27FC236}">
                <a16:creationId xmlns:a16="http://schemas.microsoft.com/office/drawing/2014/main" id="{F42E3C5E-11A0-4FE4-9BE2-339290D904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10349" r="34612" b="64718"/>
          <a:stretch>
            <a:fillRect/>
          </a:stretch>
        </p:blipFill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</p:spPr>
      </p:pic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3104515" y="4798359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3047830" y="5847977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8607770" y="1860966"/>
            <a:ext cx="3043050" cy="1999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Aenean </a:t>
            </a:r>
            <a:r>
              <a:rPr lang="en-ID" sz="1200" dirty="0" err="1"/>
              <a:t>commodo</a:t>
            </a:r>
            <a:r>
              <a:rPr lang="en-ID" sz="1200" dirty="0"/>
              <a:t> parturient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9372709" y="465719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9372708" y="408789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8744364" y="4321205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184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00B0F0"/>
      </a:accent1>
      <a:accent2>
        <a:srgbClr val="92D050"/>
      </a:accent2>
      <a:accent3>
        <a:srgbClr val="41B176"/>
      </a:accent3>
      <a:accent4>
        <a:srgbClr val="F7C370"/>
      </a:accent4>
      <a:accent5>
        <a:srgbClr val="FF5353"/>
      </a:accent5>
      <a:accent6>
        <a:srgbClr val="A568D2"/>
      </a:accent6>
      <a:hlink>
        <a:srgbClr val="0563C1"/>
      </a:hlink>
      <a:folHlink>
        <a:srgbClr val="954F72"/>
      </a:folHlink>
    </a:clrScheme>
    <a:fontScheme name="Roboto &amp;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1594</TotalTime>
  <Words>1841</Words>
  <Application>Microsoft Office PowerPoint</Application>
  <PresentationFormat>Widescreen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186</cp:revision>
  <dcterms:created xsi:type="dcterms:W3CDTF">2020-11-29T09:52:53Z</dcterms:created>
  <dcterms:modified xsi:type="dcterms:W3CDTF">2021-01-07T02:11:22Z</dcterms:modified>
</cp:coreProperties>
</file>