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57" name="PpHolder3">
            <a:extLst>
              <a:ext uri="{FF2B5EF4-FFF2-40B4-BE49-F238E27FC236}">
                <a16:creationId xmlns:a16="http://schemas.microsoft.com/office/drawing/2014/main" id="{F8806F7D-543E-4846-B670-02CDC2CF87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1"/>
          <a:stretch>
            <a:fillRect/>
          </a:stretch>
        </p:blipFill>
        <p:spPr>
          <a:xfrm>
            <a:off x="4903776" y="36"/>
            <a:ext cx="7288225" cy="6857964"/>
          </a:xfrm>
          <a:custGeom>
            <a:avLst/>
            <a:gdLst>
              <a:gd name="connsiteX0" fmla="*/ 7288225 w 7288225"/>
              <a:gd name="connsiteY0" fmla="*/ 0 h 6857964"/>
              <a:gd name="connsiteX1" fmla="*/ 7288225 w 7288225"/>
              <a:gd name="connsiteY1" fmla="*/ 6857964 h 6857964"/>
              <a:gd name="connsiteX2" fmla="*/ 0 w 7288225"/>
              <a:gd name="connsiteY2" fmla="*/ 6857964 h 6857964"/>
              <a:gd name="connsiteX3" fmla="*/ 211523 w 7288225"/>
              <a:gd name="connsiteY3" fmla="*/ 6760869 h 6857964"/>
              <a:gd name="connsiteX4" fmla="*/ 425712 w 7288225"/>
              <a:gd name="connsiteY4" fmla="*/ 6673816 h 6857964"/>
              <a:gd name="connsiteX5" fmla="*/ 1864078 w 7288225"/>
              <a:gd name="connsiteY5" fmla="*/ 5877588 h 6857964"/>
              <a:gd name="connsiteX6" fmla="*/ 2804048 w 7288225"/>
              <a:gd name="connsiteY6" fmla="*/ 4657307 h 6857964"/>
              <a:gd name="connsiteX7" fmla="*/ 3919882 w 7288225"/>
              <a:gd name="connsiteY7" fmla="*/ 4461861 h 6857964"/>
              <a:gd name="connsiteX8" fmla="*/ 5127909 w 7288225"/>
              <a:gd name="connsiteY8" fmla="*/ 2869724 h 6857964"/>
              <a:gd name="connsiteX9" fmla="*/ 4540847 w 7288225"/>
              <a:gd name="connsiteY9" fmla="*/ 1798225 h 6857964"/>
              <a:gd name="connsiteX10" fmla="*/ 3826138 w 7288225"/>
              <a:gd name="connsiteY10" fmla="*/ 782219 h 6857964"/>
              <a:gd name="connsiteX11" fmla="*/ 3741554 w 7288225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5" h="6857964">
                <a:moveTo>
                  <a:pt x="7288225" y="0"/>
                </a:moveTo>
                <a:lnTo>
                  <a:pt x="7288225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4" y="6701376"/>
                  <a:pt x="425712" y="6673816"/>
                </a:cubicBezTo>
                <a:cubicBezTo>
                  <a:pt x="948627" y="6470936"/>
                  <a:pt x="1514752" y="6282658"/>
                  <a:pt x="1864078" y="5877588"/>
                </a:cubicBezTo>
                <a:cubicBezTo>
                  <a:pt x="2205708" y="5481482"/>
                  <a:pt x="2317846" y="4901850"/>
                  <a:pt x="2804048" y="4657307"/>
                </a:cubicBezTo>
                <a:cubicBezTo>
                  <a:pt x="3137014" y="4489800"/>
                  <a:pt x="3547440" y="4535775"/>
                  <a:pt x="3919882" y="4461861"/>
                </a:cubicBezTo>
                <a:cubicBezTo>
                  <a:pt x="4687522" y="4309457"/>
                  <a:pt x="5249072" y="3569425"/>
                  <a:pt x="5127909" y="2869724"/>
                </a:cubicBezTo>
                <a:cubicBezTo>
                  <a:pt x="5059114" y="2472147"/>
                  <a:pt x="4806356" y="2121751"/>
                  <a:pt x="4540847" y="1798225"/>
                </a:cubicBezTo>
                <a:cubicBezTo>
                  <a:pt x="4275331" y="1474692"/>
                  <a:pt x="3986699" y="1157569"/>
                  <a:pt x="3826138" y="782219"/>
                </a:cubicBezTo>
                <a:cubicBezTo>
                  <a:pt x="3720762" y="535842"/>
                  <a:pt x="3680237" y="254729"/>
                  <a:pt x="3741554" y="222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0" name="PpHolder12">
            <a:extLst>
              <a:ext uri="{FF2B5EF4-FFF2-40B4-BE49-F238E27FC236}">
                <a16:creationId xmlns:a16="http://schemas.microsoft.com/office/drawing/2014/main" id="{417F9099-68C8-4E39-AC4D-2546A99A1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70162" r="11021"/>
          <a:stretch>
            <a:fillRect/>
          </a:stretch>
        </p:blipFill>
        <p:spPr>
          <a:xfrm>
            <a:off x="1343744" y="4811700"/>
            <a:ext cx="9504519" cy="2046301"/>
          </a:xfrm>
          <a:custGeom>
            <a:avLst/>
            <a:gdLst>
              <a:gd name="connsiteX0" fmla="*/ 160747 w 9504519"/>
              <a:gd name="connsiteY0" fmla="*/ 0 h 2046301"/>
              <a:gd name="connsiteX1" fmla="*/ 9343772 w 9504519"/>
              <a:gd name="connsiteY1" fmla="*/ 0 h 2046301"/>
              <a:gd name="connsiteX2" fmla="*/ 9504519 w 9504519"/>
              <a:gd name="connsiteY2" fmla="*/ 149258 h 2046301"/>
              <a:gd name="connsiteX3" fmla="*/ 9504519 w 9504519"/>
              <a:gd name="connsiteY3" fmla="*/ 2046301 h 2046301"/>
              <a:gd name="connsiteX4" fmla="*/ 0 w 9504519"/>
              <a:gd name="connsiteY4" fmla="*/ 2046301 h 2046301"/>
              <a:gd name="connsiteX5" fmla="*/ 0 w 9504519"/>
              <a:gd name="connsiteY5" fmla="*/ 149258 h 2046301"/>
              <a:gd name="connsiteX6" fmla="*/ 160747 w 9504519"/>
              <a:gd name="connsiteY6" fmla="*/ 0 h 2046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1">
                <a:moveTo>
                  <a:pt x="160747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1"/>
                </a:lnTo>
                <a:lnTo>
                  <a:pt x="0" y="2046301"/>
                </a:lnTo>
                <a:lnTo>
                  <a:pt x="0" y="149258"/>
                </a:lnTo>
                <a:cubicBezTo>
                  <a:pt x="0" y="66825"/>
                  <a:pt x="71968" y="0"/>
                  <a:pt x="160747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4" name="PpHolder19">
            <a:extLst>
              <a:ext uri="{FF2B5EF4-FFF2-40B4-BE49-F238E27FC236}">
                <a16:creationId xmlns:a16="http://schemas.microsoft.com/office/drawing/2014/main" id="{BEFEB741-0A1F-4FCA-A23D-6352EA486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9668" r="62782" b="26967"/>
          <a:stretch>
            <a:fillRect/>
          </a:stretch>
        </p:blipFill>
        <p:spPr>
          <a:xfrm>
            <a:off x="970217" y="2034664"/>
            <a:ext cx="3567375" cy="2973970"/>
          </a:xfrm>
          <a:custGeom>
            <a:avLst/>
            <a:gdLst>
              <a:gd name="connsiteX0" fmla="*/ 184447 w 3567375"/>
              <a:gd name="connsiteY0" fmla="*/ 0 h 2973970"/>
              <a:gd name="connsiteX1" fmla="*/ 3382930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30 w 3567375"/>
              <a:gd name="connsiteY4" fmla="*/ 2973970 h 2973970"/>
              <a:gd name="connsiteX5" fmla="*/ 184447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7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7" y="0"/>
                </a:moveTo>
                <a:lnTo>
                  <a:pt x="3382930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30" y="2973970"/>
                </a:cubicBezTo>
                <a:lnTo>
                  <a:pt x="184447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7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51" name="PpHolder3">
            <a:extLst>
              <a:ext uri="{FF2B5EF4-FFF2-40B4-BE49-F238E27FC236}">
                <a16:creationId xmlns:a16="http://schemas.microsoft.com/office/drawing/2014/main" id="{C605FFBC-8D25-4298-A554-A9E4E5D754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1147607" y="0"/>
            <a:ext cx="3526229" cy="6858000"/>
          </a:xfrm>
          <a:custGeom>
            <a:avLst/>
            <a:gdLst>
              <a:gd name="connsiteX0" fmla="*/ 0 w 3526229"/>
              <a:gd name="connsiteY0" fmla="*/ 0 h 6858000"/>
              <a:gd name="connsiteX1" fmla="*/ 3526229 w 3526229"/>
              <a:gd name="connsiteY1" fmla="*/ 0 h 6858000"/>
              <a:gd name="connsiteX2" fmla="*/ 3526229 w 3526229"/>
              <a:gd name="connsiteY2" fmla="*/ 6858000 h 6858000"/>
              <a:gd name="connsiteX3" fmla="*/ 0 w 35262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9" h="6858000">
                <a:moveTo>
                  <a:pt x="0" y="0"/>
                </a:moveTo>
                <a:lnTo>
                  <a:pt x="3526229" y="0"/>
                </a:lnTo>
                <a:lnTo>
                  <a:pt x="352622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pic>
        <p:nvPicPr>
          <p:cNvPr id="78" name="PpHolder3">
            <a:extLst>
              <a:ext uri="{FF2B5EF4-FFF2-40B4-BE49-F238E27FC236}">
                <a16:creationId xmlns:a16="http://schemas.microsoft.com/office/drawing/2014/main" id="{433B508D-C554-46BE-8399-3B2DF799F3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66"/>
          <a:stretch>
            <a:fillRect/>
          </a:stretch>
        </p:blipFill>
        <p:spPr>
          <a:xfrm>
            <a:off x="0" y="3124944"/>
            <a:ext cx="12191946" cy="3733056"/>
          </a:xfrm>
          <a:custGeom>
            <a:avLst/>
            <a:gdLst>
              <a:gd name="connsiteX0" fmla="*/ 1527654 w 12191946"/>
              <a:gd name="connsiteY0" fmla="*/ 616 h 3733056"/>
              <a:gd name="connsiteX1" fmla="*/ 2490917 w 12191946"/>
              <a:gd name="connsiteY1" fmla="*/ 116760 h 3733056"/>
              <a:gd name="connsiteX2" fmla="*/ 5162488 w 12191946"/>
              <a:gd name="connsiteY2" fmla="*/ 1504627 h 3733056"/>
              <a:gd name="connsiteX3" fmla="*/ 7830123 w 12191946"/>
              <a:gd name="connsiteY3" fmla="*/ 2904033 h 3733056"/>
              <a:gd name="connsiteX4" fmla="*/ 11100375 w 12191946"/>
              <a:gd name="connsiteY4" fmla="*/ 2725743 h 3733056"/>
              <a:gd name="connsiteX5" fmla="*/ 12191750 w 12191946"/>
              <a:gd name="connsiteY5" fmla="*/ 2442326 h 3733056"/>
              <a:gd name="connsiteX6" fmla="*/ 12191946 w 12191946"/>
              <a:gd name="connsiteY6" fmla="*/ 3733056 h 3733056"/>
              <a:gd name="connsiteX7" fmla="*/ 0 w 12191946"/>
              <a:gd name="connsiteY7" fmla="*/ 3733056 h 3733056"/>
              <a:gd name="connsiteX8" fmla="*/ 0 w 12191946"/>
              <a:gd name="connsiteY8" fmla="*/ 464373 h 3733056"/>
              <a:gd name="connsiteX9" fmla="*/ 1527654 w 12191946"/>
              <a:gd name="connsiteY9" fmla="*/ 616 h 37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6">
                <a:moveTo>
                  <a:pt x="1527654" y="616"/>
                </a:moveTo>
                <a:cubicBezTo>
                  <a:pt x="1851465" y="-5620"/>
                  <a:pt x="2177689" y="35704"/>
                  <a:pt x="2490917" y="116760"/>
                </a:cubicBezTo>
                <a:cubicBezTo>
                  <a:pt x="3447353" y="364379"/>
                  <a:pt x="4313685" y="937407"/>
                  <a:pt x="5162488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6"/>
                </a:lnTo>
                <a:lnTo>
                  <a:pt x="0" y="3733056"/>
                </a:lnTo>
                <a:lnTo>
                  <a:pt x="0" y="464373"/>
                </a:lnTo>
                <a:cubicBezTo>
                  <a:pt x="454981" y="153515"/>
                  <a:pt x="987970" y="11010"/>
                  <a:pt x="1527654" y="616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6" name="PpHolder3">
            <a:extLst>
              <a:ext uri="{FF2B5EF4-FFF2-40B4-BE49-F238E27FC236}">
                <a16:creationId xmlns:a16="http://schemas.microsoft.com/office/drawing/2014/main" id="{580277FB-F920-4FA9-8921-B565C5ED1A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9668" r="8171" b="22154"/>
          <a:stretch>
            <a:fillRect/>
          </a:stretch>
        </p:blipFill>
        <p:spPr>
          <a:xfrm>
            <a:off x="996246" y="2034666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17" name="PpHolder3">
            <a:extLst>
              <a:ext uri="{FF2B5EF4-FFF2-40B4-BE49-F238E27FC236}">
                <a16:creationId xmlns:a16="http://schemas.microsoft.com/office/drawing/2014/main" id="{46CA2A31-60C4-42F2-A235-E18EBCAC9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29612" r="73887" b="42788"/>
          <a:stretch>
            <a:fillRect/>
          </a:stretch>
        </p:blipFill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9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9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</p:spPr>
      </p:pic>
      <p:pic>
        <p:nvPicPr>
          <p:cNvPr id="106" name="PpHolder4">
            <a:extLst>
              <a:ext uri="{FF2B5EF4-FFF2-40B4-BE49-F238E27FC236}">
                <a16:creationId xmlns:a16="http://schemas.microsoft.com/office/drawing/2014/main" id="{81413700-2888-49DC-A25A-07EEEA2B02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29626" r="32164" b="42774"/>
          <a:stretch>
            <a:fillRect/>
          </a:stretch>
        </p:blipFill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105" name="PpHolder5">
            <a:extLst>
              <a:ext uri="{FF2B5EF4-FFF2-40B4-BE49-F238E27FC236}">
                <a16:creationId xmlns:a16="http://schemas.microsoft.com/office/drawing/2014/main" id="{6C0BC91D-7787-4586-AE2A-AFF2B4CE56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63882" r="32060" b="8518"/>
          <a:stretch>
            <a:fillRect/>
          </a:stretch>
        </p:blipFill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pic>
        <p:nvPicPr>
          <p:cNvPr id="104" name="PpHolder32">
            <a:extLst>
              <a:ext uri="{FF2B5EF4-FFF2-40B4-BE49-F238E27FC236}">
                <a16:creationId xmlns:a16="http://schemas.microsoft.com/office/drawing/2014/main" id="{4EE57550-ACB2-48D7-896E-087BBAFCE2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63868" r="73783" b="8532"/>
          <a:stretch>
            <a:fillRect/>
          </a:stretch>
        </p:blipFill>
        <p:spPr>
          <a:xfrm>
            <a:off x="1302633" y="4380090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1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8" name="PpHolder10">
            <a:extLst>
              <a:ext uri="{FF2B5EF4-FFF2-40B4-BE49-F238E27FC236}">
                <a16:creationId xmlns:a16="http://schemas.microsoft.com/office/drawing/2014/main" id="{16718758-AFDD-4110-8EA8-6DB0C92512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9334" r="69362" b="13066"/>
          <a:stretch>
            <a:fillRect/>
          </a:stretch>
        </p:blipFill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2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2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7" name="PpHolder28">
            <a:extLst>
              <a:ext uri="{FF2B5EF4-FFF2-40B4-BE49-F238E27FC236}">
                <a16:creationId xmlns:a16="http://schemas.microsoft.com/office/drawing/2014/main" id="{562985A7-78AD-406E-B5EB-03B07A2D82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9339" r="40180" b="13061"/>
          <a:stretch>
            <a:fillRect/>
          </a:stretch>
        </p:blipFill>
        <p:spPr>
          <a:xfrm>
            <a:off x="5399584" y="4069479"/>
            <a:ext cx="1893710" cy="1892808"/>
          </a:xfrm>
          <a:custGeom>
            <a:avLst/>
            <a:gdLst>
              <a:gd name="connsiteX0" fmla="*/ 88280 w 1893710"/>
              <a:gd name="connsiteY0" fmla="*/ 0 h 1892808"/>
              <a:gd name="connsiteX1" fmla="*/ 1805429 w 1893710"/>
              <a:gd name="connsiteY1" fmla="*/ 0 h 1892808"/>
              <a:gd name="connsiteX2" fmla="*/ 1893710 w 1893710"/>
              <a:gd name="connsiteY2" fmla="*/ 88281 h 1892808"/>
              <a:gd name="connsiteX3" fmla="*/ 1893710 w 1893710"/>
              <a:gd name="connsiteY3" fmla="*/ 1804527 h 1892808"/>
              <a:gd name="connsiteX4" fmla="*/ 1805429 w 1893710"/>
              <a:gd name="connsiteY4" fmla="*/ 1892808 h 1892808"/>
              <a:gd name="connsiteX5" fmla="*/ 88280 w 1893710"/>
              <a:gd name="connsiteY5" fmla="*/ 1892808 h 1892808"/>
              <a:gd name="connsiteX6" fmla="*/ 0 w 1893710"/>
              <a:gd name="connsiteY6" fmla="*/ 1804527 h 1892808"/>
              <a:gd name="connsiteX7" fmla="*/ 0 w 1893710"/>
              <a:gd name="connsiteY7" fmla="*/ 88281 h 1892808"/>
              <a:gd name="connsiteX8" fmla="*/ 88280 w 1893710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0" h="1892808">
                <a:moveTo>
                  <a:pt x="88280" y="0"/>
                </a:moveTo>
                <a:lnTo>
                  <a:pt x="1805429" y="0"/>
                </a:lnTo>
                <a:cubicBezTo>
                  <a:pt x="1854185" y="0"/>
                  <a:pt x="1893710" y="39525"/>
                  <a:pt x="1893710" y="88281"/>
                </a:cubicBezTo>
                <a:lnTo>
                  <a:pt x="1893710" y="1804527"/>
                </a:lnTo>
                <a:cubicBezTo>
                  <a:pt x="1893710" y="1853283"/>
                  <a:pt x="1854185" y="1892808"/>
                  <a:pt x="1805429" y="1892808"/>
                </a:cubicBezTo>
                <a:lnTo>
                  <a:pt x="88280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3B718DD3-2E2E-480F-9ABE-DC08B552A57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7540"/>
          <a:stretch>
            <a:fillRect/>
          </a:stretch>
        </p:blipFill>
        <p:spPr>
          <a:xfrm>
            <a:off x="3" y="1"/>
            <a:ext cx="6043757" cy="2911876"/>
          </a:xfrm>
          <a:custGeom>
            <a:avLst/>
            <a:gdLst>
              <a:gd name="connsiteX0" fmla="*/ 0 w 6043757"/>
              <a:gd name="connsiteY0" fmla="*/ 0 h 2911876"/>
              <a:gd name="connsiteX1" fmla="*/ 6043757 w 6043757"/>
              <a:gd name="connsiteY1" fmla="*/ 0 h 2911876"/>
              <a:gd name="connsiteX2" fmla="*/ 6043757 w 6043757"/>
              <a:gd name="connsiteY2" fmla="*/ 2911876 h 2911876"/>
              <a:gd name="connsiteX3" fmla="*/ 0 w 6043757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7" h="2911876">
                <a:moveTo>
                  <a:pt x="0" y="0"/>
                </a:moveTo>
                <a:lnTo>
                  <a:pt x="6043757" y="0"/>
                </a:lnTo>
                <a:lnTo>
                  <a:pt x="6043757" y="2911876"/>
                </a:lnTo>
                <a:lnTo>
                  <a:pt x="0" y="2911876"/>
                </a:lnTo>
                <a:close/>
              </a:path>
            </a:pathLst>
          </a:custGeom>
        </p:spPr>
      </p:pic>
      <p:pic>
        <p:nvPicPr>
          <p:cNvPr id="67" name="PpHolder2">
            <a:extLst>
              <a:ext uri="{FF2B5EF4-FFF2-40B4-BE49-F238E27FC236}">
                <a16:creationId xmlns:a16="http://schemas.microsoft.com/office/drawing/2014/main" id="{B89465DE-13C3-432D-A2DD-A84083FB72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56715" r="29599" b="15685"/>
          <a:stretch>
            <a:fillRect/>
          </a:stretch>
        </p:blipFill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4" name="PpHolder3">
            <a:extLst>
              <a:ext uri="{FF2B5EF4-FFF2-40B4-BE49-F238E27FC236}">
                <a16:creationId xmlns:a16="http://schemas.microsoft.com/office/drawing/2014/main" id="{AB5C02BA-B0BA-4B0D-910B-04EF440B6E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56715" r="11246" b="15685"/>
          <a:stretch>
            <a:fillRect/>
          </a:stretch>
        </p:blipFill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2" name="PpHolder4">
            <a:extLst>
              <a:ext uri="{FF2B5EF4-FFF2-40B4-BE49-F238E27FC236}">
                <a16:creationId xmlns:a16="http://schemas.microsoft.com/office/drawing/2014/main" id="{9CD68184-671D-4A76-B026-8C7A3E829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7540"/>
          <a:stretch>
            <a:fillRect/>
          </a:stretch>
        </p:blipFill>
        <p:spPr>
          <a:xfrm>
            <a:off x="6148248" y="0"/>
            <a:ext cx="6043753" cy="2911876"/>
          </a:xfrm>
          <a:custGeom>
            <a:avLst/>
            <a:gdLst>
              <a:gd name="connsiteX0" fmla="*/ 0 w 6043753"/>
              <a:gd name="connsiteY0" fmla="*/ 0 h 2911876"/>
              <a:gd name="connsiteX1" fmla="*/ 6043753 w 6043753"/>
              <a:gd name="connsiteY1" fmla="*/ 0 h 2911876"/>
              <a:gd name="connsiteX2" fmla="*/ 6043753 w 6043753"/>
              <a:gd name="connsiteY2" fmla="*/ 2911876 h 2911876"/>
              <a:gd name="connsiteX3" fmla="*/ 0 w 6043753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3" h="2911876">
                <a:moveTo>
                  <a:pt x="0" y="0"/>
                </a:moveTo>
                <a:lnTo>
                  <a:pt x="6043753" y="0"/>
                </a:lnTo>
                <a:lnTo>
                  <a:pt x="6043753" y="2911876"/>
                </a:lnTo>
                <a:lnTo>
                  <a:pt x="0" y="2911876"/>
                </a:lnTo>
                <a:close/>
              </a:path>
            </a:pathLst>
          </a:cu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pHolder1">
            <a:extLst>
              <a:ext uri="{FF2B5EF4-FFF2-40B4-BE49-F238E27FC236}">
                <a16:creationId xmlns:a16="http://schemas.microsoft.com/office/drawing/2014/main" id="{A2292E5A-6B41-4E9E-B5BE-1F8BD2FE5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990603" y="0"/>
            <a:ext cx="3342640" cy="3429000"/>
          </a:xfrm>
          <a:custGeom>
            <a:avLst/>
            <a:gdLst>
              <a:gd name="connsiteX0" fmla="*/ 0 w 3342640"/>
              <a:gd name="connsiteY0" fmla="*/ 0 h 3429000"/>
              <a:gd name="connsiteX1" fmla="*/ 3342640 w 3342640"/>
              <a:gd name="connsiteY1" fmla="*/ 0 h 3429000"/>
              <a:gd name="connsiteX2" fmla="*/ 3342640 w 3342640"/>
              <a:gd name="connsiteY2" fmla="*/ 3429000 h 3429000"/>
              <a:gd name="connsiteX3" fmla="*/ 0 w 334264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40" h="3429000">
                <a:moveTo>
                  <a:pt x="0" y="0"/>
                </a:moveTo>
                <a:lnTo>
                  <a:pt x="3342640" y="0"/>
                </a:lnTo>
                <a:lnTo>
                  <a:pt x="334264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1" name="PpHolder2">
            <a:extLst>
              <a:ext uri="{FF2B5EF4-FFF2-40B4-BE49-F238E27FC236}">
                <a16:creationId xmlns:a16="http://schemas.microsoft.com/office/drawing/2014/main" id="{AB6A4279-B5FA-4090-B124-A1C5C989AA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0" name="PpHolder3">
            <a:extLst>
              <a:ext uri="{FF2B5EF4-FFF2-40B4-BE49-F238E27FC236}">
                <a16:creationId xmlns:a16="http://schemas.microsoft.com/office/drawing/2014/main" id="{2367D8AD-724F-430E-8D18-CB70A19FEA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14444"/>
          <a:stretch>
            <a:fillRect/>
          </a:stretch>
        </p:blipFill>
        <p:spPr>
          <a:xfrm>
            <a:off x="7858764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65" name="PpHolder5">
            <a:extLst>
              <a:ext uri="{FF2B5EF4-FFF2-40B4-BE49-F238E27FC236}">
                <a16:creationId xmlns:a16="http://schemas.microsoft.com/office/drawing/2014/main" id="{0D4CA644-503A-4393-9FDA-49D20EE561D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4" r="60500" b="26370"/>
          <a:stretch>
            <a:fillRect/>
          </a:stretch>
        </p:blipFill>
        <p:spPr>
          <a:xfrm>
            <a:off x="1" y="1956188"/>
            <a:ext cx="4815842" cy="3093335"/>
          </a:xfrm>
          <a:custGeom>
            <a:avLst/>
            <a:gdLst>
              <a:gd name="connsiteX0" fmla="*/ 0 w 4815842"/>
              <a:gd name="connsiteY0" fmla="*/ 0 h 3093335"/>
              <a:gd name="connsiteX1" fmla="*/ 4815842 w 4815842"/>
              <a:gd name="connsiteY1" fmla="*/ 0 h 3093335"/>
              <a:gd name="connsiteX2" fmla="*/ 4815842 w 4815842"/>
              <a:gd name="connsiteY2" fmla="*/ 3093335 h 3093335"/>
              <a:gd name="connsiteX3" fmla="*/ 0 w 4815842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2" h="3093335">
                <a:moveTo>
                  <a:pt x="0" y="0"/>
                </a:moveTo>
                <a:lnTo>
                  <a:pt x="4815842" y="0"/>
                </a:lnTo>
                <a:lnTo>
                  <a:pt x="4815842" y="3093335"/>
                </a:lnTo>
                <a:lnTo>
                  <a:pt x="0" y="3093335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6" name="PpHolder3">
            <a:extLst>
              <a:ext uri="{FF2B5EF4-FFF2-40B4-BE49-F238E27FC236}">
                <a16:creationId xmlns:a16="http://schemas.microsoft.com/office/drawing/2014/main" id="{CD62D80A-2FC6-4F1B-A647-04BE1F1621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8504" r="10685" b="35990"/>
          <a:stretch>
            <a:fillRect/>
          </a:stretch>
        </p:blipFill>
        <p:spPr>
          <a:xfrm>
            <a:off x="1302738" y="1954807"/>
            <a:ext cx="9586528" cy="2435023"/>
          </a:xfrm>
          <a:custGeom>
            <a:avLst/>
            <a:gdLst>
              <a:gd name="connsiteX0" fmla="*/ 103099 w 9586528"/>
              <a:gd name="connsiteY0" fmla="*/ 0 h 2435023"/>
              <a:gd name="connsiteX1" fmla="*/ 9483429 w 9586528"/>
              <a:gd name="connsiteY1" fmla="*/ 0 h 2435023"/>
              <a:gd name="connsiteX2" fmla="*/ 9586528 w 9586528"/>
              <a:gd name="connsiteY2" fmla="*/ 103099 h 2435023"/>
              <a:gd name="connsiteX3" fmla="*/ 9586528 w 9586528"/>
              <a:gd name="connsiteY3" fmla="*/ 2331924 h 2435023"/>
              <a:gd name="connsiteX4" fmla="*/ 9483429 w 9586528"/>
              <a:gd name="connsiteY4" fmla="*/ 2435023 h 2435023"/>
              <a:gd name="connsiteX5" fmla="*/ 103099 w 9586528"/>
              <a:gd name="connsiteY5" fmla="*/ 2435023 h 2435023"/>
              <a:gd name="connsiteX6" fmla="*/ 0 w 9586528"/>
              <a:gd name="connsiteY6" fmla="*/ 2331924 h 2435023"/>
              <a:gd name="connsiteX7" fmla="*/ 0 w 9586528"/>
              <a:gd name="connsiteY7" fmla="*/ 103099 h 2435023"/>
              <a:gd name="connsiteX8" fmla="*/ 103099 w 9586528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8" h="2435023">
                <a:moveTo>
                  <a:pt x="103099" y="0"/>
                </a:moveTo>
                <a:lnTo>
                  <a:pt x="9483429" y="0"/>
                </a:lnTo>
                <a:cubicBezTo>
                  <a:pt x="9540369" y="0"/>
                  <a:pt x="9586528" y="46159"/>
                  <a:pt x="9586528" y="103099"/>
                </a:cubicBezTo>
                <a:lnTo>
                  <a:pt x="9586528" y="2331924"/>
                </a:lnTo>
                <a:cubicBezTo>
                  <a:pt x="9586528" y="2388864"/>
                  <a:pt x="9540369" y="2435023"/>
                  <a:pt x="9483429" y="2435023"/>
                </a:cubicBezTo>
                <a:lnTo>
                  <a:pt x="103099" y="2435023"/>
                </a:lnTo>
                <a:cubicBezTo>
                  <a:pt x="46159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59" y="0"/>
                  <a:pt x="103099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4" name="PpHolder13">
            <a:extLst>
              <a:ext uri="{FF2B5EF4-FFF2-40B4-BE49-F238E27FC236}">
                <a16:creationId xmlns:a16="http://schemas.microsoft.com/office/drawing/2014/main" id="{FC2F05DC-F4A8-4B4D-954B-098BF8DEC8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2729" r="44567" b="27954"/>
          <a:stretch>
            <a:fillRect/>
          </a:stretch>
        </p:blipFill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7" y="1324792"/>
                  <a:pt x="0" y="1028227"/>
                  <a:pt x="0" y="662396"/>
                </a:cubicBezTo>
                <a:cubicBezTo>
                  <a:pt x="0" y="296565"/>
                  <a:pt x="296567" y="0"/>
                  <a:pt x="6623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2" name="PpHolder29">
            <a:extLst>
              <a:ext uri="{FF2B5EF4-FFF2-40B4-BE49-F238E27FC236}">
                <a16:creationId xmlns:a16="http://schemas.microsoft.com/office/drawing/2014/main" id="{0E6BE5E3-C93D-42D2-8817-9AF2B8BDAA9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2" t="27980"/>
          <a:stretch>
            <a:fillRect/>
          </a:stretch>
        </p:blipFill>
        <p:spPr>
          <a:xfrm>
            <a:off x="8854048" y="1918862"/>
            <a:ext cx="3337953" cy="4939138"/>
          </a:xfrm>
          <a:custGeom>
            <a:avLst/>
            <a:gdLst>
              <a:gd name="connsiteX0" fmla="*/ 0 w 3337953"/>
              <a:gd name="connsiteY0" fmla="*/ 0 h 4939138"/>
              <a:gd name="connsiteX1" fmla="*/ 3337953 w 3337953"/>
              <a:gd name="connsiteY1" fmla="*/ 0 h 4939138"/>
              <a:gd name="connsiteX2" fmla="*/ 3337953 w 3337953"/>
              <a:gd name="connsiteY2" fmla="*/ 4939138 h 4939138"/>
              <a:gd name="connsiteX3" fmla="*/ 0 w 3337953"/>
              <a:gd name="connsiteY3" fmla="*/ 4939138 h 493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3" h="4939138">
                <a:moveTo>
                  <a:pt x="0" y="0"/>
                </a:moveTo>
                <a:lnTo>
                  <a:pt x="3337953" y="0"/>
                </a:lnTo>
                <a:lnTo>
                  <a:pt x="3337953" y="4939138"/>
                </a:lnTo>
                <a:lnTo>
                  <a:pt x="0" y="4939138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pHolder1">
            <a:extLst>
              <a:ext uri="{FF2B5EF4-FFF2-40B4-BE49-F238E27FC236}">
                <a16:creationId xmlns:a16="http://schemas.microsoft.com/office/drawing/2014/main" id="{357080E3-345B-448D-8640-89A986A6DF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6680494" y="2"/>
            <a:ext cx="5511506" cy="6857998"/>
          </a:xfrm>
          <a:custGeom>
            <a:avLst/>
            <a:gdLst>
              <a:gd name="connsiteX0" fmla="*/ 0 w 5511506"/>
              <a:gd name="connsiteY0" fmla="*/ 0 h 6857998"/>
              <a:gd name="connsiteX1" fmla="*/ 5511506 w 5511506"/>
              <a:gd name="connsiteY1" fmla="*/ 0 h 6857998"/>
              <a:gd name="connsiteX2" fmla="*/ 5511506 w 5511506"/>
              <a:gd name="connsiteY2" fmla="*/ 6857998 h 6857998"/>
              <a:gd name="connsiteX3" fmla="*/ 0 w 551150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8">
                <a:moveTo>
                  <a:pt x="0" y="0"/>
                </a:moveTo>
                <a:lnTo>
                  <a:pt x="5511506" y="0"/>
                </a:lnTo>
                <a:lnTo>
                  <a:pt x="551150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pic>
        <p:nvPicPr>
          <p:cNvPr id="190" name="PpHolder23">
            <a:extLst>
              <a:ext uri="{FF2B5EF4-FFF2-40B4-BE49-F238E27FC236}">
                <a16:creationId xmlns:a16="http://schemas.microsoft.com/office/drawing/2014/main" id="{83933311-7BF4-408B-AD47-3C5D56AB6D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2973" r="43209" b="22616"/>
          <a:stretch>
            <a:fillRect/>
          </a:stretch>
        </p:blipFill>
        <p:spPr>
          <a:xfrm>
            <a:off x="5249070" y="3632893"/>
            <a:ext cx="1674920" cy="1674120"/>
          </a:xfrm>
          <a:custGeom>
            <a:avLst/>
            <a:gdLst>
              <a:gd name="connsiteX0" fmla="*/ 78083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3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3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3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3" y="1674120"/>
                </a:lnTo>
                <a:cubicBezTo>
                  <a:pt x="34960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60" y="0"/>
                  <a:pt x="78083" y="0"/>
                </a:cubicBezTo>
                <a:close/>
              </a:path>
            </a:pathLst>
          </a:custGeom>
        </p:spPr>
      </p:pic>
      <p:pic>
        <p:nvPicPr>
          <p:cNvPr id="189" name="PpHolder24">
            <a:extLst>
              <a:ext uri="{FF2B5EF4-FFF2-40B4-BE49-F238E27FC236}">
                <a16:creationId xmlns:a16="http://schemas.microsoft.com/office/drawing/2014/main" id="{DF63E800-31C3-4B1C-A6E2-DB9CEDE142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2973" r="70563" b="22616"/>
          <a:stretch>
            <a:fillRect/>
          </a:stretch>
        </p:blipFill>
        <p:spPr>
          <a:xfrm>
            <a:off x="1914089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</p:spPr>
      </p:pic>
      <p:pic>
        <p:nvPicPr>
          <p:cNvPr id="188" name="PpHolder25">
            <a:extLst>
              <a:ext uri="{FF2B5EF4-FFF2-40B4-BE49-F238E27FC236}">
                <a16:creationId xmlns:a16="http://schemas.microsoft.com/office/drawing/2014/main" id="{1B8D5861-1B0C-45EE-8550-731953063C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2973" r="15700" b="22616"/>
          <a:stretch>
            <a:fillRect/>
          </a:stretch>
        </p:blipFill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4" name="PpHolder2">
            <a:extLst>
              <a:ext uri="{FF2B5EF4-FFF2-40B4-BE49-F238E27FC236}">
                <a16:creationId xmlns:a16="http://schemas.microsoft.com/office/drawing/2014/main" id="{910F9A74-880C-41DB-AA53-BB4E22EAA8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3" t="63251"/>
          <a:stretch>
            <a:fillRect/>
          </a:stretch>
        </p:blipFill>
        <p:spPr>
          <a:xfrm>
            <a:off x="5211196" y="4337762"/>
            <a:ext cx="6980805" cy="2520239"/>
          </a:xfrm>
          <a:custGeom>
            <a:avLst/>
            <a:gdLst>
              <a:gd name="connsiteX0" fmla="*/ 6550067 w 6980805"/>
              <a:gd name="connsiteY0" fmla="*/ 432 h 2520239"/>
              <a:gd name="connsiteX1" fmla="*/ 6821873 w 6980805"/>
              <a:gd name="connsiteY1" fmla="*/ 27927 h 2520239"/>
              <a:gd name="connsiteX2" fmla="*/ 6980805 w 6980805"/>
              <a:gd name="connsiteY2" fmla="*/ 72478 h 2520239"/>
              <a:gd name="connsiteX3" fmla="*/ 6980805 w 6980805"/>
              <a:gd name="connsiteY3" fmla="*/ 2520239 h 2520239"/>
              <a:gd name="connsiteX4" fmla="*/ 0 w 6980805"/>
              <a:gd name="connsiteY4" fmla="*/ 2520239 h 2520239"/>
              <a:gd name="connsiteX5" fmla="*/ 325405 w 6980805"/>
              <a:gd name="connsiteY5" fmla="*/ 2218220 h 2520239"/>
              <a:gd name="connsiteX6" fmla="*/ 1177940 w 6980805"/>
              <a:gd name="connsiteY6" fmla="*/ 1707328 h 2520239"/>
              <a:gd name="connsiteX7" fmla="*/ 3395584 w 6980805"/>
              <a:gd name="connsiteY7" fmla="*/ 1296056 h 2520239"/>
              <a:gd name="connsiteX8" fmla="*/ 5459277 w 6980805"/>
              <a:gd name="connsiteY8" fmla="*/ 252151 h 2520239"/>
              <a:gd name="connsiteX9" fmla="*/ 6550067 w 6980805"/>
              <a:gd name="connsiteY9" fmla="*/ 432 h 252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5" h="2520239">
                <a:moveTo>
                  <a:pt x="6550067" y="432"/>
                </a:moveTo>
                <a:cubicBezTo>
                  <a:pt x="6641537" y="2415"/>
                  <a:pt x="6732341" y="11293"/>
                  <a:pt x="6821873" y="27927"/>
                </a:cubicBezTo>
                <a:lnTo>
                  <a:pt x="6980805" y="72478"/>
                </a:lnTo>
                <a:lnTo>
                  <a:pt x="6980805" y="2520239"/>
                </a:lnTo>
                <a:lnTo>
                  <a:pt x="0" y="2520239"/>
                </a:lnTo>
                <a:lnTo>
                  <a:pt x="325405" y="2218220"/>
                </a:lnTo>
                <a:cubicBezTo>
                  <a:pt x="591746" y="1999082"/>
                  <a:pt x="874693" y="1823762"/>
                  <a:pt x="1177940" y="1707328"/>
                </a:cubicBezTo>
                <a:cubicBezTo>
                  <a:pt x="1898352" y="1430479"/>
                  <a:pt x="2665972" y="1519427"/>
                  <a:pt x="3395584" y="1296056"/>
                </a:cubicBezTo>
                <a:cubicBezTo>
                  <a:pt x="4110334" y="1077122"/>
                  <a:pt x="4762517" y="566753"/>
                  <a:pt x="5459277" y="252151"/>
                </a:cubicBezTo>
                <a:cubicBezTo>
                  <a:pt x="5807655" y="94846"/>
                  <a:pt x="6184187" y="-7505"/>
                  <a:pt x="6550067" y="432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3A09408-07C8-4942-99CF-0D2780B9DD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5834"/>
          <a:stretch>
            <a:fillRect/>
          </a:stretch>
        </p:blipFill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90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5" y="2519782"/>
                  <a:pt x="3873278" y="3410920"/>
                  <a:pt x="2656690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23DF65F0-8908-4B50-AB2C-9FCE2CEBEA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>
            <a:fillRect/>
          </a:stretch>
        </p:blipFill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5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1" name="PpHolder3">
            <a:extLst>
              <a:ext uri="{FF2B5EF4-FFF2-40B4-BE49-F238E27FC236}">
                <a16:creationId xmlns:a16="http://schemas.microsoft.com/office/drawing/2014/main" id="{0305F200-0BF6-48CF-9784-919B9E4497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4" r="39288" b="55"/>
          <a:stretch>
            <a:fillRect/>
          </a:stretch>
        </p:blipFill>
        <p:spPr>
          <a:xfrm>
            <a:off x="1" y="1626339"/>
            <a:ext cx="7402041" cy="5227889"/>
          </a:xfrm>
          <a:custGeom>
            <a:avLst/>
            <a:gdLst>
              <a:gd name="connsiteX0" fmla="*/ 1901717 w 7402041"/>
              <a:gd name="connsiteY0" fmla="*/ 4258964 h 5227889"/>
              <a:gd name="connsiteX1" fmla="*/ 1901717 w 7402041"/>
              <a:gd name="connsiteY1" fmla="*/ 4259336 h 5227889"/>
              <a:gd name="connsiteX2" fmla="*/ 7372481 w 7402041"/>
              <a:gd name="connsiteY2" fmla="*/ 4259336 h 5227889"/>
              <a:gd name="connsiteX3" fmla="*/ 0 w 7402041"/>
              <a:gd name="connsiteY3" fmla="*/ 0 h 5227889"/>
              <a:gd name="connsiteX4" fmla="*/ 1901717 w 7402041"/>
              <a:gd name="connsiteY4" fmla="*/ 0 h 5227889"/>
              <a:gd name="connsiteX5" fmla="*/ 1901724 w 7402041"/>
              <a:gd name="connsiteY5" fmla="*/ 0 h 5227889"/>
              <a:gd name="connsiteX6" fmla="*/ 2017211 w 7402041"/>
              <a:gd name="connsiteY6" fmla="*/ 10556 h 5227889"/>
              <a:gd name="connsiteX7" fmla="*/ 2771567 w 7402041"/>
              <a:gd name="connsiteY7" fmla="*/ 288912 h 5227889"/>
              <a:gd name="connsiteX8" fmla="*/ 3535388 w 7402041"/>
              <a:gd name="connsiteY8" fmla="*/ 1625517 h 5227889"/>
              <a:gd name="connsiteX9" fmla="*/ 3584357 w 7402041"/>
              <a:gd name="connsiteY9" fmla="*/ 2459339 h 5227889"/>
              <a:gd name="connsiteX10" fmla="*/ 4510587 w 7402041"/>
              <a:gd name="connsiteY10" fmla="*/ 3215504 h 5227889"/>
              <a:gd name="connsiteX11" fmla="*/ 4749595 w 7402041"/>
              <a:gd name="connsiteY11" fmla="*/ 3259061 h 5227889"/>
              <a:gd name="connsiteX12" fmla="*/ 5756776 w 7402041"/>
              <a:gd name="connsiteY12" fmla="*/ 3285010 h 5227889"/>
              <a:gd name="connsiteX13" fmla="*/ 6955925 w 7402041"/>
              <a:gd name="connsiteY13" fmla="*/ 3571995 h 5227889"/>
              <a:gd name="connsiteX14" fmla="*/ 7378749 w 7402041"/>
              <a:gd name="connsiteY14" fmla="*/ 4158756 h 5227889"/>
              <a:gd name="connsiteX15" fmla="*/ 7399592 w 7402041"/>
              <a:gd name="connsiteY15" fmla="*/ 4259336 h 5227889"/>
              <a:gd name="connsiteX16" fmla="*/ 7402041 w 7402041"/>
              <a:gd name="connsiteY16" fmla="*/ 4259336 h 5227889"/>
              <a:gd name="connsiteX17" fmla="*/ 7402041 w 7402041"/>
              <a:gd name="connsiteY17" fmla="*/ 5227889 h 5227889"/>
              <a:gd name="connsiteX18" fmla="*/ 2446 w 7402041"/>
              <a:gd name="connsiteY18" fmla="*/ 5227889 h 5227889"/>
              <a:gd name="connsiteX19" fmla="*/ 2446 w 7402041"/>
              <a:gd name="connsiteY19" fmla="*/ 4259336 h 5227889"/>
              <a:gd name="connsiteX20" fmla="*/ 0 w 7402041"/>
              <a:gd name="connsiteY20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2041" h="5227889">
                <a:moveTo>
                  <a:pt x="1901717" y="4258964"/>
                </a:moveTo>
                <a:lnTo>
                  <a:pt x="1901717" y="4259336"/>
                </a:lnTo>
                <a:lnTo>
                  <a:pt x="7372481" y="4259336"/>
                </a:lnTo>
                <a:close/>
                <a:moveTo>
                  <a:pt x="0" y="0"/>
                </a:moveTo>
                <a:lnTo>
                  <a:pt x="1901717" y="0"/>
                </a:lnTo>
                <a:lnTo>
                  <a:pt x="1901724" y="0"/>
                </a:lnTo>
                <a:lnTo>
                  <a:pt x="2017211" y="10556"/>
                </a:lnTo>
                <a:cubicBezTo>
                  <a:pt x="2285809" y="43893"/>
                  <a:pt x="2546865" y="137985"/>
                  <a:pt x="2771567" y="288912"/>
                </a:cubicBezTo>
                <a:cubicBezTo>
                  <a:pt x="3212871" y="585481"/>
                  <a:pt x="3503964" y="1094733"/>
                  <a:pt x="3535388" y="1625517"/>
                </a:cubicBezTo>
                <a:cubicBezTo>
                  <a:pt x="3551938" y="1904475"/>
                  <a:pt x="3501847" y="2192205"/>
                  <a:pt x="3584357" y="2459339"/>
                </a:cubicBezTo>
                <a:cubicBezTo>
                  <a:pt x="3707564" y="2857895"/>
                  <a:pt x="4104997" y="3118059"/>
                  <a:pt x="4510587" y="3215504"/>
                </a:cubicBezTo>
                <a:cubicBezTo>
                  <a:pt x="4589425" y="3234303"/>
                  <a:pt x="4669199" y="3248845"/>
                  <a:pt x="4749595" y="3259061"/>
                </a:cubicBezTo>
                <a:cubicBezTo>
                  <a:pt x="5081007" y="3301873"/>
                  <a:pt x="5420946" y="3281526"/>
                  <a:pt x="5756776" y="3285010"/>
                </a:cubicBezTo>
                <a:cubicBezTo>
                  <a:pt x="6173685" y="3289428"/>
                  <a:pt x="6610509" y="3338213"/>
                  <a:pt x="6955925" y="3571995"/>
                </a:cubicBezTo>
                <a:cubicBezTo>
                  <a:pt x="7158086" y="3708875"/>
                  <a:pt x="7316134" y="3925889"/>
                  <a:pt x="7378749" y="4158756"/>
                </a:cubicBezTo>
                <a:lnTo>
                  <a:pt x="7399592" y="4259336"/>
                </a:lnTo>
                <a:lnTo>
                  <a:pt x="7402041" y="4259336"/>
                </a:lnTo>
                <a:lnTo>
                  <a:pt x="7402041" y="5227889"/>
                </a:lnTo>
                <a:lnTo>
                  <a:pt x="2446" y="5227889"/>
                </a:lnTo>
                <a:lnTo>
                  <a:pt x="2446" y="4259336"/>
                </a:lnTo>
                <a:lnTo>
                  <a:pt x="0" y="4259336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0" y="2129528"/>
            <a:ext cx="306122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8" name="PpHolder3">
            <a:extLst>
              <a:ext uri="{FF2B5EF4-FFF2-40B4-BE49-F238E27FC236}">
                <a16:creationId xmlns:a16="http://schemas.microsoft.com/office/drawing/2014/main" id="{372659BE-167E-408C-A8A3-4F2B22AC6B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4" r="70266" b="6901"/>
          <a:stretch>
            <a:fillRect/>
          </a:stretch>
        </p:blipFill>
        <p:spPr>
          <a:xfrm>
            <a:off x="0" y="1954808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7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7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7" y="0"/>
                </a:lnTo>
                <a:cubicBezTo>
                  <a:pt x="3560165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5" y="4429945"/>
                  <a:pt x="3480017" y="4429945"/>
                </a:cubicBezTo>
                <a:lnTo>
                  <a:pt x="0" y="4429945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2" name="PpHolder3">
            <a:extLst>
              <a:ext uri="{FF2B5EF4-FFF2-40B4-BE49-F238E27FC236}">
                <a16:creationId xmlns:a16="http://schemas.microsoft.com/office/drawing/2014/main" id="{3F2AE14E-4FFD-43CB-82B6-5ED05B86A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4871" r="34787" b="21683"/>
          <a:stretch>
            <a:fillRect/>
          </a:stretch>
        </p:blipFill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pic>
        <p:nvPicPr>
          <p:cNvPr id="96" name="PpHolder8">
            <a:extLst>
              <a:ext uri="{FF2B5EF4-FFF2-40B4-BE49-F238E27FC236}">
                <a16:creationId xmlns:a16="http://schemas.microsoft.com/office/drawing/2014/main" id="{5645D42E-F689-47C1-905A-8965196EE2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1385" r="34787" b="55947"/>
          <a:stretch>
            <a:fillRect/>
          </a:stretch>
        </p:blipFill>
        <p:spPr>
          <a:xfrm>
            <a:off x="3375619" y="780757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9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9"/>
                  <a:pt x="0" y="2105338"/>
                </a:cubicBezTo>
                <a:close/>
              </a:path>
            </a:pathLst>
          </a:custGeom>
        </p:spPr>
      </p:pic>
      <p:pic>
        <p:nvPicPr>
          <p:cNvPr id="95" name="PpHolder9">
            <a:extLst>
              <a:ext uri="{FF2B5EF4-FFF2-40B4-BE49-F238E27FC236}">
                <a16:creationId xmlns:a16="http://schemas.microsoft.com/office/drawing/2014/main" id="{8DD03BB5-EE47-41B5-B9A6-400D951E53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3683" r="55215" b="11385"/>
          <a:stretch>
            <a:fillRect/>
          </a:stretch>
        </p:blipFill>
        <p:spPr>
          <a:xfrm>
            <a:off x="3375620" y="4367364"/>
            <a:ext cx="2084629" cy="1709882"/>
          </a:xfrm>
          <a:custGeom>
            <a:avLst/>
            <a:gdLst>
              <a:gd name="connsiteX0" fmla="*/ 96643 w 2084629"/>
              <a:gd name="connsiteY0" fmla="*/ 0 h 1709882"/>
              <a:gd name="connsiteX1" fmla="*/ 1987986 w 2084629"/>
              <a:gd name="connsiteY1" fmla="*/ 0 h 1709882"/>
              <a:gd name="connsiteX2" fmla="*/ 2084629 w 2084629"/>
              <a:gd name="connsiteY2" fmla="*/ 96643 h 1709882"/>
              <a:gd name="connsiteX3" fmla="*/ 2084629 w 2084629"/>
              <a:gd name="connsiteY3" fmla="*/ 1613239 h 1709882"/>
              <a:gd name="connsiteX4" fmla="*/ 1987986 w 2084629"/>
              <a:gd name="connsiteY4" fmla="*/ 1709882 h 1709882"/>
              <a:gd name="connsiteX5" fmla="*/ 96643 w 2084629"/>
              <a:gd name="connsiteY5" fmla="*/ 1709882 h 1709882"/>
              <a:gd name="connsiteX6" fmla="*/ 0 w 2084629"/>
              <a:gd name="connsiteY6" fmla="*/ 1613239 h 1709882"/>
              <a:gd name="connsiteX7" fmla="*/ 0 w 2084629"/>
              <a:gd name="connsiteY7" fmla="*/ 96643 h 1709882"/>
              <a:gd name="connsiteX8" fmla="*/ 96643 w 2084629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9" h="1709882">
                <a:moveTo>
                  <a:pt x="96643" y="0"/>
                </a:moveTo>
                <a:lnTo>
                  <a:pt x="1987986" y="0"/>
                </a:lnTo>
                <a:cubicBezTo>
                  <a:pt x="2041360" y="0"/>
                  <a:pt x="2084629" y="43269"/>
                  <a:pt x="2084629" y="96643"/>
                </a:cubicBezTo>
                <a:lnTo>
                  <a:pt x="2084629" y="1613239"/>
                </a:lnTo>
                <a:cubicBezTo>
                  <a:pt x="2084629" y="1666613"/>
                  <a:pt x="2041360" y="1709882"/>
                  <a:pt x="1987986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9" name="PpHolder7">
            <a:extLst>
              <a:ext uri="{FF2B5EF4-FFF2-40B4-BE49-F238E27FC236}">
                <a16:creationId xmlns:a16="http://schemas.microsoft.com/office/drawing/2014/main" id="{BFE86474-5E26-4F51-B81C-FCDBC63994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4718" r="34612" b="10349"/>
          <a:stretch>
            <a:fillRect/>
          </a:stretch>
        </p:blipFill>
        <p:spPr>
          <a:xfrm>
            <a:off x="3375619" y="4438370"/>
            <a:ext cx="4596530" cy="1709882"/>
          </a:xfrm>
          <a:custGeom>
            <a:avLst/>
            <a:gdLst>
              <a:gd name="connsiteX0" fmla="*/ 96645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5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5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5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6" name="PpHolder8">
            <a:extLst>
              <a:ext uri="{FF2B5EF4-FFF2-40B4-BE49-F238E27FC236}">
                <a16:creationId xmlns:a16="http://schemas.microsoft.com/office/drawing/2014/main" id="{D4E2B4F1-BDEF-4F0F-BCF7-3773F329E4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7534" r="34612" b="37534"/>
          <a:stretch>
            <a:fillRect/>
          </a:stretch>
        </p:blipFill>
        <p:spPr>
          <a:xfrm>
            <a:off x="3375619" y="2574062"/>
            <a:ext cx="4596530" cy="1709880"/>
          </a:xfrm>
          <a:custGeom>
            <a:avLst/>
            <a:gdLst>
              <a:gd name="connsiteX0" fmla="*/ 96645 w 4596530"/>
              <a:gd name="connsiteY0" fmla="*/ 0 h 1709880"/>
              <a:gd name="connsiteX1" fmla="*/ 4499887 w 4596530"/>
              <a:gd name="connsiteY1" fmla="*/ 0 h 1709880"/>
              <a:gd name="connsiteX2" fmla="*/ 4596530 w 4596530"/>
              <a:gd name="connsiteY2" fmla="*/ 96641 h 1709880"/>
              <a:gd name="connsiteX3" fmla="*/ 4596530 w 4596530"/>
              <a:gd name="connsiteY3" fmla="*/ 1613237 h 1709880"/>
              <a:gd name="connsiteX4" fmla="*/ 4499887 w 4596530"/>
              <a:gd name="connsiteY4" fmla="*/ 1709880 h 1709880"/>
              <a:gd name="connsiteX5" fmla="*/ 96645 w 4596530"/>
              <a:gd name="connsiteY5" fmla="*/ 1709880 h 1709880"/>
              <a:gd name="connsiteX6" fmla="*/ 0 w 4596530"/>
              <a:gd name="connsiteY6" fmla="*/ 1613237 h 1709880"/>
              <a:gd name="connsiteX7" fmla="*/ 0 w 4596530"/>
              <a:gd name="connsiteY7" fmla="*/ 96641 h 1709880"/>
              <a:gd name="connsiteX8" fmla="*/ 96645 w 4596530"/>
              <a:gd name="connsiteY8" fmla="*/ 0 h 17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0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7"/>
                  <a:pt x="4596530" y="96641"/>
                </a:cubicBezTo>
                <a:lnTo>
                  <a:pt x="4596530" y="1613237"/>
                </a:lnTo>
                <a:cubicBezTo>
                  <a:pt x="4596530" y="1666611"/>
                  <a:pt x="4553261" y="1709880"/>
                  <a:pt x="4499887" y="1709880"/>
                </a:cubicBezTo>
                <a:lnTo>
                  <a:pt x="96645" y="1709880"/>
                </a:lnTo>
                <a:cubicBezTo>
                  <a:pt x="43269" y="1709880"/>
                  <a:pt x="0" y="1666611"/>
                  <a:pt x="0" y="1613237"/>
                </a:cubicBezTo>
                <a:lnTo>
                  <a:pt x="0" y="96641"/>
                </a:lnTo>
                <a:cubicBezTo>
                  <a:pt x="0" y="43267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3" name="PpHolder9">
            <a:extLst>
              <a:ext uri="{FF2B5EF4-FFF2-40B4-BE49-F238E27FC236}">
                <a16:creationId xmlns:a16="http://schemas.microsoft.com/office/drawing/2014/main" id="{F42E3C5E-11A0-4FE4-9BE2-339290D904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0349" r="34612" b="64718"/>
          <a:stretch>
            <a:fillRect/>
          </a:stretch>
        </p:blipFill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188</cp:revision>
  <dcterms:created xsi:type="dcterms:W3CDTF">2020-11-29T09:52:53Z</dcterms:created>
  <dcterms:modified xsi:type="dcterms:W3CDTF">2021-01-07T02:12:14Z</dcterms:modified>
</cp:coreProperties>
</file>