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" name="PsHolder3">
            <a:extLst>
              <a:ext uri="{FF2B5EF4-FFF2-40B4-BE49-F238E27FC236}">
                <a16:creationId xmlns:a16="http://schemas.microsoft.com/office/drawing/2014/main" id="{747130FD-A84D-4A6D-9B42-AF1D07D25F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47DD306A-BCBE-4AC4-A87C-4455757081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56473481-A0FF-4B4C-BB6D-923E3010D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PsHolder3">
            <a:extLst>
              <a:ext uri="{FF2B5EF4-FFF2-40B4-BE49-F238E27FC236}">
                <a16:creationId xmlns:a16="http://schemas.microsoft.com/office/drawing/2014/main" id="{6D0C1C03-541D-4180-809B-5299C66EDF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DEEFBE2-20CE-48BD-AE9C-405232ACF6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3">
            <a:extLst>
              <a:ext uri="{FF2B5EF4-FFF2-40B4-BE49-F238E27FC236}">
                <a16:creationId xmlns:a16="http://schemas.microsoft.com/office/drawing/2014/main" id="{A200C027-0809-4C33-BD95-EE2294410C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3">
            <a:extLst>
              <a:ext uri="{FF2B5EF4-FFF2-40B4-BE49-F238E27FC236}">
                <a16:creationId xmlns:a16="http://schemas.microsoft.com/office/drawing/2014/main" id="{99B7F84F-3854-4753-81F2-64FDF59DC6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4">
            <a:extLst>
              <a:ext uri="{FF2B5EF4-FFF2-40B4-BE49-F238E27FC236}">
                <a16:creationId xmlns:a16="http://schemas.microsoft.com/office/drawing/2014/main" id="{9A172C91-7B18-44D3-ACAD-5A9585B5AA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0" name="PsHolder5">
            <a:extLst>
              <a:ext uri="{FF2B5EF4-FFF2-40B4-BE49-F238E27FC236}">
                <a16:creationId xmlns:a16="http://schemas.microsoft.com/office/drawing/2014/main" id="{BA8231F6-76B9-45E4-899E-3B687A8533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9" name="PsHolder32">
            <a:extLst>
              <a:ext uri="{FF2B5EF4-FFF2-40B4-BE49-F238E27FC236}">
                <a16:creationId xmlns:a16="http://schemas.microsoft.com/office/drawing/2014/main" id="{AB9EA247-B1AA-45FB-A223-1A1271F405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10">
            <a:extLst>
              <a:ext uri="{FF2B5EF4-FFF2-40B4-BE49-F238E27FC236}">
                <a16:creationId xmlns:a16="http://schemas.microsoft.com/office/drawing/2014/main" id="{657ACE87-4E05-4DD4-84A0-20D03A95C4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8">
            <a:extLst>
              <a:ext uri="{FF2B5EF4-FFF2-40B4-BE49-F238E27FC236}">
                <a16:creationId xmlns:a16="http://schemas.microsoft.com/office/drawing/2014/main" id="{A3FDA3B0-E8BC-4763-8BC2-2584FF561D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A9CBDF96-AE90-4A74-8C37-6F63C1012F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E32DC7A0-804B-4F43-B475-40034443AE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C5F25B72-C583-4550-A67A-F98BA7206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0C17CC4-BB82-42AB-A778-16DDB1A6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382EC2A-A3F0-4F9F-B49B-EF2C1B27C8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8677026A-CCC9-4468-9086-8DAAFC8F8A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F9C18968-8003-4FFB-ADB8-593929F404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550865D1-7DE7-4260-83B4-BF35694A0C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89565" y="2887983"/>
            <a:ext cx="4084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53067" y="3382057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3">
            <a:extLst>
              <a:ext uri="{FF2B5EF4-FFF2-40B4-BE49-F238E27FC236}">
                <a16:creationId xmlns:a16="http://schemas.microsoft.com/office/drawing/2014/main" id="{FA0F0003-25E7-4F75-8A6D-1B5FC5910E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C3F1FBA2-E21F-497A-B1D2-DE0D3B5047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7" y="3954550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8" y="3507451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29">
            <a:extLst>
              <a:ext uri="{FF2B5EF4-FFF2-40B4-BE49-F238E27FC236}">
                <a16:creationId xmlns:a16="http://schemas.microsoft.com/office/drawing/2014/main" id="{D144CE51-1A7A-49C2-9749-C14837F2CF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1" y="2335356"/>
            <a:ext cx="286103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BD8E8BDA-73F1-436B-869C-B31F59332B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1" name="PsHolder23">
            <a:extLst>
              <a:ext uri="{FF2B5EF4-FFF2-40B4-BE49-F238E27FC236}">
                <a16:creationId xmlns:a16="http://schemas.microsoft.com/office/drawing/2014/main" id="{30AD6353-6DAD-4BAA-AE63-DFEB5FF580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sHolder24">
            <a:extLst>
              <a:ext uri="{FF2B5EF4-FFF2-40B4-BE49-F238E27FC236}">
                <a16:creationId xmlns:a16="http://schemas.microsoft.com/office/drawing/2014/main" id="{12E4C607-7DCE-45A6-870F-A3F8DF7F7F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25">
            <a:extLst>
              <a:ext uri="{FF2B5EF4-FFF2-40B4-BE49-F238E27FC236}">
                <a16:creationId xmlns:a16="http://schemas.microsoft.com/office/drawing/2014/main" id="{4DC7E6E6-94A5-459F-A431-12C05986A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">
            <a:extLst>
              <a:ext uri="{FF2B5EF4-FFF2-40B4-BE49-F238E27FC236}">
                <a16:creationId xmlns:a16="http://schemas.microsoft.com/office/drawing/2014/main" id="{48FBE2E7-0E7C-494D-9CC5-E4F307E7EF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1833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sHolder1">
            <a:extLst>
              <a:ext uri="{FF2B5EF4-FFF2-40B4-BE49-F238E27FC236}">
                <a16:creationId xmlns:a16="http://schemas.microsoft.com/office/drawing/2014/main" id="{B1CF239A-CA5F-4C91-9080-9E5C6E4F96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2A6E75B0-ADCC-48E3-A79D-44CC98CB4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0FE5C0C0-BCD0-4F91-B442-132035406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77C128F2-693D-4D4F-AB5A-C54BB2A8F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C6AC81EB-247E-407D-9A27-9AACEDFB54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2" name="PsHolder8">
            <a:extLst>
              <a:ext uri="{FF2B5EF4-FFF2-40B4-BE49-F238E27FC236}">
                <a16:creationId xmlns:a16="http://schemas.microsoft.com/office/drawing/2014/main" id="{2C262EDA-44A6-4C55-82D4-077619D56F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sHolder9">
            <a:extLst>
              <a:ext uri="{FF2B5EF4-FFF2-40B4-BE49-F238E27FC236}">
                <a16:creationId xmlns:a16="http://schemas.microsoft.com/office/drawing/2014/main" id="{4BB8462E-A9F0-43E3-BED9-24646E25F7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1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PsHolder7">
            <a:extLst>
              <a:ext uri="{FF2B5EF4-FFF2-40B4-BE49-F238E27FC236}">
                <a16:creationId xmlns:a16="http://schemas.microsoft.com/office/drawing/2014/main" id="{1E82B2BF-D6A7-4985-AB22-69F37DB40F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sHolder8">
            <a:extLst>
              <a:ext uri="{FF2B5EF4-FFF2-40B4-BE49-F238E27FC236}">
                <a16:creationId xmlns:a16="http://schemas.microsoft.com/office/drawing/2014/main" id="{33163433-A5AC-449F-8F9E-173DD7F6DC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0" name="PsHolder9">
            <a:extLst>
              <a:ext uri="{FF2B5EF4-FFF2-40B4-BE49-F238E27FC236}">
                <a16:creationId xmlns:a16="http://schemas.microsoft.com/office/drawing/2014/main" id="{AB2A2A55-AF4D-420D-8B31-89A5BF5026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082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235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1780C3"/>
      </a:accent1>
      <a:accent2>
        <a:srgbClr val="39B54B"/>
      </a:accent2>
      <a:accent3>
        <a:srgbClr val="F27922"/>
      </a:accent3>
      <a:accent4>
        <a:srgbClr val="493390"/>
      </a:accent4>
      <a:accent5>
        <a:srgbClr val="E20B88"/>
      </a:accent5>
      <a:accent6>
        <a:srgbClr val="433E66"/>
      </a:accent6>
      <a:hlink>
        <a:srgbClr val="A05024"/>
      </a:hlink>
      <a:folHlink>
        <a:srgbClr val="FEC037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197</cp:revision>
  <dcterms:created xsi:type="dcterms:W3CDTF">2020-11-29T09:52:53Z</dcterms:created>
  <dcterms:modified xsi:type="dcterms:W3CDTF">2021-01-07T02:00:59Z</dcterms:modified>
</cp:coreProperties>
</file>