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81" r:id="rId22"/>
    <p:sldId id="276" r:id="rId23"/>
    <p:sldId id="277" r:id="rId24"/>
    <p:sldId id="278" r:id="rId25"/>
    <p:sldId id="279" r:id="rId26"/>
    <p:sldId id="280" r:id="rId27"/>
    <p:sldId id="282" r:id="rId28"/>
    <p:sldId id="283" r:id="rId29"/>
    <p:sldId id="284" r:id="rId30"/>
    <p:sldId id="285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520" autoAdjust="0"/>
    <p:restoredTop sz="94660"/>
  </p:normalViewPr>
  <p:slideViewPr>
    <p:cSldViewPr snapToGrid="0">
      <p:cViewPr varScale="1">
        <p:scale>
          <a:sx n="108" d="100"/>
          <a:sy n="108" d="100"/>
        </p:scale>
        <p:origin x="1140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Sheet1!$A$2:$A$7</c:f>
              <c:numCache>
                <c:formatCode>General</c:formatCode>
                <c:ptCount val="6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  <c:pt idx="3">
                  <c:v>2020</c:v>
                </c:pt>
                <c:pt idx="4">
                  <c:v>2021</c:v>
                </c:pt>
                <c:pt idx="5">
                  <c:v>2021</c:v>
                </c:pt>
              </c:numCache>
            </c:numRef>
          </c:cat>
          <c:val>
            <c:numRef>
              <c:f>Sheet1!$B$2:$B$7</c:f>
              <c:numCache>
                <c:formatCode>General</c:formatCode>
                <c:ptCount val="6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  <c:pt idx="4">
                  <c:v>3</c:v>
                </c:pt>
                <c:pt idx="5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706-4E1F-AB48-E9A1F5183079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numRef>
              <c:f>Sheet1!$A$2:$A$7</c:f>
              <c:numCache>
                <c:formatCode>General</c:formatCode>
                <c:ptCount val="6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  <c:pt idx="3">
                  <c:v>2020</c:v>
                </c:pt>
                <c:pt idx="4">
                  <c:v>2021</c:v>
                </c:pt>
                <c:pt idx="5">
                  <c:v>2021</c:v>
                </c:pt>
              </c:numCache>
            </c:numRef>
          </c:cat>
          <c:val>
            <c:numRef>
              <c:f>Sheet1!$C$2:$C$7</c:f>
              <c:numCache>
                <c:formatCode>General</c:formatCode>
                <c:ptCount val="6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  <c:pt idx="4">
                  <c:v>4</c:v>
                </c:pt>
                <c:pt idx="5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706-4E1F-AB48-E9A1F518307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41025007"/>
        <c:axId val="130156559"/>
      </c:barChart>
      <c:catAx>
        <c:axId val="141025007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0156559"/>
        <c:crosses val="autoZero"/>
        <c:auto val="1"/>
        <c:lblAlgn val="ctr"/>
        <c:lblOffset val="100"/>
        <c:noMultiLvlLbl val="0"/>
      </c:catAx>
      <c:valAx>
        <c:axId val="13015655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1025007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CD60-4FBF-B659-9031126FD74B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CD60-4FBF-B659-9031126FD74B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CD60-4FBF-B659-9031126FD74B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CD60-4FBF-B659-9031126FD74B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CD60-4FBF-B659-9031126FD74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7F2-4AA7-A315-99E10B413E25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7F2-4AA7-A315-99E10B413E25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27F2-4AA7-A315-99E10B413E25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Series 4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Sheet1!$E$2:$E$5</c:f>
              <c:numCache>
                <c:formatCode>General</c:formatCode>
                <c:ptCount val="4"/>
                <c:pt idx="0">
                  <c:v>3</c:v>
                </c:pt>
                <c:pt idx="1">
                  <c:v>3.4</c:v>
                </c:pt>
                <c:pt idx="2">
                  <c:v>2.8</c:v>
                </c:pt>
                <c:pt idx="3">
                  <c:v>3.1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27F2-4AA7-A315-99E10B413E2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914416351"/>
        <c:axId val="2126908047"/>
      </c:barChart>
      <c:catAx>
        <c:axId val="1914416351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26908047"/>
        <c:crosses val="autoZero"/>
        <c:auto val="1"/>
        <c:lblAlgn val="ctr"/>
        <c:lblOffset val="100"/>
        <c:noMultiLvlLbl val="0"/>
      </c:catAx>
      <c:valAx>
        <c:axId val="2126908047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14416351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BEA9718E-DCEE-4C8B-9163-59538C519542}"/>
              </a:ext>
            </a:extLst>
          </p:cNvPr>
          <p:cNvGrpSpPr/>
          <p:nvPr userDrawn="1"/>
        </p:nvGrpSpPr>
        <p:grpSpPr>
          <a:xfrm>
            <a:off x="475463" y="469535"/>
            <a:ext cx="1047566" cy="193023"/>
            <a:chOff x="2884177" y="2834649"/>
            <a:chExt cx="6420036" cy="1182949"/>
          </a:xfrm>
        </p:grpSpPr>
        <p:sp>
          <p:nvSpPr>
            <p:cNvPr id="3" name="Freeform: Shape 2">
              <a:extLst>
                <a:ext uri="{FF2B5EF4-FFF2-40B4-BE49-F238E27FC236}">
                  <a16:creationId xmlns:a16="http://schemas.microsoft.com/office/drawing/2014/main" id="{A070EBAD-0910-4625-887B-CFE28ED6AD79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E23774A2-FBE5-40CB-AD15-0C888A070109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80B869A7-6206-4324-BE31-FE8B8D8F6107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6DC0AFBC-A82C-4115-ACC7-2D0EEDD43F99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66BC05FC-875F-4791-8D41-117B93D051CE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EBF37764-20EE-4C40-AE29-BD06B2296C0B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8C977A38-5A48-4C85-8792-86EE71A57C24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5BF91172-6DCD-4702-BF65-3E53ADC8EF40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02A96EDB-721D-41CD-8ACD-E0B3303E3CBF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F5C3BDEC-754C-437B-A214-922D67072592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2A48A599-48ED-4DA7-BEBF-255601CCCDF0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4" name="Subtitle 2">
            <a:extLst>
              <a:ext uri="{FF2B5EF4-FFF2-40B4-BE49-F238E27FC236}">
                <a16:creationId xmlns:a16="http://schemas.microsoft.com/office/drawing/2014/main" id="{4C2F801C-E074-4A69-97B8-83D69293DC6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207850"/>
            <a:ext cx="9144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200">
                <a:solidFill>
                  <a:schemeClr val="bg2">
                    <a:lumMod val="8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044AAC9D-CEF2-44F1-A2EF-8933CCA25B7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90317"/>
            <a:ext cx="9144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4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038764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5" grpId="0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pHolder7">
            <a:extLst>
              <a:ext uri="{FF2B5EF4-FFF2-40B4-BE49-F238E27FC236}">
                <a16:creationId xmlns:a16="http://schemas.microsoft.com/office/drawing/2014/main" id="{82097F19-F234-4626-A179-CD688521EE6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375619" y="4438370"/>
            <a:ext cx="4596530" cy="1709882"/>
          </a:xfrm>
          <a:custGeom>
            <a:avLst/>
            <a:gdLst>
              <a:gd name="connsiteX0" fmla="*/ 96644 w 4596530"/>
              <a:gd name="connsiteY0" fmla="*/ 0 h 1709882"/>
              <a:gd name="connsiteX1" fmla="*/ 4499887 w 4596530"/>
              <a:gd name="connsiteY1" fmla="*/ 0 h 1709882"/>
              <a:gd name="connsiteX2" fmla="*/ 4596530 w 4596530"/>
              <a:gd name="connsiteY2" fmla="*/ 96643 h 1709882"/>
              <a:gd name="connsiteX3" fmla="*/ 4596530 w 4596530"/>
              <a:gd name="connsiteY3" fmla="*/ 1613239 h 1709882"/>
              <a:gd name="connsiteX4" fmla="*/ 4499887 w 4596530"/>
              <a:gd name="connsiteY4" fmla="*/ 1709882 h 1709882"/>
              <a:gd name="connsiteX5" fmla="*/ 96644 w 4596530"/>
              <a:gd name="connsiteY5" fmla="*/ 1709882 h 1709882"/>
              <a:gd name="connsiteX6" fmla="*/ 0 w 4596530"/>
              <a:gd name="connsiteY6" fmla="*/ 1613239 h 1709882"/>
              <a:gd name="connsiteX7" fmla="*/ 0 w 4596530"/>
              <a:gd name="connsiteY7" fmla="*/ 96643 h 1709882"/>
              <a:gd name="connsiteX8" fmla="*/ 96644 w 4596530"/>
              <a:gd name="connsiteY8" fmla="*/ 0 h 1709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596530" h="1709882">
                <a:moveTo>
                  <a:pt x="96644" y="0"/>
                </a:moveTo>
                <a:lnTo>
                  <a:pt x="4499887" y="0"/>
                </a:lnTo>
                <a:cubicBezTo>
                  <a:pt x="4553261" y="0"/>
                  <a:pt x="4596530" y="43269"/>
                  <a:pt x="4596530" y="96643"/>
                </a:cubicBezTo>
                <a:lnTo>
                  <a:pt x="4596530" y="1613239"/>
                </a:lnTo>
                <a:cubicBezTo>
                  <a:pt x="4596530" y="1666613"/>
                  <a:pt x="4553261" y="1709882"/>
                  <a:pt x="4499887" y="1709882"/>
                </a:cubicBezTo>
                <a:lnTo>
                  <a:pt x="96644" y="1709882"/>
                </a:lnTo>
                <a:cubicBezTo>
                  <a:pt x="43269" y="1709882"/>
                  <a:pt x="0" y="1666613"/>
                  <a:pt x="0" y="1613239"/>
                </a:cubicBezTo>
                <a:lnTo>
                  <a:pt x="0" y="96643"/>
                </a:lnTo>
                <a:cubicBezTo>
                  <a:pt x="0" y="43269"/>
                  <a:pt x="43269" y="0"/>
                  <a:pt x="96644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1">
            <a:noAutofit/>
          </a:bodyPr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10" name="PpHolder8">
            <a:extLst>
              <a:ext uri="{FF2B5EF4-FFF2-40B4-BE49-F238E27FC236}">
                <a16:creationId xmlns:a16="http://schemas.microsoft.com/office/drawing/2014/main" id="{8267B7ED-F13D-47A1-8976-5FC1073C6AA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375619" y="2574061"/>
            <a:ext cx="4596530" cy="1709881"/>
          </a:xfrm>
          <a:custGeom>
            <a:avLst/>
            <a:gdLst>
              <a:gd name="connsiteX0" fmla="*/ 96644 w 4596530"/>
              <a:gd name="connsiteY0" fmla="*/ 0 h 1709881"/>
              <a:gd name="connsiteX1" fmla="*/ 4499887 w 4596530"/>
              <a:gd name="connsiteY1" fmla="*/ 0 h 1709881"/>
              <a:gd name="connsiteX2" fmla="*/ 4596530 w 4596530"/>
              <a:gd name="connsiteY2" fmla="*/ 96642 h 1709881"/>
              <a:gd name="connsiteX3" fmla="*/ 4596530 w 4596530"/>
              <a:gd name="connsiteY3" fmla="*/ 1613238 h 1709881"/>
              <a:gd name="connsiteX4" fmla="*/ 4499887 w 4596530"/>
              <a:gd name="connsiteY4" fmla="*/ 1709881 h 1709881"/>
              <a:gd name="connsiteX5" fmla="*/ 96644 w 4596530"/>
              <a:gd name="connsiteY5" fmla="*/ 1709881 h 1709881"/>
              <a:gd name="connsiteX6" fmla="*/ 0 w 4596530"/>
              <a:gd name="connsiteY6" fmla="*/ 1613238 h 1709881"/>
              <a:gd name="connsiteX7" fmla="*/ 0 w 4596530"/>
              <a:gd name="connsiteY7" fmla="*/ 96642 h 1709881"/>
              <a:gd name="connsiteX8" fmla="*/ 96644 w 4596530"/>
              <a:gd name="connsiteY8" fmla="*/ 0 h 17098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596530" h="1709881">
                <a:moveTo>
                  <a:pt x="96644" y="0"/>
                </a:moveTo>
                <a:lnTo>
                  <a:pt x="4499887" y="0"/>
                </a:lnTo>
                <a:cubicBezTo>
                  <a:pt x="4553261" y="0"/>
                  <a:pt x="4596530" y="43268"/>
                  <a:pt x="4596530" y="96642"/>
                </a:cubicBezTo>
                <a:lnTo>
                  <a:pt x="4596530" y="1613238"/>
                </a:lnTo>
                <a:cubicBezTo>
                  <a:pt x="4596530" y="1666612"/>
                  <a:pt x="4553261" y="1709881"/>
                  <a:pt x="4499887" y="1709881"/>
                </a:cubicBezTo>
                <a:lnTo>
                  <a:pt x="96644" y="1709881"/>
                </a:lnTo>
                <a:cubicBezTo>
                  <a:pt x="43269" y="1709881"/>
                  <a:pt x="0" y="1666612"/>
                  <a:pt x="0" y="1613238"/>
                </a:cubicBezTo>
                <a:lnTo>
                  <a:pt x="0" y="96642"/>
                </a:lnTo>
                <a:cubicBezTo>
                  <a:pt x="0" y="43268"/>
                  <a:pt x="43269" y="0"/>
                  <a:pt x="96644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1">
            <a:noAutofit/>
          </a:bodyPr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8" name="PpHolder9">
            <a:extLst>
              <a:ext uri="{FF2B5EF4-FFF2-40B4-BE49-F238E27FC236}">
                <a16:creationId xmlns:a16="http://schemas.microsoft.com/office/drawing/2014/main" id="{38C705B7-73D1-47EF-B276-9858F61A332B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3375618" y="709748"/>
            <a:ext cx="4596530" cy="1709882"/>
          </a:xfrm>
          <a:custGeom>
            <a:avLst/>
            <a:gdLst>
              <a:gd name="connsiteX0" fmla="*/ 96643 w 4596530"/>
              <a:gd name="connsiteY0" fmla="*/ 0 h 1709882"/>
              <a:gd name="connsiteX1" fmla="*/ 4499887 w 4596530"/>
              <a:gd name="connsiteY1" fmla="*/ 0 h 1709882"/>
              <a:gd name="connsiteX2" fmla="*/ 4596530 w 4596530"/>
              <a:gd name="connsiteY2" fmla="*/ 96643 h 1709882"/>
              <a:gd name="connsiteX3" fmla="*/ 4596530 w 4596530"/>
              <a:gd name="connsiteY3" fmla="*/ 1613239 h 1709882"/>
              <a:gd name="connsiteX4" fmla="*/ 4499887 w 4596530"/>
              <a:gd name="connsiteY4" fmla="*/ 1709882 h 1709882"/>
              <a:gd name="connsiteX5" fmla="*/ 96643 w 4596530"/>
              <a:gd name="connsiteY5" fmla="*/ 1709882 h 1709882"/>
              <a:gd name="connsiteX6" fmla="*/ 0 w 4596530"/>
              <a:gd name="connsiteY6" fmla="*/ 1613239 h 1709882"/>
              <a:gd name="connsiteX7" fmla="*/ 0 w 4596530"/>
              <a:gd name="connsiteY7" fmla="*/ 96643 h 1709882"/>
              <a:gd name="connsiteX8" fmla="*/ 96643 w 4596530"/>
              <a:gd name="connsiteY8" fmla="*/ 0 h 1709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596530" h="1709882">
                <a:moveTo>
                  <a:pt x="96643" y="0"/>
                </a:moveTo>
                <a:lnTo>
                  <a:pt x="4499887" y="0"/>
                </a:lnTo>
                <a:cubicBezTo>
                  <a:pt x="4553261" y="0"/>
                  <a:pt x="4596530" y="43269"/>
                  <a:pt x="4596530" y="96643"/>
                </a:cubicBezTo>
                <a:lnTo>
                  <a:pt x="4596530" y="1613239"/>
                </a:lnTo>
                <a:cubicBezTo>
                  <a:pt x="4596530" y="1666614"/>
                  <a:pt x="4553261" y="1709882"/>
                  <a:pt x="4499887" y="1709882"/>
                </a:cubicBezTo>
                <a:lnTo>
                  <a:pt x="96643" y="1709882"/>
                </a:lnTo>
                <a:cubicBezTo>
                  <a:pt x="43270" y="1709882"/>
                  <a:pt x="0" y="1666614"/>
                  <a:pt x="0" y="1613239"/>
                </a:cubicBezTo>
                <a:lnTo>
                  <a:pt x="0" y="96643"/>
                </a:lnTo>
                <a:cubicBezTo>
                  <a:pt x="0" y="43269"/>
                  <a:pt x="43270" y="0"/>
                  <a:pt x="96643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1">
            <a:noAutofit/>
          </a:bodyPr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1E64CEF8-E4A3-4109-ABB2-0645DD6E2C46}"/>
              </a:ext>
            </a:extLst>
          </p:cNvPr>
          <p:cNvGrpSpPr/>
          <p:nvPr userDrawn="1"/>
        </p:nvGrpSpPr>
        <p:grpSpPr>
          <a:xfrm>
            <a:off x="475463" y="469535"/>
            <a:ext cx="1047566" cy="193023"/>
            <a:chOff x="2884177" y="2834649"/>
            <a:chExt cx="6420036" cy="1182949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938E65A2-6274-4B75-8F5B-FC49C143A5B7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2B64FE97-5859-4C23-B47C-41F3C6F731ED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4ACA5CA5-E4A4-484D-BB2F-5F87C75FCB26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1754CA0D-AD59-43EB-AFDC-8D7AC13539E1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0F11D3B1-3572-4F7A-9443-421D90663648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40121612-8C03-4C73-A319-18A17DC0EEFD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9AB5A7B1-E734-4FF2-8BED-B7D11B75EA53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97B095EE-5DB3-4D81-9F70-DF9A6636A2FB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4BFBDFEC-8AC6-46F3-B1E4-43CDCD410B52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40CC2CF7-4428-4335-8211-9B6144315979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4D584122-956B-42A6-9E28-013994CAF016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2946808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5">
            <a:extLst>
              <a:ext uri="{FF2B5EF4-FFF2-40B4-BE49-F238E27FC236}">
                <a16:creationId xmlns:a16="http://schemas.microsoft.com/office/drawing/2014/main" id="{CE382E54-9062-4153-AB12-171A6A6FA69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343742" y="4811698"/>
            <a:ext cx="9504519" cy="2046303"/>
          </a:xfrm>
          <a:custGeom>
            <a:avLst/>
            <a:gdLst>
              <a:gd name="connsiteX0" fmla="*/ 160746 w 9504519"/>
              <a:gd name="connsiteY0" fmla="*/ 0 h 2046303"/>
              <a:gd name="connsiteX1" fmla="*/ 9343772 w 9504519"/>
              <a:gd name="connsiteY1" fmla="*/ 0 h 2046303"/>
              <a:gd name="connsiteX2" fmla="*/ 9504519 w 9504519"/>
              <a:gd name="connsiteY2" fmla="*/ 149258 h 2046303"/>
              <a:gd name="connsiteX3" fmla="*/ 9504519 w 9504519"/>
              <a:gd name="connsiteY3" fmla="*/ 2046303 h 2046303"/>
              <a:gd name="connsiteX4" fmla="*/ 0 w 9504519"/>
              <a:gd name="connsiteY4" fmla="*/ 2046303 h 2046303"/>
              <a:gd name="connsiteX5" fmla="*/ 0 w 9504519"/>
              <a:gd name="connsiteY5" fmla="*/ 149258 h 2046303"/>
              <a:gd name="connsiteX6" fmla="*/ 160746 w 9504519"/>
              <a:gd name="connsiteY6" fmla="*/ 0 h 20463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504519" h="2046303">
                <a:moveTo>
                  <a:pt x="160746" y="0"/>
                </a:moveTo>
                <a:lnTo>
                  <a:pt x="9343772" y="0"/>
                </a:lnTo>
                <a:cubicBezTo>
                  <a:pt x="9432550" y="0"/>
                  <a:pt x="9504519" y="66825"/>
                  <a:pt x="9504519" y="149258"/>
                </a:cubicBezTo>
                <a:lnTo>
                  <a:pt x="9504519" y="2046303"/>
                </a:lnTo>
                <a:lnTo>
                  <a:pt x="0" y="2046303"/>
                </a:lnTo>
                <a:lnTo>
                  <a:pt x="0" y="149258"/>
                </a:lnTo>
                <a:cubicBezTo>
                  <a:pt x="0" y="66825"/>
                  <a:pt x="71968" y="0"/>
                  <a:pt x="16074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1">
            <a:noAutofit/>
          </a:bodyPr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5FF1888D-0640-4C26-9703-50F1BDB9350F}"/>
              </a:ext>
            </a:extLst>
          </p:cNvPr>
          <p:cNvGrpSpPr/>
          <p:nvPr userDrawn="1"/>
        </p:nvGrpSpPr>
        <p:grpSpPr>
          <a:xfrm>
            <a:off x="475463" y="469535"/>
            <a:ext cx="1047566" cy="193023"/>
            <a:chOff x="2884177" y="2834649"/>
            <a:chExt cx="6420036" cy="1182949"/>
          </a:xfrm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1412E136-70B7-48AB-868D-B36E932EAC85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9512FCF5-CE57-4F03-BDF5-8A6A4E07D123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607FC1D6-1224-43CF-ADB6-1FAD9C25AF93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A558FA86-EA60-465D-9DD7-E7BA4D9D9287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53EBEA8E-2AF7-4065-8213-FCD3BC789DDA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A2204C51-A2FB-41E3-9649-3944C5C4B87C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90622CDF-CB22-4427-80D4-835D9A0AB22F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3647A4F3-0066-482E-BD1D-3EAB843C6767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0C9A42F4-CC37-4205-8313-13ADB23D05DF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E1C26B0B-0E9E-43C6-BA81-59F240BBC333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4D437241-B28C-4608-BD2D-B49644835BF6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8" name="Subtitle 2">
            <a:extLst>
              <a:ext uri="{FF2B5EF4-FFF2-40B4-BE49-F238E27FC236}">
                <a16:creationId xmlns:a16="http://schemas.microsoft.com/office/drawing/2014/main" id="{78F22830-59BD-4C8A-81D9-EECF1A20220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207850"/>
            <a:ext cx="9144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200">
                <a:solidFill>
                  <a:schemeClr val="bg2">
                    <a:lumMod val="8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71848304-FE8E-4C34-BA18-EBFAAF44EBF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90317"/>
            <a:ext cx="9144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4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5789719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" grpId="0"/>
    </p:bld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22">
            <a:extLst>
              <a:ext uri="{FF2B5EF4-FFF2-40B4-BE49-F238E27FC236}">
                <a16:creationId xmlns:a16="http://schemas.microsoft.com/office/drawing/2014/main" id="{0D76985A-0096-408F-9615-F29492B493A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70215" y="2034664"/>
            <a:ext cx="3567375" cy="2973970"/>
          </a:xfrm>
          <a:custGeom>
            <a:avLst/>
            <a:gdLst>
              <a:gd name="connsiteX0" fmla="*/ 184446 w 3567375"/>
              <a:gd name="connsiteY0" fmla="*/ 0 h 2973970"/>
              <a:gd name="connsiteX1" fmla="*/ 3382928 w 3567375"/>
              <a:gd name="connsiteY1" fmla="*/ 0 h 2973970"/>
              <a:gd name="connsiteX2" fmla="*/ 3567375 w 3567375"/>
              <a:gd name="connsiteY2" fmla="*/ 184446 h 2973970"/>
              <a:gd name="connsiteX3" fmla="*/ 3567375 w 3567375"/>
              <a:gd name="connsiteY3" fmla="*/ 2789524 h 2973970"/>
              <a:gd name="connsiteX4" fmla="*/ 3382928 w 3567375"/>
              <a:gd name="connsiteY4" fmla="*/ 2973970 h 2973970"/>
              <a:gd name="connsiteX5" fmla="*/ 184446 w 3567375"/>
              <a:gd name="connsiteY5" fmla="*/ 2973970 h 2973970"/>
              <a:gd name="connsiteX6" fmla="*/ 0 w 3567375"/>
              <a:gd name="connsiteY6" fmla="*/ 2789524 h 2973970"/>
              <a:gd name="connsiteX7" fmla="*/ 0 w 3567375"/>
              <a:gd name="connsiteY7" fmla="*/ 184446 h 2973970"/>
              <a:gd name="connsiteX8" fmla="*/ 184446 w 3567375"/>
              <a:gd name="connsiteY8" fmla="*/ 0 h 29739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567375" h="2973970">
                <a:moveTo>
                  <a:pt x="184446" y="0"/>
                </a:moveTo>
                <a:lnTo>
                  <a:pt x="3382928" y="0"/>
                </a:lnTo>
                <a:cubicBezTo>
                  <a:pt x="3484796" y="0"/>
                  <a:pt x="3567375" y="82580"/>
                  <a:pt x="3567375" y="184446"/>
                </a:cubicBezTo>
                <a:lnTo>
                  <a:pt x="3567375" y="2789524"/>
                </a:lnTo>
                <a:cubicBezTo>
                  <a:pt x="3567375" y="2891391"/>
                  <a:pt x="3484796" y="2973970"/>
                  <a:pt x="3382928" y="2973970"/>
                </a:cubicBezTo>
                <a:lnTo>
                  <a:pt x="184446" y="2973970"/>
                </a:lnTo>
                <a:cubicBezTo>
                  <a:pt x="82579" y="2973970"/>
                  <a:pt x="0" y="2891391"/>
                  <a:pt x="0" y="2789524"/>
                </a:cubicBezTo>
                <a:lnTo>
                  <a:pt x="0" y="184446"/>
                </a:lnTo>
                <a:cubicBezTo>
                  <a:pt x="0" y="82580"/>
                  <a:pt x="82579" y="0"/>
                  <a:pt x="18444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9C67D943-DF3C-4E98-A22D-E3980BD55CD1}"/>
              </a:ext>
            </a:extLst>
          </p:cNvPr>
          <p:cNvGrpSpPr/>
          <p:nvPr userDrawn="1"/>
        </p:nvGrpSpPr>
        <p:grpSpPr>
          <a:xfrm>
            <a:off x="475463" y="469535"/>
            <a:ext cx="1047566" cy="193023"/>
            <a:chOff x="2884177" y="2834649"/>
            <a:chExt cx="6420036" cy="1182949"/>
          </a:xfrm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F795DEA7-11DD-4604-8974-ED1D983F04B4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DDD0561D-E037-4590-831B-B2D1CC3C8BC6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E45D0B75-B97E-48B8-B342-FB15BD6A8E98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5D889B2B-6C45-4C38-91E5-FB6A0AE45757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C023F21E-8DAA-41AB-956D-64B45F8CACAD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6016BA58-E751-4495-83A8-0AEF2FEF44CB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171FB861-0843-4C57-905D-09D415DF6568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C60DF346-8ACD-47E3-A2B4-6B65058E8A24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20E2DE46-83A8-40F1-950C-AA45F831F05C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A79EB36B-4EC5-4398-B298-E97EBE6FBFD9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B63188BE-A75C-41EE-B5C1-0B88ADFD487A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8" name="Subtitle 2">
            <a:extLst>
              <a:ext uri="{FF2B5EF4-FFF2-40B4-BE49-F238E27FC236}">
                <a16:creationId xmlns:a16="http://schemas.microsoft.com/office/drawing/2014/main" id="{B51DD4F4-CA18-47E4-9C97-A1FD7FE4C6A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207850"/>
            <a:ext cx="9144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200">
                <a:solidFill>
                  <a:schemeClr val="bg2">
                    <a:lumMod val="8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1C9D4AE3-12BE-4818-BCFB-4585F028265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90317"/>
            <a:ext cx="9144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4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917193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" grpId="0"/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3">
            <a:extLst>
              <a:ext uri="{FF2B5EF4-FFF2-40B4-BE49-F238E27FC236}">
                <a16:creationId xmlns:a16="http://schemas.microsoft.com/office/drawing/2014/main" id="{C13972A3-50C8-4A81-9A61-A66B014E92C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147606" y="0"/>
            <a:ext cx="3526228" cy="6858000"/>
          </a:xfrm>
          <a:custGeom>
            <a:avLst/>
            <a:gdLst>
              <a:gd name="connsiteX0" fmla="*/ 0 w 3526228"/>
              <a:gd name="connsiteY0" fmla="*/ 0 h 6858000"/>
              <a:gd name="connsiteX1" fmla="*/ 3526228 w 3526228"/>
              <a:gd name="connsiteY1" fmla="*/ 0 h 6858000"/>
              <a:gd name="connsiteX2" fmla="*/ 3526228 w 3526228"/>
              <a:gd name="connsiteY2" fmla="*/ 6858000 h 6858000"/>
              <a:gd name="connsiteX3" fmla="*/ 0 w 3526228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26228" h="6858000">
                <a:moveTo>
                  <a:pt x="0" y="0"/>
                </a:moveTo>
                <a:lnTo>
                  <a:pt x="3526228" y="0"/>
                </a:lnTo>
                <a:lnTo>
                  <a:pt x="3526228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3A8FE38E-3DA4-41E1-A65B-8999DF1DB005}"/>
              </a:ext>
            </a:extLst>
          </p:cNvPr>
          <p:cNvGrpSpPr/>
          <p:nvPr userDrawn="1"/>
        </p:nvGrpSpPr>
        <p:grpSpPr>
          <a:xfrm rot="16200000">
            <a:off x="48193" y="3332489"/>
            <a:ext cx="1047566" cy="193023"/>
            <a:chOff x="2884177" y="2834649"/>
            <a:chExt cx="6420036" cy="1182949"/>
          </a:xfrm>
        </p:grpSpPr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1D71BAD1-A90C-46AD-B577-4CBFCC07A2AF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746280EE-7F4D-4DCF-8E5C-CDC702727520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F0B777BA-5EA1-4801-B464-DDE44CD4C4AD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B7B2D49A-E292-4888-BEA7-C8565F0FCCB1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8377D5A1-5080-4CED-A5C6-871594DEE0E2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E1EE92E1-DADD-440E-89C2-017E42ECF804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9DD012E9-470B-47CC-B332-C0A3B9AB5241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BE8FA99D-0DED-419C-B990-240A19C7FAAE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3550F27A-5C41-4CBE-B28F-17AC501879E7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C283F0D7-19A2-4C86-A388-3DB050618804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8419337D-F1AB-4E2C-9790-4C5F8D880596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34" name="Subtitle 2">
            <a:extLst>
              <a:ext uri="{FF2B5EF4-FFF2-40B4-BE49-F238E27FC236}">
                <a16:creationId xmlns:a16="http://schemas.microsoft.com/office/drawing/2014/main" id="{6575AD4A-61A6-44CE-8D28-BED9F5B298B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566704" y="1736870"/>
            <a:ext cx="512064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1200">
                <a:solidFill>
                  <a:schemeClr val="bg2">
                    <a:lumMod val="8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35" name="Title 1">
            <a:extLst>
              <a:ext uri="{FF2B5EF4-FFF2-40B4-BE49-F238E27FC236}">
                <a16:creationId xmlns:a16="http://schemas.microsoft.com/office/drawing/2014/main" id="{2A13A037-1CBE-47B0-9338-0EC8822EEB0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566704" y="1019337"/>
            <a:ext cx="5120640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 b="1"/>
            </a:lvl1pPr>
          </a:lstStyle>
          <a:p>
            <a:r>
              <a:rPr lang="en-US" dirty="0"/>
              <a:t>Click to edit Master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61256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3">
            <a:extLst>
              <a:ext uri="{FF2B5EF4-FFF2-40B4-BE49-F238E27FC236}">
                <a16:creationId xmlns:a16="http://schemas.microsoft.com/office/drawing/2014/main" id="{9843D26E-23F6-4390-B322-D4D8B248AD7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3124943"/>
            <a:ext cx="12191946" cy="3733059"/>
          </a:xfrm>
          <a:custGeom>
            <a:avLst/>
            <a:gdLst>
              <a:gd name="connsiteX0" fmla="*/ 1527654 w 12191946"/>
              <a:gd name="connsiteY0" fmla="*/ 616 h 3733059"/>
              <a:gd name="connsiteX1" fmla="*/ 2490917 w 12191946"/>
              <a:gd name="connsiteY1" fmla="*/ 116760 h 3733059"/>
              <a:gd name="connsiteX2" fmla="*/ 5162487 w 12191946"/>
              <a:gd name="connsiteY2" fmla="*/ 1504627 h 3733059"/>
              <a:gd name="connsiteX3" fmla="*/ 7830123 w 12191946"/>
              <a:gd name="connsiteY3" fmla="*/ 2904033 h 3733059"/>
              <a:gd name="connsiteX4" fmla="*/ 11100375 w 12191946"/>
              <a:gd name="connsiteY4" fmla="*/ 2725743 h 3733059"/>
              <a:gd name="connsiteX5" fmla="*/ 12191750 w 12191946"/>
              <a:gd name="connsiteY5" fmla="*/ 2442326 h 3733059"/>
              <a:gd name="connsiteX6" fmla="*/ 12191946 w 12191946"/>
              <a:gd name="connsiteY6" fmla="*/ 3733059 h 3733059"/>
              <a:gd name="connsiteX7" fmla="*/ 0 w 12191946"/>
              <a:gd name="connsiteY7" fmla="*/ 3733059 h 3733059"/>
              <a:gd name="connsiteX8" fmla="*/ 0 w 12191946"/>
              <a:gd name="connsiteY8" fmla="*/ 464373 h 3733059"/>
              <a:gd name="connsiteX9" fmla="*/ 1527654 w 12191946"/>
              <a:gd name="connsiteY9" fmla="*/ 616 h 37330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191946" h="3733059">
                <a:moveTo>
                  <a:pt x="1527654" y="616"/>
                </a:moveTo>
                <a:cubicBezTo>
                  <a:pt x="1851465" y="-5621"/>
                  <a:pt x="2177688" y="35703"/>
                  <a:pt x="2490917" y="116760"/>
                </a:cubicBezTo>
                <a:cubicBezTo>
                  <a:pt x="3447353" y="364379"/>
                  <a:pt x="4313684" y="937407"/>
                  <a:pt x="5162487" y="1504627"/>
                </a:cubicBezTo>
                <a:cubicBezTo>
                  <a:pt x="6011297" y="2071847"/>
                  <a:pt x="6875277" y="2648253"/>
                  <a:pt x="7830123" y="2904033"/>
                </a:cubicBezTo>
                <a:cubicBezTo>
                  <a:pt x="8904099" y="3191653"/>
                  <a:pt x="10035416" y="3054239"/>
                  <a:pt x="11100375" y="2725743"/>
                </a:cubicBezTo>
                <a:cubicBezTo>
                  <a:pt x="11460358" y="2614729"/>
                  <a:pt x="11823705" y="2481070"/>
                  <a:pt x="12191750" y="2442326"/>
                </a:cubicBezTo>
                <a:lnTo>
                  <a:pt x="12191946" y="3733059"/>
                </a:lnTo>
                <a:lnTo>
                  <a:pt x="0" y="3733059"/>
                </a:lnTo>
                <a:lnTo>
                  <a:pt x="0" y="464373"/>
                </a:lnTo>
                <a:cubicBezTo>
                  <a:pt x="454981" y="153515"/>
                  <a:pt x="987970" y="11009"/>
                  <a:pt x="1527654" y="616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836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/>
            <a:endParaRPr lang="en-ID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1DDFC82D-6128-491D-B516-5C76FE613AB7}"/>
              </a:ext>
            </a:extLst>
          </p:cNvPr>
          <p:cNvGrpSpPr/>
          <p:nvPr userDrawn="1"/>
        </p:nvGrpSpPr>
        <p:grpSpPr>
          <a:xfrm>
            <a:off x="475463" y="469535"/>
            <a:ext cx="1047566" cy="193023"/>
            <a:chOff x="2884177" y="2834649"/>
            <a:chExt cx="6420036" cy="1182949"/>
          </a:xfrm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75856777-99E8-4F95-B192-77C8E81276FE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FA6CDA29-2A4A-4954-A3B2-F1FFCBD30919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48DA0798-4748-4D83-BE0A-DE0DD6BC6CC3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89469F39-B660-4594-9672-3410D8FD497D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BC3B204-1100-4BA4-8D87-D746F04AF690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1F2A9AEA-9D11-4223-A25B-9A846C899E7C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F74D52D8-2656-4AF7-AFC8-EA95411ED873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9D39B6BE-96FC-4C27-8F31-F0B7551D3E24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C9E8C322-1A7E-4FD8-8892-76B5993202BD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98CB3720-6C89-4B57-BC76-0CB6A6FC5331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03AC78F3-2F44-4CF5-BC3E-0D7B207B27F8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22" name="Subtitle 2">
            <a:extLst>
              <a:ext uri="{FF2B5EF4-FFF2-40B4-BE49-F238E27FC236}">
                <a16:creationId xmlns:a16="http://schemas.microsoft.com/office/drawing/2014/main" id="{EA63CF5B-F884-4D1C-8032-02A8C8536C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056702" y="2891243"/>
            <a:ext cx="475488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1200">
                <a:solidFill>
                  <a:schemeClr val="bg2">
                    <a:lumMod val="8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23" name="Title 1">
            <a:extLst>
              <a:ext uri="{FF2B5EF4-FFF2-40B4-BE49-F238E27FC236}">
                <a16:creationId xmlns:a16="http://schemas.microsoft.com/office/drawing/2014/main" id="{C6C30E62-91BE-42B6-97F0-34304C77DEF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056702" y="1480229"/>
            <a:ext cx="5438612" cy="1444752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4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844845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6">
            <a:extLst>
              <a:ext uri="{FF2B5EF4-FFF2-40B4-BE49-F238E27FC236}">
                <a16:creationId xmlns:a16="http://schemas.microsoft.com/office/drawing/2014/main" id="{590447C8-1220-4FF8-B91D-C43DC1D710C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96244" y="2034664"/>
            <a:ext cx="10199515" cy="3304021"/>
          </a:xfrm>
          <a:custGeom>
            <a:avLst/>
            <a:gdLst>
              <a:gd name="connsiteX0" fmla="*/ 154100 w 10199515"/>
              <a:gd name="connsiteY0" fmla="*/ 0 h 3304021"/>
              <a:gd name="connsiteX1" fmla="*/ 10045415 w 10199515"/>
              <a:gd name="connsiteY1" fmla="*/ 0 h 3304021"/>
              <a:gd name="connsiteX2" fmla="*/ 10199515 w 10199515"/>
              <a:gd name="connsiteY2" fmla="*/ 154100 h 3304021"/>
              <a:gd name="connsiteX3" fmla="*/ 10199515 w 10199515"/>
              <a:gd name="connsiteY3" fmla="*/ 3149921 h 3304021"/>
              <a:gd name="connsiteX4" fmla="*/ 10045415 w 10199515"/>
              <a:gd name="connsiteY4" fmla="*/ 3304021 h 3304021"/>
              <a:gd name="connsiteX5" fmla="*/ 154100 w 10199515"/>
              <a:gd name="connsiteY5" fmla="*/ 3304021 h 3304021"/>
              <a:gd name="connsiteX6" fmla="*/ 0 w 10199515"/>
              <a:gd name="connsiteY6" fmla="*/ 3149921 h 3304021"/>
              <a:gd name="connsiteX7" fmla="*/ 0 w 10199515"/>
              <a:gd name="connsiteY7" fmla="*/ 154100 h 3304021"/>
              <a:gd name="connsiteX8" fmla="*/ 154100 w 10199515"/>
              <a:gd name="connsiteY8" fmla="*/ 0 h 33040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199515" h="3304021">
                <a:moveTo>
                  <a:pt x="154100" y="0"/>
                </a:moveTo>
                <a:lnTo>
                  <a:pt x="10045415" y="0"/>
                </a:lnTo>
                <a:cubicBezTo>
                  <a:pt x="10130522" y="0"/>
                  <a:pt x="10199515" y="68993"/>
                  <a:pt x="10199515" y="154100"/>
                </a:cubicBezTo>
                <a:lnTo>
                  <a:pt x="10199515" y="3149921"/>
                </a:lnTo>
                <a:cubicBezTo>
                  <a:pt x="10199515" y="3235028"/>
                  <a:pt x="10130522" y="3304021"/>
                  <a:pt x="10045415" y="3304021"/>
                </a:cubicBezTo>
                <a:lnTo>
                  <a:pt x="154100" y="3304021"/>
                </a:lnTo>
                <a:cubicBezTo>
                  <a:pt x="68994" y="3304021"/>
                  <a:pt x="0" y="3235028"/>
                  <a:pt x="0" y="3149921"/>
                </a:cubicBezTo>
                <a:lnTo>
                  <a:pt x="0" y="154100"/>
                </a:lnTo>
                <a:cubicBezTo>
                  <a:pt x="0" y="68993"/>
                  <a:pt x="68994" y="0"/>
                  <a:pt x="15410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8F026032-6E35-4CEC-9B2E-73443B11294C}"/>
              </a:ext>
            </a:extLst>
          </p:cNvPr>
          <p:cNvGrpSpPr/>
          <p:nvPr userDrawn="1"/>
        </p:nvGrpSpPr>
        <p:grpSpPr>
          <a:xfrm>
            <a:off x="475463" y="469535"/>
            <a:ext cx="1047566" cy="193023"/>
            <a:chOff x="2884177" y="2834649"/>
            <a:chExt cx="6420036" cy="1182949"/>
          </a:xfrm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98CC7576-4BA7-4980-B499-B0A80975FC03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A474A486-444E-4307-A1BC-15BEC062645E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A0A69E66-9332-4E64-9225-1FC802063162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82163E5C-2B05-4FAF-B5EB-1080F929CDDB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8195C3B8-C299-44F6-BDF7-A3BBA62E4CBC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B1560500-F232-4FFD-B1C4-264E3CE50676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5B793DDB-12FA-43F7-B18F-251E670F2F17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9801ED5B-C8EC-4565-82FE-6F7C7C760206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CE6462DE-CABF-4EB5-AB38-D6D76EF4215C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CA7B4B1F-C0E8-49E2-B1E2-CD67B12BA172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EA8A5BD1-4021-43C0-9A5D-854978D9FDB2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8" name="Subtitle 2">
            <a:extLst>
              <a:ext uri="{FF2B5EF4-FFF2-40B4-BE49-F238E27FC236}">
                <a16:creationId xmlns:a16="http://schemas.microsoft.com/office/drawing/2014/main" id="{ABF42C0F-887B-442D-BC2F-F75E492D7BC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207850"/>
            <a:ext cx="9144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200">
                <a:solidFill>
                  <a:schemeClr val="bg2">
                    <a:lumMod val="8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DAA21D0B-7443-4FA0-8F71-56EE16F31E6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90317"/>
            <a:ext cx="9144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4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8083522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" grpId="0"/>
    </p:bld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pHolder6">
            <a:extLst>
              <a:ext uri="{FF2B5EF4-FFF2-40B4-BE49-F238E27FC236}">
                <a16:creationId xmlns:a16="http://schemas.microsoft.com/office/drawing/2014/main" id="{3AA06D24-544B-4BF4-84C0-2FBE344D5A3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289942" y="2030816"/>
            <a:ext cx="1893712" cy="1892808"/>
          </a:xfrm>
          <a:custGeom>
            <a:avLst/>
            <a:gdLst>
              <a:gd name="connsiteX0" fmla="*/ 88281 w 1893712"/>
              <a:gd name="connsiteY0" fmla="*/ 0 h 1892808"/>
              <a:gd name="connsiteX1" fmla="*/ 1805432 w 1893712"/>
              <a:gd name="connsiteY1" fmla="*/ 0 h 1892808"/>
              <a:gd name="connsiteX2" fmla="*/ 1893712 w 1893712"/>
              <a:gd name="connsiteY2" fmla="*/ 88281 h 1892808"/>
              <a:gd name="connsiteX3" fmla="*/ 1893712 w 1893712"/>
              <a:gd name="connsiteY3" fmla="*/ 1804527 h 1892808"/>
              <a:gd name="connsiteX4" fmla="*/ 1805432 w 1893712"/>
              <a:gd name="connsiteY4" fmla="*/ 1892808 h 1892808"/>
              <a:gd name="connsiteX5" fmla="*/ 88281 w 1893712"/>
              <a:gd name="connsiteY5" fmla="*/ 1892808 h 1892808"/>
              <a:gd name="connsiteX6" fmla="*/ 0 w 1893712"/>
              <a:gd name="connsiteY6" fmla="*/ 1804527 h 1892808"/>
              <a:gd name="connsiteX7" fmla="*/ 0 w 1893712"/>
              <a:gd name="connsiteY7" fmla="*/ 88281 h 1892808"/>
              <a:gd name="connsiteX8" fmla="*/ 88281 w 1893712"/>
              <a:gd name="connsiteY8" fmla="*/ 0 h 1892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93712" h="1892808">
                <a:moveTo>
                  <a:pt x="88281" y="0"/>
                </a:moveTo>
                <a:lnTo>
                  <a:pt x="1805432" y="0"/>
                </a:lnTo>
                <a:cubicBezTo>
                  <a:pt x="1854188" y="0"/>
                  <a:pt x="1893712" y="39525"/>
                  <a:pt x="1893712" y="88281"/>
                </a:cubicBezTo>
                <a:lnTo>
                  <a:pt x="1893712" y="1804527"/>
                </a:lnTo>
                <a:cubicBezTo>
                  <a:pt x="1893712" y="1853283"/>
                  <a:pt x="1854188" y="1892808"/>
                  <a:pt x="1805432" y="1892808"/>
                </a:cubicBezTo>
                <a:lnTo>
                  <a:pt x="88281" y="1892808"/>
                </a:lnTo>
                <a:cubicBezTo>
                  <a:pt x="39526" y="1892808"/>
                  <a:pt x="0" y="1853283"/>
                  <a:pt x="0" y="1804527"/>
                </a:cubicBezTo>
                <a:lnTo>
                  <a:pt x="0" y="88281"/>
                </a:lnTo>
                <a:cubicBezTo>
                  <a:pt x="0" y="39525"/>
                  <a:pt x="39526" y="0"/>
                  <a:pt x="8828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13" name="PpHolder13">
            <a:extLst>
              <a:ext uri="{FF2B5EF4-FFF2-40B4-BE49-F238E27FC236}">
                <a16:creationId xmlns:a16="http://schemas.microsoft.com/office/drawing/2014/main" id="{9FBFB4A4-D47E-4411-A476-20C18C58DDC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376891" y="2031764"/>
            <a:ext cx="1893712" cy="1892808"/>
          </a:xfrm>
          <a:custGeom>
            <a:avLst/>
            <a:gdLst>
              <a:gd name="connsiteX0" fmla="*/ 88281 w 1893712"/>
              <a:gd name="connsiteY0" fmla="*/ 0 h 1892808"/>
              <a:gd name="connsiteX1" fmla="*/ 1805431 w 1893712"/>
              <a:gd name="connsiteY1" fmla="*/ 0 h 1892808"/>
              <a:gd name="connsiteX2" fmla="*/ 1893712 w 1893712"/>
              <a:gd name="connsiteY2" fmla="*/ 88281 h 1892808"/>
              <a:gd name="connsiteX3" fmla="*/ 1893712 w 1893712"/>
              <a:gd name="connsiteY3" fmla="*/ 1804527 h 1892808"/>
              <a:gd name="connsiteX4" fmla="*/ 1805431 w 1893712"/>
              <a:gd name="connsiteY4" fmla="*/ 1892808 h 1892808"/>
              <a:gd name="connsiteX5" fmla="*/ 88281 w 1893712"/>
              <a:gd name="connsiteY5" fmla="*/ 1892808 h 1892808"/>
              <a:gd name="connsiteX6" fmla="*/ 0 w 1893712"/>
              <a:gd name="connsiteY6" fmla="*/ 1804527 h 1892808"/>
              <a:gd name="connsiteX7" fmla="*/ 0 w 1893712"/>
              <a:gd name="connsiteY7" fmla="*/ 88281 h 1892808"/>
              <a:gd name="connsiteX8" fmla="*/ 88281 w 1893712"/>
              <a:gd name="connsiteY8" fmla="*/ 0 h 1892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93712" h="1892808">
                <a:moveTo>
                  <a:pt x="88281" y="0"/>
                </a:moveTo>
                <a:lnTo>
                  <a:pt x="1805431" y="0"/>
                </a:lnTo>
                <a:cubicBezTo>
                  <a:pt x="1854187" y="0"/>
                  <a:pt x="1893712" y="39525"/>
                  <a:pt x="1893712" y="88281"/>
                </a:cubicBezTo>
                <a:lnTo>
                  <a:pt x="1893712" y="1804527"/>
                </a:lnTo>
                <a:cubicBezTo>
                  <a:pt x="1893712" y="1853283"/>
                  <a:pt x="1854187" y="1892808"/>
                  <a:pt x="1805431" y="1892808"/>
                </a:cubicBezTo>
                <a:lnTo>
                  <a:pt x="88281" y="1892808"/>
                </a:lnTo>
                <a:cubicBezTo>
                  <a:pt x="39525" y="1892808"/>
                  <a:pt x="0" y="1853283"/>
                  <a:pt x="0" y="1804527"/>
                </a:cubicBezTo>
                <a:lnTo>
                  <a:pt x="0" y="88281"/>
                </a:lnTo>
                <a:cubicBezTo>
                  <a:pt x="0" y="39525"/>
                  <a:pt x="39525" y="0"/>
                  <a:pt x="8828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11" name="PpHolder20">
            <a:extLst>
              <a:ext uri="{FF2B5EF4-FFF2-40B4-BE49-F238E27FC236}">
                <a16:creationId xmlns:a16="http://schemas.microsoft.com/office/drawing/2014/main" id="{BEC8BA84-84FC-492C-8B87-9E757C50D7E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302632" y="4380090"/>
            <a:ext cx="1893713" cy="1892808"/>
          </a:xfrm>
          <a:custGeom>
            <a:avLst/>
            <a:gdLst>
              <a:gd name="connsiteX0" fmla="*/ 88282 w 1893713"/>
              <a:gd name="connsiteY0" fmla="*/ 0 h 1892808"/>
              <a:gd name="connsiteX1" fmla="*/ 1805431 w 1893713"/>
              <a:gd name="connsiteY1" fmla="*/ 0 h 1892808"/>
              <a:gd name="connsiteX2" fmla="*/ 1893713 w 1893713"/>
              <a:gd name="connsiteY2" fmla="*/ 88281 h 1892808"/>
              <a:gd name="connsiteX3" fmla="*/ 1893713 w 1893713"/>
              <a:gd name="connsiteY3" fmla="*/ 1804527 h 1892808"/>
              <a:gd name="connsiteX4" fmla="*/ 1805431 w 1893713"/>
              <a:gd name="connsiteY4" fmla="*/ 1892808 h 1892808"/>
              <a:gd name="connsiteX5" fmla="*/ 88282 w 1893713"/>
              <a:gd name="connsiteY5" fmla="*/ 1892808 h 1892808"/>
              <a:gd name="connsiteX6" fmla="*/ 0 w 1893713"/>
              <a:gd name="connsiteY6" fmla="*/ 1804527 h 1892808"/>
              <a:gd name="connsiteX7" fmla="*/ 0 w 1893713"/>
              <a:gd name="connsiteY7" fmla="*/ 88281 h 1892808"/>
              <a:gd name="connsiteX8" fmla="*/ 88282 w 1893713"/>
              <a:gd name="connsiteY8" fmla="*/ 0 h 1892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93713" h="1892808">
                <a:moveTo>
                  <a:pt x="88282" y="0"/>
                </a:moveTo>
                <a:lnTo>
                  <a:pt x="1805431" y="0"/>
                </a:lnTo>
                <a:cubicBezTo>
                  <a:pt x="1854187" y="0"/>
                  <a:pt x="1893713" y="39525"/>
                  <a:pt x="1893713" y="88281"/>
                </a:cubicBezTo>
                <a:lnTo>
                  <a:pt x="1893713" y="1804527"/>
                </a:lnTo>
                <a:cubicBezTo>
                  <a:pt x="1893713" y="1853283"/>
                  <a:pt x="1854187" y="1892808"/>
                  <a:pt x="1805431" y="1892808"/>
                </a:cubicBezTo>
                <a:lnTo>
                  <a:pt x="88282" y="1892808"/>
                </a:lnTo>
                <a:cubicBezTo>
                  <a:pt x="39525" y="1892808"/>
                  <a:pt x="0" y="1853283"/>
                  <a:pt x="0" y="1804527"/>
                </a:cubicBezTo>
                <a:lnTo>
                  <a:pt x="0" y="88281"/>
                </a:lnTo>
                <a:cubicBezTo>
                  <a:pt x="0" y="39525"/>
                  <a:pt x="39525" y="0"/>
                  <a:pt x="88282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9" name="PpHolder27">
            <a:extLst>
              <a:ext uri="{FF2B5EF4-FFF2-40B4-BE49-F238E27FC236}">
                <a16:creationId xmlns:a16="http://schemas.microsoft.com/office/drawing/2014/main" id="{422FF65A-4B8C-44AC-A068-B8BCDFDBB92E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6389580" y="4381038"/>
            <a:ext cx="1893712" cy="1892808"/>
          </a:xfrm>
          <a:custGeom>
            <a:avLst/>
            <a:gdLst>
              <a:gd name="connsiteX0" fmla="*/ 88281 w 1893712"/>
              <a:gd name="connsiteY0" fmla="*/ 0 h 1892808"/>
              <a:gd name="connsiteX1" fmla="*/ 1805431 w 1893712"/>
              <a:gd name="connsiteY1" fmla="*/ 0 h 1892808"/>
              <a:gd name="connsiteX2" fmla="*/ 1893712 w 1893712"/>
              <a:gd name="connsiteY2" fmla="*/ 88281 h 1892808"/>
              <a:gd name="connsiteX3" fmla="*/ 1893712 w 1893712"/>
              <a:gd name="connsiteY3" fmla="*/ 1804527 h 1892808"/>
              <a:gd name="connsiteX4" fmla="*/ 1805431 w 1893712"/>
              <a:gd name="connsiteY4" fmla="*/ 1892808 h 1892808"/>
              <a:gd name="connsiteX5" fmla="*/ 88281 w 1893712"/>
              <a:gd name="connsiteY5" fmla="*/ 1892808 h 1892808"/>
              <a:gd name="connsiteX6" fmla="*/ 0 w 1893712"/>
              <a:gd name="connsiteY6" fmla="*/ 1804527 h 1892808"/>
              <a:gd name="connsiteX7" fmla="*/ 0 w 1893712"/>
              <a:gd name="connsiteY7" fmla="*/ 88281 h 1892808"/>
              <a:gd name="connsiteX8" fmla="*/ 88281 w 1893712"/>
              <a:gd name="connsiteY8" fmla="*/ 0 h 1892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93712" h="1892808">
                <a:moveTo>
                  <a:pt x="88281" y="0"/>
                </a:moveTo>
                <a:lnTo>
                  <a:pt x="1805431" y="0"/>
                </a:lnTo>
                <a:cubicBezTo>
                  <a:pt x="1854187" y="0"/>
                  <a:pt x="1893712" y="39525"/>
                  <a:pt x="1893712" y="88281"/>
                </a:cubicBezTo>
                <a:lnTo>
                  <a:pt x="1893712" y="1804527"/>
                </a:lnTo>
                <a:cubicBezTo>
                  <a:pt x="1893712" y="1853283"/>
                  <a:pt x="1854187" y="1892808"/>
                  <a:pt x="1805431" y="1892808"/>
                </a:cubicBezTo>
                <a:lnTo>
                  <a:pt x="88281" y="1892808"/>
                </a:lnTo>
                <a:cubicBezTo>
                  <a:pt x="39525" y="1892808"/>
                  <a:pt x="0" y="1853283"/>
                  <a:pt x="0" y="1804527"/>
                </a:cubicBezTo>
                <a:lnTo>
                  <a:pt x="0" y="88281"/>
                </a:lnTo>
                <a:cubicBezTo>
                  <a:pt x="0" y="39525"/>
                  <a:pt x="39525" y="0"/>
                  <a:pt x="8828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57831F5B-3DEE-4F10-8608-7D01D85D0D7F}"/>
              </a:ext>
            </a:extLst>
          </p:cNvPr>
          <p:cNvGrpSpPr/>
          <p:nvPr userDrawn="1"/>
        </p:nvGrpSpPr>
        <p:grpSpPr>
          <a:xfrm>
            <a:off x="475463" y="469535"/>
            <a:ext cx="1047566" cy="193023"/>
            <a:chOff x="2884177" y="2834649"/>
            <a:chExt cx="6420036" cy="1182949"/>
          </a:xfrm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C7B345AD-0C48-47EB-88B8-6243692355F0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18471778-911C-409D-B818-B7D9D6DE8E7B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C0B8E6D3-DB7B-4F9C-84E8-6433B7AC532D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E2C2F62E-7CB5-475C-84AA-E8AD3A379B93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D6145FCB-677D-4791-8062-E115FA07B56C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865DF42D-50EF-45BA-8867-DC0E2E79708E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6692D224-8968-4520-AC1D-CA30EC6399A7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5153E26C-CD0E-423B-8680-BC9E77FABEB8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7ADEDC43-7A5A-4DCA-AE44-02A68809C19F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1100A269-447E-4A2E-AFD2-79EE1C46EC04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63E37098-C1BE-4E25-9198-8B176E503313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29" name="Subtitle 2">
            <a:extLst>
              <a:ext uri="{FF2B5EF4-FFF2-40B4-BE49-F238E27FC236}">
                <a16:creationId xmlns:a16="http://schemas.microsoft.com/office/drawing/2014/main" id="{5BA22A1F-C957-432F-8DB2-ACEFDD45ED3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207850"/>
            <a:ext cx="9144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200">
                <a:solidFill>
                  <a:schemeClr val="bg2">
                    <a:lumMod val="8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30" name="Title 1">
            <a:extLst>
              <a:ext uri="{FF2B5EF4-FFF2-40B4-BE49-F238E27FC236}">
                <a16:creationId xmlns:a16="http://schemas.microsoft.com/office/drawing/2014/main" id="{FB24C626-96C7-4B02-9DB3-479A2803756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90317"/>
            <a:ext cx="9144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4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447744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0" grpId="0"/>
    </p:bld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13">
            <a:extLst>
              <a:ext uri="{FF2B5EF4-FFF2-40B4-BE49-F238E27FC236}">
                <a16:creationId xmlns:a16="http://schemas.microsoft.com/office/drawing/2014/main" id="{133236F9-4B65-4227-A8E1-39D0BDC9049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841632" y="4069092"/>
            <a:ext cx="1893712" cy="1892808"/>
          </a:xfrm>
          <a:custGeom>
            <a:avLst/>
            <a:gdLst>
              <a:gd name="connsiteX0" fmla="*/ 88280 w 1893712"/>
              <a:gd name="connsiteY0" fmla="*/ 0 h 1892808"/>
              <a:gd name="connsiteX1" fmla="*/ 1805431 w 1893712"/>
              <a:gd name="connsiteY1" fmla="*/ 0 h 1892808"/>
              <a:gd name="connsiteX2" fmla="*/ 1893712 w 1893712"/>
              <a:gd name="connsiteY2" fmla="*/ 88281 h 1892808"/>
              <a:gd name="connsiteX3" fmla="*/ 1893712 w 1893712"/>
              <a:gd name="connsiteY3" fmla="*/ 1804527 h 1892808"/>
              <a:gd name="connsiteX4" fmla="*/ 1805431 w 1893712"/>
              <a:gd name="connsiteY4" fmla="*/ 1892808 h 1892808"/>
              <a:gd name="connsiteX5" fmla="*/ 88280 w 1893712"/>
              <a:gd name="connsiteY5" fmla="*/ 1892808 h 1892808"/>
              <a:gd name="connsiteX6" fmla="*/ 0 w 1893712"/>
              <a:gd name="connsiteY6" fmla="*/ 1804527 h 1892808"/>
              <a:gd name="connsiteX7" fmla="*/ 0 w 1893712"/>
              <a:gd name="connsiteY7" fmla="*/ 88281 h 1892808"/>
              <a:gd name="connsiteX8" fmla="*/ 88280 w 1893712"/>
              <a:gd name="connsiteY8" fmla="*/ 0 h 1892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93712" h="1892808">
                <a:moveTo>
                  <a:pt x="88280" y="0"/>
                </a:moveTo>
                <a:lnTo>
                  <a:pt x="1805431" y="0"/>
                </a:lnTo>
                <a:cubicBezTo>
                  <a:pt x="1854186" y="0"/>
                  <a:pt x="1893712" y="39525"/>
                  <a:pt x="1893712" y="88281"/>
                </a:cubicBezTo>
                <a:lnTo>
                  <a:pt x="1893712" y="1804527"/>
                </a:lnTo>
                <a:cubicBezTo>
                  <a:pt x="1893712" y="1853283"/>
                  <a:pt x="1854186" y="1892808"/>
                  <a:pt x="1805431" y="1892808"/>
                </a:cubicBezTo>
                <a:lnTo>
                  <a:pt x="88280" y="1892808"/>
                </a:lnTo>
                <a:cubicBezTo>
                  <a:pt x="39524" y="1892808"/>
                  <a:pt x="0" y="1853283"/>
                  <a:pt x="0" y="1804527"/>
                </a:cubicBezTo>
                <a:lnTo>
                  <a:pt x="0" y="88281"/>
                </a:lnTo>
                <a:cubicBezTo>
                  <a:pt x="0" y="39525"/>
                  <a:pt x="39524" y="0"/>
                  <a:pt x="8828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7" name="PpHolder21">
            <a:extLst>
              <a:ext uri="{FF2B5EF4-FFF2-40B4-BE49-F238E27FC236}">
                <a16:creationId xmlns:a16="http://schemas.microsoft.com/office/drawing/2014/main" id="{26EC4ED9-DDBB-44F8-A8D2-95A6F3988677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5399583" y="4069479"/>
            <a:ext cx="1893711" cy="1892808"/>
          </a:xfrm>
          <a:custGeom>
            <a:avLst/>
            <a:gdLst>
              <a:gd name="connsiteX0" fmla="*/ 88281 w 1893711"/>
              <a:gd name="connsiteY0" fmla="*/ 0 h 1892808"/>
              <a:gd name="connsiteX1" fmla="*/ 1805430 w 1893711"/>
              <a:gd name="connsiteY1" fmla="*/ 0 h 1892808"/>
              <a:gd name="connsiteX2" fmla="*/ 1893711 w 1893711"/>
              <a:gd name="connsiteY2" fmla="*/ 88281 h 1892808"/>
              <a:gd name="connsiteX3" fmla="*/ 1893711 w 1893711"/>
              <a:gd name="connsiteY3" fmla="*/ 1804527 h 1892808"/>
              <a:gd name="connsiteX4" fmla="*/ 1805430 w 1893711"/>
              <a:gd name="connsiteY4" fmla="*/ 1892808 h 1892808"/>
              <a:gd name="connsiteX5" fmla="*/ 88281 w 1893711"/>
              <a:gd name="connsiteY5" fmla="*/ 1892808 h 1892808"/>
              <a:gd name="connsiteX6" fmla="*/ 0 w 1893711"/>
              <a:gd name="connsiteY6" fmla="*/ 1804527 h 1892808"/>
              <a:gd name="connsiteX7" fmla="*/ 0 w 1893711"/>
              <a:gd name="connsiteY7" fmla="*/ 88281 h 1892808"/>
              <a:gd name="connsiteX8" fmla="*/ 88281 w 1893711"/>
              <a:gd name="connsiteY8" fmla="*/ 0 h 1892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93711" h="1892808">
                <a:moveTo>
                  <a:pt x="88281" y="0"/>
                </a:moveTo>
                <a:lnTo>
                  <a:pt x="1805430" y="0"/>
                </a:lnTo>
                <a:cubicBezTo>
                  <a:pt x="1854186" y="0"/>
                  <a:pt x="1893711" y="39525"/>
                  <a:pt x="1893711" y="88281"/>
                </a:cubicBezTo>
                <a:lnTo>
                  <a:pt x="1893711" y="1804527"/>
                </a:lnTo>
                <a:cubicBezTo>
                  <a:pt x="1893711" y="1853283"/>
                  <a:pt x="1854186" y="1892808"/>
                  <a:pt x="1805430" y="1892808"/>
                </a:cubicBezTo>
                <a:lnTo>
                  <a:pt x="88281" y="1892808"/>
                </a:lnTo>
                <a:cubicBezTo>
                  <a:pt x="39525" y="1892808"/>
                  <a:pt x="0" y="1853283"/>
                  <a:pt x="0" y="1804527"/>
                </a:cubicBezTo>
                <a:lnTo>
                  <a:pt x="0" y="88281"/>
                </a:lnTo>
                <a:cubicBezTo>
                  <a:pt x="0" y="39525"/>
                  <a:pt x="39525" y="0"/>
                  <a:pt x="8828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B68FF814-3C6B-41DA-B48D-FA4BFF90E504}"/>
              </a:ext>
            </a:extLst>
          </p:cNvPr>
          <p:cNvGrpSpPr/>
          <p:nvPr userDrawn="1"/>
        </p:nvGrpSpPr>
        <p:grpSpPr>
          <a:xfrm>
            <a:off x="475463" y="469535"/>
            <a:ext cx="1047566" cy="193023"/>
            <a:chOff x="2884177" y="2834649"/>
            <a:chExt cx="6420036" cy="1182949"/>
          </a:xfrm>
        </p:grpSpPr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F153F9D0-043B-4E7D-BCA3-D9104E1A5803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E1EF8623-7104-4AEC-BDD7-99693DC56651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A8F4B173-8FFB-4A0B-9535-D1ED9A3E301A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D5E6B5DA-0382-44C2-A1F9-4FC1EA6E8A31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461D21A3-C4DD-4018-8770-735C74FC9BE6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3A32497E-2F08-462D-8233-2455E8F8F19E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FC2DBE1A-7904-4555-9EC3-817364FA0D1E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CAE7F036-95E0-4FEF-B730-8163B852C7B8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3B664865-29BB-4D91-A6AD-DDDCF2B3210F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82FB4237-DB11-434D-9445-1418DC972ABA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8E77C6BB-207D-408F-93BD-A9333825F765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23" name="Subtitle 2">
            <a:extLst>
              <a:ext uri="{FF2B5EF4-FFF2-40B4-BE49-F238E27FC236}">
                <a16:creationId xmlns:a16="http://schemas.microsoft.com/office/drawing/2014/main" id="{6CEBF950-5E1D-4FD1-B655-FB87CF5870A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207850"/>
            <a:ext cx="9144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200">
                <a:solidFill>
                  <a:schemeClr val="bg2">
                    <a:lumMod val="8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24" name="Title 1">
            <a:extLst>
              <a:ext uri="{FF2B5EF4-FFF2-40B4-BE49-F238E27FC236}">
                <a16:creationId xmlns:a16="http://schemas.microsoft.com/office/drawing/2014/main" id="{7FFC5714-14DD-41AE-8CAB-7C581077E86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90317"/>
            <a:ext cx="9144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4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6988770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4" grpId="0"/>
    </p:bld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pHolder1">
            <a:extLst>
              <a:ext uri="{FF2B5EF4-FFF2-40B4-BE49-F238E27FC236}">
                <a16:creationId xmlns:a16="http://schemas.microsoft.com/office/drawing/2014/main" id="{0F624ED6-43C8-4F95-8E38-7DE64A657C0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" y="1"/>
            <a:ext cx="6043756" cy="2911876"/>
          </a:xfrm>
          <a:custGeom>
            <a:avLst/>
            <a:gdLst>
              <a:gd name="connsiteX0" fmla="*/ 0 w 6043756"/>
              <a:gd name="connsiteY0" fmla="*/ 0 h 2911876"/>
              <a:gd name="connsiteX1" fmla="*/ 6043756 w 6043756"/>
              <a:gd name="connsiteY1" fmla="*/ 0 h 2911876"/>
              <a:gd name="connsiteX2" fmla="*/ 6043756 w 6043756"/>
              <a:gd name="connsiteY2" fmla="*/ 2911876 h 2911876"/>
              <a:gd name="connsiteX3" fmla="*/ 0 w 6043756"/>
              <a:gd name="connsiteY3" fmla="*/ 2911876 h 2911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43756" h="2911876">
                <a:moveTo>
                  <a:pt x="0" y="0"/>
                </a:moveTo>
                <a:lnTo>
                  <a:pt x="6043756" y="0"/>
                </a:lnTo>
                <a:lnTo>
                  <a:pt x="6043756" y="2911876"/>
                </a:lnTo>
                <a:lnTo>
                  <a:pt x="0" y="291187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13" name="PpHolder5">
            <a:extLst>
              <a:ext uri="{FF2B5EF4-FFF2-40B4-BE49-F238E27FC236}">
                <a16:creationId xmlns:a16="http://schemas.microsoft.com/office/drawing/2014/main" id="{8C48F005-3DC6-426D-9EBA-8D144192A67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689578" y="3889482"/>
            <a:ext cx="1893712" cy="1892808"/>
          </a:xfrm>
          <a:custGeom>
            <a:avLst/>
            <a:gdLst>
              <a:gd name="connsiteX0" fmla="*/ 88281 w 1893712"/>
              <a:gd name="connsiteY0" fmla="*/ 0 h 1892808"/>
              <a:gd name="connsiteX1" fmla="*/ 1805431 w 1893712"/>
              <a:gd name="connsiteY1" fmla="*/ 0 h 1892808"/>
              <a:gd name="connsiteX2" fmla="*/ 1893712 w 1893712"/>
              <a:gd name="connsiteY2" fmla="*/ 88281 h 1892808"/>
              <a:gd name="connsiteX3" fmla="*/ 1893712 w 1893712"/>
              <a:gd name="connsiteY3" fmla="*/ 1804527 h 1892808"/>
              <a:gd name="connsiteX4" fmla="*/ 1805431 w 1893712"/>
              <a:gd name="connsiteY4" fmla="*/ 1892808 h 1892808"/>
              <a:gd name="connsiteX5" fmla="*/ 88281 w 1893712"/>
              <a:gd name="connsiteY5" fmla="*/ 1892808 h 1892808"/>
              <a:gd name="connsiteX6" fmla="*/ 0 w 1893712"/>
              <a:gd name="connsiteY6" fmla="*/ 1804527 h 1892808"/>
              <a:gd name="connsiteX7" fmla="*/ 0 w 1893712"/>
              <a:gd name="connsiteY7" fmla="*/ 88281 h 1892808"/>
              <a:gd name="connsiteX8" fmla="*/ 88281 w 1893712"/>
              <a:gd name="connsiteY8" fmla="*/ 0 h 1892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93712" h="1892808">
                <a:moveTo>
                  <a:pt x="88281" y="0"/>
                </a:moveTo>
                <a:lnTo>
                  <a:pt x="1805431" y="0"/>
                </a:lnTo>
                <a:cubicBezTo>
                  <a:pt x="1854187" y="0"/>
                  <a:pt x="1893712" y="39525"/>
                  <a:pt x="1893712" y="88281"/>
                </a:cubicBezTo>
                <a:lnTo>
                  <a:pt x="1893712" y="1804527"/>
                </a:lnTo>
                <a:cubicBezTo>
                  <a:pt x="1893712" y="1853283"/>
                  <a:pt x="1854187" y="1892808"/>
                  <a:pt x="1805431" y="1892808"/>
                </a:cubicBezTo>
                <a:lnTo>
                  <a:pt x="88281" y="1892808"/>
                </a:lnTo>
                <a:cubicBezTo>
                  <a:pt x="39525" y="1892808"/>
                  <a:pt x="0" y="1853283"/>
                  <a:pt x="0" y="1804527"/>
                </a:cubicBezTo>
                <a:lnTo>
                  <a:pt x="0" y="88281"/>
                </a:lnTo>
                <a:cubicBezTo>
                  <a:pt x="0" y="39525"/>
                  <a:pt x="39525" y="0"/>
                  <a:pt x="8828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11" name="PpHolder6">
            <a:extLst>
              <a:ext uri="{FF2B5EF4-FFF2-40B4-BE49-F238E27FC236}">
                <a16:creationId xmlns:a16="http://schemas.microsoft.com/office/drawing/2014/main" id="{20ED9527-69D4-49ED-873F-05A4174C250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927149" y="3889482"/>
            <a:ext cx="1893712" cy="1892808"/>
          </a:xfrm>
          <a:custGeom>
            <a:avLst/>
            <a:gdLst>
              <a:gd name="connsiteX0" fmla="*/ 88281 w 1893712"/>
              <a:gd name="connsiteY0" fmla="*/ 0 h 1892808"/>
              <a:gd name="connsiteX1" fmla="*/ 1805431 w 1893712"/>
              <a:gd name="connsiteY1" fmla="*/ 0 h 1892808"/>
              <a:gd name="connsiteX2" fmla="*/ 1893712 w 1893712"/>
              <a:gd name="connsiteY2" fmla="*/ 88281 h 1892808"/>
              <a:gd name="connsiteX3" fmla="*/ 1893712 w 1893712"/>
              <a:gd name="connsiteY3" fmla="*/ 1804527 h 1892808"/>
              <a:gd name="connsiteX4" fmla="*/ 1805431 w 1893712"/>
              <a:gd name="connsiteY4" fmla="*/ 1892808 h 1892808"/>
              <a:gd name="connsiteX5" fmla="*/ 88281 w 1893712"/>
              <a:gd name="connsiteY5" fmla="*/ 1892808 h 1892808"/>
              <a:gd name="connsiteX6" fmla="*/ 0 w 1893712"/>
              <a:gd name="connsiteY6" fmla="*/ 1804527 h 1892808"/>
              <a:gd name="connsiteX7" fmla="*/ 0 w 1893712"/>
              <a:gd name="connsiteY7" fmla="*/ 88281 h 1892808"/>
              <a:gd name="connsiteX8" fmla="*/ 88281 w 1893712"/>
              <a:gd name="connsiteY8" fmla="*/ 0 h 1892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93712" h="1892808">
                <a:moveTo>
                  <a:pt x="88281" y="0"/>
                </a:moveTo>
                <a:lnTo>
                  <a:pt x="1805431" y="0"/>
                </a:lnTo>
                <a:cubicBezTo>
                  <a:pt x="1854187" y="0"/>
                  <a:pt x="1893712" y="39525"/>
                  <a:pt x="1893712" y="88281"/>
                </a:cubicBezTo>
                <a:lnTo>
                  <a:pt x="1893712" y="1804527"/>
                </a:lnTo>
                <a:cubicBezTo>
                  <a:pt x="1893712" y="1853283"/>
                  <a:pt x="1854187" y="1892808"/>
                  <a:pt x="1805431" y="1892808"/>
                </a:cubicBezTo>
                <a:lnTo>
                  <a:pt x="88281" y="1892808"/>
                </a:lnTo>
                <a:cubicBezTo>
                  <a:pt x="39525" y="1892808"/>
                  <a:pt x="0" y="1853283"/>
                  <a:pt x="0" y="1804527"/>
                </a:cubicBezTo>
                <a:lnTo>
                  <a:pt x="0" y="88281"/>
                </a:lnTo>
                <a:cubicBezTo>
                  <a:pt x="0" y="39525"/>
                  <a:pt x="39525" y="0"/>
                  <a:pt x="8828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9" name="PpHolder12">
            <a:extLst>
              <a:ext uri="{FF2B5EF4-FFF2-40B4-BE49-F238E27FC236}">
                <a16:creationId xmlns:a16="http://schemas.microsoft.com/office/drawing/2014/main" id="{C86E1554-82E1-458F-AA19-5F61F887E6BC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6148246" y="0"/>
            <a:ext cx="6043755" cy="2911876"/>
          </a:xfrm>
          <a:custGeom>
            <a:avLst/>
            <a:gdLst>
              <a:gd name="connsiteX0" fmla="*/ 0 w 6043755"/>
              <a:gd name="connsiteY0" fmla="*/ 0 h 2911876"/>
              <a:gd name="connsiteX1" fmla="*/ 6043755 w 6043755"/>
              <a:gd name="connsiteY1" fmla="*/ 0 h 2911876"/>
              <a:gd name="connsiteX2" fmla="*/ 6043755 w 6043755"/>
              <a:gd name="connsiteY2" fmla="*/ 2911876 h 2911876"/>
              <a:gd name="connsiteX3" fmla="*/ 0 w 6043755"/>
              <a:gd name="connsiteY3" fmla="*/ 2911876 h 2911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43755" h="2911876">
                <a:moveTo>
                  <a:pt x="0" y="0"/>
                </a:moveTo>
                <a:lnTo>
                  <a:pt x="6043755" y="0"/>
                </a:lnTo>
                <a:lnTo>
                  <a:pt x="6043755" y="2911876"/>
                </a:lnTo>
                <a:lnTo>
                  <a:pt x="0" y="291187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4CF25436-8255-4375-9B6C-4B98004E8F68}"/>
              </a:ext>
            </a:extLst>
          </p:cNvPr>
          <p:cNvGrpSpPr/>
          <p:nvPr userDrawn="1"/>
        </p:nvGrpSpPr>
        <p:grpSpPr>
          <a:xfrm>
            <a:off x="475463" y="3381412"/>
            <a:ext cx="1047566" cy="193023"/>
            <a:chOff x="2884177" y="2834649"/>
            <a:chExt cx="6420036" cy="1182949"/>
          </a:xfrm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14AD5B09-DD1B-41B0-8EF3-BEE1E6F7E0FC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3DB37910-9399-4FFD-8C73-F88BFC04031A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43EC912B-851A-4186-8908-C8CC27F605A5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5C1D4779-53C2-4855-B39B-AD32CB7273E3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640D1396-8305-4C16-8D37-F63DDC4801AB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E3AE9E49-1970-4B48-8E55-D60715BA0E48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06A59439-21FA-45FD-975B-8ECCA4BFABA5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015059FF-6DEC-4E7E-9702-01264D62B885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0CF0E617-D572-46E6-B153-073E7F9E33DB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33F0D1B7-9773-4C2C-BCCF-6EC335608650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F9194D05-46FE-4323-9953-960DEF0012B6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35" name="Subtitle 2">
            <a:extLst>
              <a:ext uri="{FF2B5EF4-FFF2-40B4-BE49-F238E27FC236}">
                <a16:creationId xmlns:a16="http://schemas.microsoft.com/office/drawing/2014/main" id="{12FA31F6-CC0D-4F78-8EFA-851392E4674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71139" y="4866412"/>
            <a:ext cx="512064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1200">
                <a:solidFill>
                  <a:schemeClr val="bg2">
                    <a:lumMod val="8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36" name="Title 1">
            <a:extLst>
              <a:ext uri="{FF2B5EF4-FFF2-40B4-BE49-F238E27FC236}">
                <a16:creationId xmlns:a16="http://schemas.microsoft.com/office/drawing/2014/main" id="{8B931249-ECBF-477A-8A74-393D12F3063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71139" y="4148879"/>
            <a:ext cx="5120640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 b="1"/>
            </a:lvl1pPr>
          </a:lstStyle>
          <a:p>
            <a:r>
              <a:rPr lang="en-US" dirty="0"/>
              <a:t>Click to edit Master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646400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9" grpId="0" animBg="1"/>
      <p:bldP spid="35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6" grpId="0"/>
    </p:bld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pHolder1">
            <a:extLst>
              <a:ext uri="{FF2B5EF4-FFF2-40B4-BE49-F238E27FC236}">
                <a16:creationId xmlns:a16="http://schemas.microsoft.com/office/drawing/2014/main" id="{C7498BB5-B13F-41BB-BAAE-5AFBA46C863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990603" y="0"/>
            <a:ext cx="3342639" cy="3429000"/>
          </a:xfrm>
          <a:custGeom>
            <a:avLst/>
            <a:gdLst>
              <a:gd name="connsiteX0" fmla="*/ 0 w 3342639"/>
              <a:gd name="connsiteY0" fmla="*/ 0 h 3429000"/>
              <a:gd name="connsiteX1" fmla="*/ 3342639 w 3342639"/>
              <a:gd name="connsiteY1" fmla="*/ 0 h 3429000"/>
              <a:gd name="connsiteX2" fmla="*/ 3342639 w 3342639"/>
              <a:gd name="connsiteY2" fmla="*/ 3429000 h 3429000"/>
              <a:gd name="connsiteX3" fmla="*/ 0 w 3342639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42639" h="3429000">
                <a:moveTo>
                  <a:pt x="0" y="0"/>
                </a:moveTo>
                <a:lnTo>
                  <a:pt x="3342639" y="0"/>
                </a:lnTo>
                <a:lnTo>
                  <a:pt x="3342639" y="3429000"/>
                </a:lnTo>
                <a:lnTo>
                  <a:pt x="0" y="3429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10" name="PpHolder2">
            <a:extLst>
              <a:ext uri="{FF2B5EF4-FFF2-40B4-BE49-F238E27FC236}">
                <a16:creationId xmlns:a16="http://schemas.microsoft.com/office/drawing/2014/main" id="{AD027922-F4DE-4204-8231-1735FBAC726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424682" y="0"/>
            <a:ext cx="3342638" cy="3429000"/>
          </a:xfrm>
          <a:custGeom>
            <a:avLst/>
            <a:gdLst>
              <a:gd name="connsiteX0" fmla="*/ 0 w 3342638"/>
              <a:gd name="connsiteY0" fmla="*/ 0 h 3429000"/>
              <a:gd name="connsiteX1" fmla="*/ 3342638 w 3342638"/>
              <a:gd name="connsiteY1" fmla="*/ 0 h 3429000"/>
              <a:gd name="connsiteX2" fmla="*/ 3342638 w 3342638"/>
              <a:gd name="connsiteY2" fmla="*/ 3429000 h 3429000"/>
              <a:gd name="connsiteX3" fmla="*/ 0 w 3342638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42638" h="3429000">
                <a:moveTo>
                  <a:pt x="0" y="0"/>
                </a:moveTo>
                <a:lnTo>
                  <a:pt x="3342638" y="0"/>
                </a:lnTo>
                <a:lnTo>
                  <a:pt x="3342638" y="3429000"/>
                </a:lnTo>
                <a:lnTo>
                  <a:pt x="0" y="3429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8" name="PpHolder3">
            <a:extLst>
              <a:ext uri="{FF2B5EF4-FFF2-40B4-BE49-F238E27FC236}">
                <a16:creationId xmlns:a16="http://schemas.microsoft.com/office/drawing/2014/main" id="{47827A21-56E5-4A5E-A024-B2C99C48FE0A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7858762" y="0"/>
            <a:ext cx="3342639" cy="5867398"/>
          </a:xfrm>
          <a:custGeom>
            <a:avLst/>
            <a:gdLst>
              <a:gd name="connsiteX0" fmla="*/ 0 w 3342639"/>
              <a:gd name="connsiteY0" fmla="*/ 0 h 5867398"/>
              <a:gd name="connsiteX1" fmla="*/ 3342639 w 3342639"/>
              <a:gd name="connsiteY1" fmla="*/ 0 h 5867398"/>
              <a:gd name="connsiteX2" fmla="*/ 3342639 w 3342639"/>
              <a:gd name="connsiteY2" fmla="*/ 5867398 h 5867398"/>
              <a:gd name="connsiteX3" fmla="*/ 0 w 3342639"/>
              <a:gd name="connsiteY3" fmla="*/ 5867398 h 5867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42639" h="5867398">
                <a:moveTo>
                  <a:pt x="0" y="0"/>
                </a:moveTo>
                <a:lnTo>
                  <a:pt x="3342639" y="0"/>
                </a:lnTo>
                <a:lnTo>
                  <a:pt x="3342639" y="5867398"/>
                </a:lnTo>
                <a:lnTo>
                  <a:pt x="0" y="586739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455542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0" grpId="0" animBg="1"/>
      <p:bldP spid="8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3">
            <a:extLst>
              <a:ext uri="{FF2B5EF4-FFF2-40B4-BE49-F238E27FC236}">
                <a16:creationId xmlns:a16="http://schemas.microsoft.com/office/drawing/2014/main" id="{85BE1E90-397F-47E4-B232-C9C23E36AA1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903773" y="36"/>
            <a:ext cx="7288228" cy="6857964"/>
          </a:xfrm>
          <a:custGeom>
            <a:avLst/>
            <a:gdLst>
              <a:gd name="connsiteX0" fmla="*/ 7288228 w 7288228"/>
              <a:gd name="connsiteY0" fmla="*/ 0 h 6857964"/>
              <a:gd name="connsiteX1" fmla="*/ 7288228 w 7288228"/>
              <a:gd name="connsiteY1" fmla="*/ 6857964 h 6857964"/>
              <a:gd name="connsiteX2" fmla="*/ 0 w 7288228"/>
              <a:gd name="connsiteY2" fmla="*/ 6857964 h 6857964"/>
              <a:gd name="connsiteX3" fmla="*/ 211523 w 7288228"/>
              <a:gd name="connsiteY3" fmla="*/ 6760869 h 6857964"/>
              <a:gd name="connsiteX4" fmla="*/ 425711 w 7288228"/>
              <a:gd name="connsiteY4" fmla="*/ 6673816 h 6857964"/>
              <a:gd name="connsiteX5" fmla="*/ 1864079 w 7288228"/>
              <a:gd name="connsiteY5" fmla="*/ 5877588 h 6857964"/>
              <a:gd name="connsiteX6" fmla="*/ 2804049 w 7288228"/>
              <a:gd name="connsiteY6" fmla="*/ 4657307 h 6857964"/>
              <a:gd name="connsiteX7" fmla="*/ 3919883 w 7288228"/>
              <a:gd name="connsiteY7" fmla="*/ 4461861 h 6857964"/>
              <a:gd name="connsiteX8" fmla="*/ 5127910 w 7288228"/>
              <a:gd name="connsiteY8" fmla="*/ 2869724 h 6857964"/>
              <a:gd name="connsiteX9" fmla="*/ 4540848 w 7288228"/>
              <a:gd name="connsiteY9" fmla="*/ 1798225 h 6857964"/>
              <a:gd name="connsiteX10" fmla="*/ 3826139 w 7288228"/>
              <a:gd name="connsiteY10" fmla="*/ 782219 h 6857964"/>
              <a:gd name="connsiteX11" fmla="*/ 3741555 w 7288228"/>
              <a:gd name="connsiteY11" fmla="*/ 222 h 68579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7288228" h="6857964">
                <a:moveTo>
                  <a:pt x="7288228" y="0"/>
                </a:moveTo>
                <a:lnTo>
                  <a:pt x="7288228" y="6857964"/>
                </a:lnTo>
                <a:lnTo>
                  <a:pt x="0" y="6857964"/>
                </a:lnTo>
                <a:lnTo>
                  <a:pt x="211523" y="6760869"/>
                </a:lnTo>
                <a:cubicBezTo>
                  <a:pt x="282783" y="6730285"/>
                  <a:pt x="354485" y="6701376"/>
                  <a:pt x="425711" y="6673816"/>
                </a:cubicBezTo>
                <a:cubicBezTo>
                  <a:pt x="948627" y="6470936"/>
                  <a:pt x="1514753" y="6282658"/>
                  <a:pt x="1864079" y="5877588"/>
                </a:cubicBezTo>
                <a:cubicBezTo>
                  <a:pt x="2205709" y="5481482"/>
                  <a:pt x="2317847" y="4901850"/>
                  <a:pt x="2804049" y="4657307"/>
                </a:cubicBezTo>
                <a:cubicBezTo>
                  <a:pt x="3137015" y="4489800"/>
                  <a:pt x="3547441" y="4535775"/>
                  <a:pt x="3919883" y="4461861"/>
                </a:cubicBezTo>
                <a:cubicBezTo>
                  <a:pt x="4687523" y="4309457"/>
                  <a:pt x="5249073" y="3569425"/>
                  <a:pt x="5127910" y="2869724"/>
                </a:cubicBezTo>
                <a:cubicBezTo>
                  <a:pt x="5059115" y="2472147"/>
                  <a:pt x="4806357" y="2121751"/>
                  <a:pt x="4540848" y="1798225"/>
                </a:cubicBezTo>
                <a:cubicBezTo>
                  <a:pt x="4275332" y="1474692"/>
                  <a:pt x="3986700" y="1157569"/>
                  <a:pt x="3826139" y="782219"/>
                </a:cubicBezTo>
                <a:cubicBezTo>
                  <a:pt x="3720763" y="535842"/>
                  <a:pt x="3680238" y="254729"/>
                  <a:pt x="3741555" y="222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836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21025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8">
            <a:extLst>
              <a:ext uri="{FF2B5EF4-FFF2-40B4-BE49-F238E27FC236}">
                <a16:creationId xmlns:a16="http://schemas.microsoft.com/office/drawing/2014/main" id="{64C0771C-B9B5-4E44-8536-E94337D261E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1956186"/>
            <a:ext cx="4815841" cy="3093335"/>
          </a:xfrm>
          <a:custGeom>
            <a:avLst/>
            <a:gdLst>
              <a:gd name="connsiteX0" fmla="*/ 0 w 4815841"/>
              <a:gd name="connsiteY0" fmla="*/ 0 h 3093335"/>
              <a:gd name="connsiteX1" fmla="*/ 4815841 w 4815841"/>
              <a:gd name="connsiteY1" fmla="*/ 0 h 3093335"/>
              <a:gd name="connsiteX2" fmla="*/ 4815841 w 4815841"/>
              <a:gd name="connsiteY2" fmla="*/ 3093335 h 3093335"/>
              <a:gd name="connsiteX3" fmla="*/ 0 w 4815841"/>
              <a:gd name="connsiteY3" fmla="*/ 3093335 h 30933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15841" h="3093335">
                <a:moveTo>
                  <a:pt x="0" y="0"/>
                </a:moveTo>
                <a:lnTo>
                  <a:pt x="4815841" y="0"/>
                </a:lnTo>
                <a:lnTo>
                  <a:pt x="4815841" y="3093335"/>
                </a:lnTo>
                <a:lnTo>
                  <a:pt x="0" y="3093335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F0CA7419-EFAC-425F-9483-78D07183791C}"/>
              </a:ext>
            </a:extLst>
          </p:cNvPr>
          <p:cNvGrpSpPr/>
          <p:nvPr userDrawn="1"/>
        </p:nvGrpSpPr>
        <p:grpSpPr>
          <a:xfrm>
            <a:off x="475463" y="469535"/>
            <a:ext cx="1047566" cy="193023"/>
            <a:chOff x="2884177" y="2834649"/>
            <a:chExt cx="6420036" cy="1182949"/>
          </a:xfrm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94A86A85-5F59-4D3F-92E6-7A7F7B8897ED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AD964E73-D440-4761-9DEB-ED1D69BF6E69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8CC91225-F1A1-4FFC-BA4E-8AD0AF32A46E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31A7226C-D5CF-4039-A4B1-CD8518DD7D8F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210658BC-D6C0-48C8-8698-B8F2CDE5F105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79C1FDF6-E2F8-4E77-AC74-07F987B0C54B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ED184F9E-701A-4F04-AB70-2E8AF1CE5DFF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747476AF-C1E5-4F17-871B-76B5ABAD80EE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8C3BB27C-8DAC-48DA-883C-84D3C54F95A7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AD228CAF-C837-406F-AF5E-1F80C44B81BB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34003EF8-B32D-46F5-BBAF-7786CE2AD327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8" name="Subtitle 2">
            <a:extLst>
              <a:ext uri="{FF2B5EF4-FFF2-40B4-BE49-F238E27FC236}">
                <a16:creationId xmlns:a16="http://schemas.microsoft.com/office/drawing/2014/main" id="{234B0615-D45B-4DCC-8D86-B60A757DD77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207850"/>
            <a:ext cx="9144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200">
                <a:solidFill>
                  <a:schemeClr val="bg2">
                    <a:lumMod val="8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7997157E-01FE-4AC7-8E5A-C18BCBEE61B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90317"/>
            <a:ext cx="9144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4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42347530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" grpId="0"/>
    </p:bld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32">
            <a:extLst>
              <a:ext uri="{FF2B5EF4-FFF2-40B4-BE49-F238E27FC236}">
                <a16:creationId xmlns:a16="http://schemas.microsoft.com/office/drawing/2014/main" id="{53937086-E7B4-46A6-B57C-C8B35F2BC2F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854046" y="1918861"/>
            <a:ext cx="3337955" cy="4939139"/>
          </a:xfrm>
          <a:custGeom>
            <a:avLst/>
            <a:gdLst>
              <a:gd name="connsiteX0" fmla="*/ 0 w 3337955"/>
              <a:gd name="connsiteY0" fmla="*/ 0 h 4939139"/>
              <a:gd name="connsiteX1" fmla="*/ 3337955 w 3337955"/>
              <a:gd name="connsiteY1" fmla="*/ 0 h 4939139"/>
              <a:gd name="connsiteX2" fmla="*/ 3337955 w 3337955"/>
              <a:gd name="connsiteY2" fmla="*/ 4939139 h 4939139"/>
              <a:gd name="connsiteX3" fmla="*/ 0 w 3337955"/>
              <a:gd name="connsiteY3" fmla="*/ 4939139 h 49391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37955" h="4939139">
                <a:moveTo>
                  <a:pt x="0" y="0"/>
                </a:moveTo>
                <a:lnTo>
                  <a:pt x="3337955" y="0"/>
                </a:lnTo>
                <a:lnTo>
                  <a:pt x="3337955" y="4939139"/>
                </a:lnTo>
                <a:lnTo>
                  <a:pt x="0" y="493913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B816ABC7-B4FC-41CF-8CFD-BDFE73DC4D8B}"/>
              </a:ext>
            </a:extLst>
          </p:cNvPr>
          <p:cNvGrpSpPr/>
          <p:nvPr userDrawn="1"/>
        </p:nvGrpSpPr>
        <p:grpSpPr>
          <a:xfrm>
            <a:off x="475463" y="469535"/>
            <a:ext cx="1047566" cy="193023"/>
            <a:chOff x="2884177" y="2834649"/>
            <a:chExt cx="6420036" cy="1182949"/>
          </a:xfrm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E30FF84D-98CF-4AC6-A4F7-08AAAB8A0F5E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FDA8DFFE-D1D8-48A2-A27C-B31F7401CA42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024C0791-07E7-4CBA-8ADE-D53B6C661CF9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C476A028-3B24-4FA6-8261-E95CF6AB4865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2A07B82C-5C93-4943-B7EF-7A6D3718FD61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D583E15B-5C0E-4EB6-B570-40BC3A8AF45E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46424B89-3CD7-45CA-A665-283DFFBEB613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9AA3E4D4-F5F7-423B-A9F8-BFE17B4C4B64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EA25D72E-C988-436D-A966-89D7F4D672BD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2ED24002-835E-4590-B4DC-717707395A4F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F252F1E1-DD41-4DFD-AC35-958351CF5DF4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8" name="Subtitle 2">
            <a:extLst>
              <a:ext uri="{FF2B5EF4-FFF2-40B4-BE49-F238E27FC236}">
                <a16:creationId xmlns:a16="http://schemas.microsoft.com/office/drawing/2014/main" id="{13E07581-7B73-4D69-AADC-909DA714F16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207850"/>
            <a:ext cx="9144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200">
                <a:solidFill>
                  <a:schemeClr val="bg2">
                    <a:lumMod val="8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F98EB677-4F0B-4BFC-8858-69E1BFF8C3C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90317"/>
            <a:ext cx="9144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4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897192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" grpId="0"/>
    </p:bld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2">
            <a:extLst>
              <a:ext uri="{FF2B5EF4-FFF2-40B4-BE49-F238E27FC236}">
                <a16:creationId xmlns:a16="http://schemas.microsoft.com/office/drawing/2014/main" id="{DFCAFEBC-8BED-4E0B-8C81-F91C7A235F7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680494" y="1"/>
            <a:ext cx="5511506" cy="6857999"/>
          </a:xfrm>
          <a:custGeom>
            <a:avLst/>
            <a:gdLst>
              <a:gd name="connsiteX0" fmla="*/ 0 w 5511506"/>
              <a:gd name="connsiteY0" fmla="*/ 0 h 6857999"/>
              <a:gd name="connsiteX1" fmla="*/ 5511506 w 5511506"/>
              <a:gd name="connsiteY1" fmla="*/ 0 h 6857999"/>
              <a:gd name="connsiteX2" fmla="*/ 5511506 w 5511506"/>
              <a:gd name="connsiteY2" fmla="*/ 6857999 h 6857999"/>
              <a:gd name="connsiteX3" fmla="*/ 0 w 5511506"/>
              <a:gd name="connsiteY3" fmla="*/ 6857999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11506" h="6857999">
                <a:moveTo>
                  <a:pt x="0" y="0"/>
                </a:moveTo>
                <a:lnTo>
                  <a:pt x="5511506" y="0"/>
                </a:lnTo>
                <a:lnTo>
                  <a:pt x="5511506" y="6857999"/>
                </a:lnTo>
                <a:lnTo>
                  <a:pt x="0" y="685799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ED28CB6F-343B-429C-A464-CB5B9825C216}"/>
              </a:ext>
            </a:extLst>
          </p:cNvPr>
          <p:cNvGrpSpPr/>
          <p:nvPr userDrawn="1"/>
        </p:nvGrpSpPr>
        <p:grpSpPr>
          <a:xfrm>
            <a:off x="475463" y="469535"/>
            <a:ext cx="1047566" cy="193023"/>
            <a:chOff x="2884177" y="2834649"/>
            <a:chExt cx="6420036" cy="1182949"/>
          </a:xfrm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110C128E-225C-4BC9-866D-A641014152D6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9D1EBC2C-9EE9-4AA6-A15B-C5C3E2FB76C8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A09951DB-0F9D-4172-B0B6-D6C69170777E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20BE7078-D93A-45B3-B1BB-C6280296A995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B76BE781-9E15-4E00-9DE5-B1619540D4F0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42C1EB32-F4A8-48FB-9C32-7B24647933E2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E902C9A5-ADEA-4736-9BB9-DEDA4B9322D8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C922E201-D5F0-4206-9D4A-45770566E6AA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25C854C5-1766-4019-A008-52CF77239E38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0EED9FE2-2AA7-4EB0-8088-0DA1B3377EE8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C9068CCA-7CBC-4169-A332-56BB121BAEE2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22" name="Subtitle 2">
            <a:extLst>
              <a:ext uri="{FF2B5EF4-FFF2-40B4-BE49-F238E27FC236}">
                <a16:creationId xmlns:a16="http://schemas.microsoft.com/office/drawing/2014/main" id="{45F6D927-7107-4A2C-83EA-4C43BE72307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59854" y="2483362"/>
            <a:ext cx="512064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1200">
                <a:solidFill>
                  <a:schemeClr val="bg2">
                    <a:lumMod val="8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23" name="Title 1">
            <a:extLst>
              <a:ext uri="{FF2B5EF4-FFF2-40B4-BE49-F238E27FC236}">
                <a16:creationId xmlns:a16="http://schemas.microsoft.com/office/drawing/2014/main" id="{97C31271-6AF1-4E9E-9658-E1A220FC6F7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59854" y="1765829"/>
            <a:ext cx="5120640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 b="1"/>
            </a:lvl1pPr>
          </a:lstStyle>
          <a:p>
            <a:r>
              <a:rPr lang="en-US" dirty="0"/>
              <a:t>Click to edit Master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380075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22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3" grpId="0"/>
    </p:bld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pHolder8">
            <a:extLst>
              <a:ext uri="{FF2B5EF4-FFF2-40B4-BE49-F238E27FC236}">
                <a16:creationId xmlns:a16="http://schemas.microsoft.com/office/drawing/2014/main" id="{F6FC42ED-D874-4C5A-AFE8-326A084D717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249070" y="3632893"/>
            <a:ext cx="1674920" cy="1674120"/>
          </a:xfrm>
          <a:custGeom>
            <a:avLst/>
            <a:gdLst>
              <a:gd name="connsiteX0" fmla="*/ 78082 w 1674920"/>
              <a:gd name="connsiteY0" fmla="*/ 0 h 1674120"/>
              <a:gd name="connsiteX1" fmla="*/ 1596839 w 1674920"/>
              <a:gd name="connsiteY1" fmla="*/ 0 h 1674120"/>
              <a:gd name="connsiteX2" fmla="*/ 1674920 w 1674920"/>
              <a:gd name="connsiteY2" fmla="*/ 78081 h 1674120"/>
              <a:gd name="connsiteX3" fmla="*/ 1674920 w 1674920"/>
              <a:gd name="connsiteY3" fmla="*/ 1596039 h 1674120"/>
              <a:gd name="connsiteX4" fmla="*/ 1596839 w 1674920"/>
              <a:gd name="connsiteY4" fmla="*/ 1674120 h 1674120"/>
              <a:gd name="connsiteX5" fmla="*/ 78082 w 1674920"/>
              <a:gd name="connsiteY5" fmla="*/ 1674120 h 1674120"/>
              <a:gd name="connsiteX6" fmla="*/ 0 w 1674920"/>
              <a:gd name="connsiteY6" fmla="*/ 1596039 h 1674120"/>
              <a:gd name="connsiteX7" fmla="*/ 0 w 1674920"/>
              <a:gd name="connsiteY7" fmla="*/ 78081 h 1674120"/>
              <a:gd name="connsiteX8" fmla="*/ 78082 w 1674920"/>
              <a:gd name="connsiteY8" fmla="*/ 0 h 16741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74920" h="1674120">
                <a:moveTo>
                  <a:pt x="78082" y="0"/>
                </a:moveTo>
                <a:lnTo>
                  <a:pt x="1596839" y="0"/>
                </a:lnTo>
                <a:cubicBezTo>
                  <a:pt x="1639962" y="0"/>
                  <a:pt x="1674920" y="34958"/>
                  <a:pt x="1674920" y="78081"/>
                </a:cubicBezTo>
                <a:lnTo>
                  <a:pt x="1674920" y="1596039"/>
                </a:lnTo>
                <a:cubicBezTo>
                  <a:pt x="1674920" y="1639162"/>
                  <a:pt x="1639962" y="1674120"/>
                  <a:pt x="1596839" y="1674120"/>
                </a:cubicBezTo>
                <a:lnTo>
                  <a:pt x="78082" y="1674120"/>
                </a:lnTo>
                <a:cubicBezTo>
                  <a:pt x="34959" y="1674120"/>
                  <a:pt x="0" y="1639162"/>
                  <a:pt x="0" y="1596039"/>
                </a:cubicBezTo>
                <a:lnTo>
                  <a:pt x="0" y="78081"/>
                </a:lnTo>
                <a:cubicBezTo>
                  <a:pt x="0" y="34958"/>
                  <a:pt x="34959" y="0"/>
                  <a:pt x="78082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10" name="PpHolder13">
            <a:extLst>
              <a:ext uri="{FF2B5EF4-FFF2-40B4-BE49-F238E27FC236}">
                <a16:creationId xmlns:a16="http://schemas.microsoft.com/office/drawing/2014/main" id="{D6E9B18D-1D12-4A44-B7A9-97B2C915A89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914087" y="3632893"/>
            <a:ext cx="1674921" cy="1674120"/>
          </a:xfrm>
          <a:custGeom>
            <a:avLst/>
            <a:gdLst>
              <a:gd name="connsiteX0" fmla="*/ 78082 w 1674921"/>
              <a:gd name="connsiteY0" fmla="*/ 0 h 1674120"/>
              <a:gd name="connsiteX1" fmla="*/ 1596839 w 1674921"/>
              <a:gd name="connsiteY1" fmla="*/ 0 h 1674120"/>
              <a:gd name="connsiteX2" fmla="*/ 1674921 w 1674921"/>
              <a:gd name="connsiteY2" fmla="*/ 78081 h 1674120"/>
              <a:gd name="connsiteX3" fmla="*/ 1674921 w 1674921"/>
              <a:gd name="connsiteY3" fmla="*/ 1596039 h 1674120"/>
              <a:gd name="connsiteX4" fmla="*/ 1596839 w 1674921"/>
              <a:gd name="connsiteY4" fmla="*/ 1674120 h 1674120"/>
              <a:gd name="connsiteX5" fmla="*/ 78082 w 1674921"/>
              <a:gd name="connsiteY5" fmla="*/ 1674120 h 1674120"/>
              <a:gd name="connsiteX6" fmla="*/ 0 w 1674921"/>
              <a:gd name="connsiteY6" fmla="*/ 1596039 h 1674120"/>
              <a:gd name="connsiteX7" fmla="*/ 0 w 1674921"/>
              <a:gd name="connsiteY7" fmla="*/ 78081 h 1674120"/>
              <a:gd name="connsiteX8" fmla="*/ 78082 w 1674921"/>
              <a:gd name="connsiteY8" fmla="*/ 0 h 16741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74921" h="1674120">
                <a:moveTo>
                  <a:pt x="78082" y="0"/>
                </a:moveTo>
                <a:lnTo>
                  <a:pt x="1596839" y="0"/>
                </a:lnTo>
                <a:cubicBezTo>
                  <a:pt x="1639963" y="0"/>
                  <a:pt x="1674921" y="34958"/>
                  <a:pt x="1674921" y="78081"/>
                </a:cubicBezTo>
                <a:lnTo>
                  <a:pt x="1674921" y="1596039"/>
                </a:lnTo>
                <a:cubicBezTo>
                  <a:pt x="1674921" y="1639162"/>
                  <a:pt x="1639963" y="1674120"/>
                  <a:pt x="1596839" y="1674120"/>
                </a:cubicBezTo>
                <a:lnTo>
                  <a:pt x="78082" y="1674120"/>
                </a:lnTo>
                <a:cubicBezTo>
                  <a:pt x="34958" y="1674120"/>
                  <a:pt x="0" y="1639162"/>
                  <a:pt x="0" y="1596039"/>
                </a:cubicBezTo>
                <a:lnTo>
                  <a:pt x="0" y="78081"/>
                </a:lnTo>
                <a:cubicBezTo>
                  <a:pt x="0" y="34958"/>
                  <a:pt x="34958" y="0"/>
                  <a:pt x="78082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8" name="PpHolder18">
            <a:extLst>
              <a:ext uri="{FF2B5EF4-FFF2-40B4-BE49-F238E27FC236}">
                <a16:creationId xmlns:a16="http://schemas.microsoft.com/office/drawing/2014/main" id="{5D95B6B6-E46B-4096-9A72-59B190A37FCB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8602996" y="3632893"/>
            <a:ext cx="1674920" cy="1674120"/>
          </a:xfrm>
          <a:custGeom>
            <a:avLst/>
            <a:gdLst>
              <a:gd name="connsiteX0" fmla="*/ 78081 w 1674920"/>
              <a:gd name="connsiteY0" fmla="*/ 0 h 1674120"/>
              <a:gd name="connsiteX1" fmla="*/ 1596839 w 1674920"/>
              <a:gd name="connsiteY1" fmla="*/ 0 h 1674120"/>
              <a:gd name="connsiteX2" fmla="*/ 1674920 w 1674920"/>
              <a:gd name="connsiteY2" fmla="*/ 78081 h 1674120"/>
              <a:gd name="connsiteX3" fmla="*/ 1674920 w 1674920"/>
              <a:gd name="connsiteY3" fmla="*/ 1596039 h 1674120"/>
              <a:gd name="connsiteX4" fmla="*/ 1596839 w 1674920"/>
              <a:gd name="connsiteY4" fmla="*/ 1674120 h 1674120"/>
              <a:gd name="connsiteX5" fmla="*/ 78081 w 1674920"/>
              <a:gd name="connsiteY5" fmla="*/ 1674120 h 1674120"/>
              <a:gd name="connsiteX6" fmla="*/ 0 w 1674920"/>
              <a:gd name="connsiteY6" fmla="*/ 1596039 h 1674120"/>
              <a:gd name="connsiteX7" fmla="*/ 0 w 1674920"/>
              <a:gd name="connsiteY7" fmla="*/ 78081 h 1674120"/>
              <a:gd name="connsiteX8" fmla="*/ 78081 w 1674920"/>
              <a:gd name="connsiteY8" fmla="*/ 0 h 16741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74920" h="1674120">
                <a:moveTo>
                  <a:pt x="78081" y="0"/>
                </a:moveTo>
                <a:lnTo>
                  <a:pt x="1596839" y="0"/>
                </a:lnTo>
                <a:cubicBezTo>
                  <a:pt x="1639962" y="0"/>
                  <a:pt x="1674920" y="34958"/>
                  <a:pt x="1674920" y="78081"/>
                </a:cubicBezTo>
                <a:lnTo>
                  <a:pt x="1674920" y="1596039"/>
                </a:lnTo>
                <a:cubicBezTo>
                  <a:pt x="1674920" y="1639162"/>
                  <a:pt x="1639962" y="1674120"/>
                  <a:pt x="1596839" y="1674120"/>
                </a:cubicBezTo>
                <a:lnTo>
                  <a:pt x="78081" y="1674120"/>
                </a:lnTo>
                <a:cubicBezTo>
                  <a:pt x="34958" y="1674120"/>
                  <a:pt x="0" y="1639162"/>
                  <a:pt x="0" y="1596039"/>
                </a:cubicBezTo>
                <a:lnTo>
                  <a:pt x="0" y="78081"/>
                </a:lnTo>
                <a:cubicBezTo>
                  <a:pt x="0" y="34958"/>
                  <a:pt x="34958" y="0"/>
                  <a:pt x="7808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C738DD0A-E6A3-4528-8E8D-CB16BAC395D9}"/>
              </a:ext>
            </a:extLst>
          </p:cNvPr>
          <p:cNvGrpSpPr/>
          <p:nvPr userDrawn="1"/>
        </p:nvGrpSpPr>
        <p:grpSpPr>
          <a:xfrm>
            <a:off x="475463" y="469535"/>
            <a:ext cx="1047566" cy="193023"/>
            <a:chOff x="2884177" y="2834649"/>
            <a:chExt cx="6420036" cy="1182949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AB022FC2-4E27-499E-BDD3-56859BE5FC4B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574F3209-1F29-4E2E-B24E-0BD99007864E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E1049E49-D06A-43DB-A9BA-4F2474767D6A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F7B7BFE0-9B7E-4263-9525-E4663F7DB376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6F78C3F3-EC56-4F58-92F9-0A8B8A3F5426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6B774EAF-1D47-4516-9454-D32F3093AA90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7B2117CF-56CD-4D33-9CC7-DA866EDC8645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12D945CF-7A62-4736-B0D4-77756D6F1A46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9415F189-ADC2-49D7-AF73-156FF294CAA9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4D94749A-E747-4C51-AD68-3E5AB8E09C1D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036DA081-49D4-43AE-8BDB-D894E6AFF798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38" name="Subtitle 2">
            <a:extLst>
              <a:ext uri="{FF2B5EF4-FFF2-40B4-BE49-F238E27FC236}">
                <a16:creationId xmlns:a16="http://schemas.microsoft.com/office/drawing/2014/main" id="{916B160E-1501-4F1D-A804-90A42E50C80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207850"/>
            <a:ext cx="9144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200">
                <a:solidFill>
                  <a:schemeClr val="bg2">
                    <a:lumMod val="8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39" name="Title 1">
            <a:extLst>
              <a:ext uri="{FF2B5EF4-FFF2-40B4-BE49-F238E27FC236}">
                <a16:creationId xmlns:a16="http://schemas.microsoft.com/office/drawing/2014/main" id="{B8D6F9CC-3545-4AB6-B6DC-981DCD3C61B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90317"/>
            <a:ext cx="9144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4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4491104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9" grpId="0"/>
    </p:bld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F188915B-D72C-48BA-8D50-E5E0978FCBB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524" y="1"/>
            <a:ext cx="12188952" cy="4400506"/>
          </a:xfrm>
          <a:custGeom>
            <a:avLst/>
            <a:gdLst>
              <a:gd name="connsiteX0" fmla="*/ 0 w 12188952"/>
              <a:gd name="connsiteY0" fmla="*/ 0 h 4400506"/>
              <a:gd name="connsiteX1" fmla="*/ 12188952 w 12188952"/>
              <a:gd name="connsiteY1" fmla="*/ 0 h 4400506"/>
              <a:gd name="connsiteX2" fmla="*/ 11620770 w 12188952"/>
              <a:gd name="connsiteY2" fmla="*/ 527350 h 4400506"/>
              <a:gd name="connsiteX3" fmla="*/ 10132186 w 12188952"/>
              <a:gd name="connsiteY3" fmla="*/ 1419401 h 4400506"/>
              <a:gd name="connsiteX4" fmla="*/ 6260033 w 12188952"/>
              <a:gd name="connsiteY4" fmla="*/ 2137509 h 4400506"/>
              <a:gd name="connsiteX5" fmla="*/ 2656689 w 12188952"/>
              <a:gd name="connsiteY5" fmla="*/ 3960236 h 4400506"/>
              <a:gd name="connsiteX6" fmla="*/ 752097 w 12188952"/>
              <a:gd name="connsiteY6" fmla="*/ 4399754 h 4400506"/>
              <a:gd name="connsiteX7" fmla="*/ 277506 w 12188952"/>
              <a:gd name="connsiteY7" fmla="*/ 4351746 h 4400506"/>
              <a:gd name="connsiteX8" fmla="*/ 0 w 12188952"/>
              <a:gd name="connsiteY8" fmla="*/ 4273956 h 44005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88952" h="4400506">
                <a:moveTo>
                  <a:pt x="0" y="0"/>
                </a:moveTo>
                <a:lnTo>
                  <a:pt x="12188952" y="0"/>
                </a:lnTo>
                <a:lnTo>
                  <a:pt x="11620770" y="527350"/>
                </a:lnTo>
                <a:cubicBezTo>
                  <a:pt x="11155720" y="909978"/>
                  <a:pt x="10661678" y="1216098"/>
                  <a:pt x="10132186" y="1419401"/>
                </a:cubicBezTo>
                <a:cubicBezTo>
                  <a:pt x="8874298" y="1902797"/>
                  <a:pt x="7533984" y="1747487"/>
                  <a:pt x="6260033" y="2137509"/>
                </a:cubicBezTo>
                <a:cubicBezTo>
                  <a:pt x="5012033" y="2519782"/>
                  <a:pt x="3873278" y="3410920"/>
                  <a:pt x="2656689" y="3960236"/>
                </a:cubicBezTo>
                <a:cubicBezTo>
                  <a:pt x="2048398" y="4234901"/>
                  <a:pt x="1390948" y="4413611"/>
                  <a:pt x="752097" y="4399754"/>
                </a:cubicBezTo>
                <a:cubicBezTo>
                  <a:pt x="592385" y="4396290"/>
                  <a:pt x="433835" y="4380790"/>
                  <a:pt x="277506" y="4351746"/>
                </a:cubicBezTo>
                <a:lnTo>
                  <a:pt x="0" y="427395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1">
            <a:noAutofit/>
          </a:bodyPr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97FA5811-E1CA-426E-930B-7200C7339F4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174535" y="3628713"/>
            <a:ext cx="512064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1200">
                <a:solidFill>
                  <a:schemeClr val="bg2">
                    <a:lumMod val="8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C49BA3DE-518C-4E67-92B5-11DE3CBDB94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174535" y="2943079"/>
            <a:ext cx="5120640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 b="1"/>
            </a:lvl1pPr>
          </a:lstStyle>
          <a:p>
            <a:r>
              <a:rPr lang="en-US" dirty="0"/>
              <a:t>Click to edit Master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896065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6">
            <a:extLst>
              <a:ext uri="{FF2B5EF4-FFF2-40B4-BE49-F238E27FC236}">
                <a16:creationId xmlns:a16="http://schemas.microsoft.com/office/drawing/2014/main" id="{E3742848-0730-4F72-91CC-BB59EF0F693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302737" y="1954805"/>
            <a:ext cx="9586529" cy="2435023"/>
          </a:xfrm>
          <a:custGeom>
            <a:avLst/>
            <a:gdLst>
              <a:gd name="connsiteX0" fmla="*/ 103099 w 9586529"/>
              <a:gd name="connsiteY0" fmla="*/ 0 h 2435023"/>
              <a:gd name="connsiteX1" fmla="*/ 9483430 w 9586529"/>
              <a:gd name="connsiteY1" fmla="*/ 0 h 2435023"/>
              <a:gd name="connsiteX2" fmla="*/ 9586529 w 9586529"/>
              <a:gd name="connsiteY2" fmla="*/ 103099 h 2435023"/>
              <a:gd name="connsiteX3" fmla="*/ 9586529 w 9586529"/>
              <a:gd name="connsiteY3" fmla="*/ 2331924 h 2435023"/>
              <a:gd name="connsiteX4" fmla="*/ 9483430 w 9586529"/>
              <a:gd name="connsiteY4" fmla="*/ 2435023 h 2435023"/>
              <a:gd name="connsiteX5" fmla="*/ 103099 w 9586529"/>
              <a:gd name="connsiteY5" fmla="*/ 2435023 h 2435023"/>
              <a:gd name="connsiteX6" fmla="*/ 0 w 9586529"/>
              <a:gd name="connsiteY6" fmla="*/ 2331924 h 2435023"/>
              <a:gd name="connsiteX7" fmla="*/ 0 w 9586529"/>
              <a:gd name="connsiteY7" fmla="*/ 103099 h 2435023"/>
              <a:gd name="connsiteX8" fmla="*/ 103099 w 9586529"/>
              <a:gd name="connsiteY8" fmla="*/ 0 h 24350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586529" h="2435023">
                <a:moveTo>
                  <a:pt x="103099" y="0"/>
                </a:moveTo>
                <a:lnTo>
                  <a:pt x="9483430" y="0"/>
                </a:lnTo>
                <a:cubicBezTo>
                  <a:pt x="9540370" y="0"/>
                  <a:pt x="9586529" y="46159"/>
                  <a:pt x="9586529" y="103099"/>
                </a:cubicBezTo>
                <a:lnTo>
                  <a:pt x="9586529" y="2331924"/>
                </a:lnTo>
                <a:cubicBezTo>
                  <a:pt x="9586529" y="2388864"/>
                  <a:pt x="9540370" y="2435023"/>
                  <a:pt x="9483430" y="2435023"/>
                </a:cubicBezTo>
                <a:lnTo>
                  <a:pt x="103099" y="2435023"/>
                </a:lnTo>
                <a:cubicBezTo>
                  <a:pt x="46160" y="2435023"/>
                  <a:pt x="0" y="2388864"/>
                  <a:pt x="0" y="2331924"/>
                </a:cubicBezTo>
                <a:lnTo>
                  <a:pt x="0" y="103099"/>
                </a:lnTo>
                <a:cubicBezTo>
                  <a:pt x="0" y="46159"/>
                  <a:pt x="46160" y="0"/>
                  <a:pt x="103099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7" name="PpHolder8">
            <a:extLst>
              <a:ext uri="{FF2B5EF4-FFF2-40B4-BE49-F238E27FC236}">
                <a16:creationId xmlns:a16="http://schemas.microsoft.com/office/drawing/2014/main" id="{50A36A96-9F0B-4CE7-850C-89EAA57D689B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5433604" y="3616126"/>
            <a:ext cx="1324792" cy="1324792"/>
          </a:xfrm>
          <a:custGeom>
            <a:avLst/>
            <a:gdLst>
              <a:gd name="connsiteX0" fmla="*/ 662396 w 1324792"/>
              <a:gd name="connsiteY0" fmla="*/ 0 h 1324792"/>
              <a:gd name="connsiteX1" fmla="*/ 1324792 w 1324792"/>
              <a:gd name="connsiteY1" fmla="*/ 662396 h 1324792"/>
              <a:gd name="connsiteX2" fmla="*/ 662396 w 1324792"/>
              <a:gd name="connsiteY2" fmla="*/ 1324792 h 1324792"/>
              <a:gd name="connsiteX3" fmla="*/ 0 w 1324792"/>
              <a:gd name="connsiteY3" fmla="*/ 662396 h 1324792"/>
              <a:gd name="connsiteX4" fmla="*/ 662396 w 1324792"/>
              <a:gd name="connsiteY4" fmla="*/ 0 h 13247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24792" h="1324792">
                <a:moveTo>
                  <a:pt x="662396" y="0"/>
                </a:moveTo>
                <a:cubicBezTo>
                  <a:pt x="1028227" y="0"/>
                  <a:pt x="1324792" y="296565"/>
                  <a:pt x="1324792" y="662396"/>
                </a:cubicBezTo>
                <a:cubicBezTo>
                  <a:pt x="1324792" y="1028227"/>
                  <a:pt x="1028227" y="1324792"/>
                  <a:pt x="662396" y="1324792"/>
                </a:cubicBezTo>
                <a:cubicBezTo>
                  <a:pt x="296566" y="1324792"/>
                  <a:pt x="0" y="1028227"/>
                  <a:pt x="0" y="662396"/>
                </a:cubicBezTo>
                <a:cubicBezTo>
                  <a:pt x="0" y="296565"/>
                  <a:pt x="296566" y="0"/>
                  <a:pt x="66239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F6A87398-9128-4EBE-9C84-64890657E457}"/>
              </a:ext>
            </a:extLst>
          </p:cNvPr>
          <p:cNvGrpSpPr/>
          <p:nvPr userDrawn="1"/>
        </p:nvGrpSpPr>
        <p:grpSpPr>
          <a:xfrm>
            <a:off x="475463" y="469535"/>
            <a:ext cx="1047566" cy="193023"/>
            <a:chOff x="2884177" y="2834649"/>
            <a:chExt cx="6420036" cy="1182949"/>
          </a:xfrm>
        </p:grpSpPr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170948FD-D645-426A-A455-13446B7DB12F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A5274CB3-9FD5-45AE-BD77-1626DC5DC52F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6D8041C7-0E74-4C09-A9BB-E29DC312175B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1A29FFE6-F8CF-4998-9DF0-8F5C34A57D9D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7293A6D0-936C-4288-B81D-7044CAF758F2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1372515D-1D9E-45B3-B6EA-C1964E28F1EC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C7ADCCF9-66D8-4F10-BC18-BFA08F9DDAC2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B8B6483E-F229-45A5-8172-028A338F76BB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691F895C-21E3-4C5F-B434-D6F531B99DD6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70BC0760-A269-4F72-94F6-1EA3F82FBF20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96164BEE-CE04-4F45-8384-AD36F46BB52E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28" name="Subtitle 2">
            <a:extLst>
              <a:ext uri="{FF2B5EF4-FFF2-40B4-BE49-F238E27FC236}">
                <a16:creationId xmlns:a16="http://schemas.microsoft.com/office/drawing/2014/main" id="{F1595FE0-3152-4E2B-A1E2-A5B843F413D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207850"/>
            <a:ext cx="9144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200">
                <a:solidFill>
                  <a:schemeClr val="bg2">
                    <a:lumMod val="8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29" name="Title 1">
            <a:extLst>
              <a:ext uri="{FF2B5EF4-FFF2-40B4-BE49-F238E27FC236}">
                <a16:creationId xmlns:a16="http://schemas.microsoft.com/office/drawing/2014/main" id="{7E9F181D-B2FE-4C5A-8C06-2B7D4E67C67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90317"/>
            <a:ext cx="9144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4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981683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28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9" grpId="0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2">
            <a:extLst>
              <a:ext uri="{FF2B5EF4-FFF2-40B4-BE49-F238E27FC236}">
                <a16:creationId xmlns:a16="http://schemas.microsoft.com/office/drawing/2014/main" id="{74BFAB3F-352C-4EC7-8FA3-43A2B633BE8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211192" y="4337760"/>
            <a:ext cx="6980808" cy="2520241"/>
          </a:xfrm>
          <a:custGeom>
            <a:avLst/>
            <a:gdLst>
              <a:gd name="connsiteX0" fmla="*/ 6550070 w 6980808"/>
              <a:gd name="connsiteY0" fmla="*/ 432 h 2520241"/>
              <a:gd name="connsiteX1" fmla="*/ 6821876 w 6980808"/>
              <a:gd name="connsiteY1" fmla="*/ 27927 h 2520241"/>
              <a:gd name="connsiteX2" fmla="*/ 6980808 w 6980808"/>
              <a:gd name="connsiteY2" fmla="*/ 72478 h 2520241"/>
              <a:gd name="connsiteX3" fmla="*/ 6980808 w 6980808"/>
              <a:gd name="connsiteY3" fmla="*/ 2520241 h 2520241"/>
              <a:gd name="connsiteX4" fmla="*/ 0 w 6980808"/>
              <a:gd name="connsiteY4" fmla="*/ 2520241 h 2520241"/>
              <a:gd name="connsiteX5" fmla="*/ 325407 w 6980808"/>
              <a:gd name="connsiteY5" fmla="*/ 2218220 h 2520241"/>
              <a:gd name="connsiteX6" fmla="*/ 1177943 w 6980808"/>
              <a:gd name="connsiteY6" fmla="*/ 1707328 h 2520241"/>
              <a:gd name="connsiteX7" fmla="*/ 3395587 w 6980808"/>
              <a:gd name="connsiteY7" fmla="*/ 1296056 h 2520241"/>
              <a:gd name="connsiteX8" fmla="*/ 5459280 w 6980808"/>
              <a:gd name="connsiteY8" fmla="*/ 252151 h 2520241"/>
              <a:gd name="connsiteX9" fmla="*/ 6550070 w 6980808"/>
              <a:gd name="connsiteY9" fmla="*/ 432 h 25202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980808" h="2520241">
                <a:moveTo>
                  <a:pt x="6550070" y="432"/>
                </a:moveTo>
                <a:cubicBezTo>
                  <a:pt x="6641540" y="2415"/>
                  <a:pt x="6732344" y="11293"/>
                  <a:pt x="6821876" y="27927"/>
                </a:cubicBezTo>
                <a:lnTo>
                  <a:pt x="6980808" y="72478"/>
                </a:lnTo>
                <a:lnTo>
                  <a:pt x="6980808" y="2520241"/>
                </a:lnTo>
                <a:lnTo>
                  <a:pt x="0" y="2520241"/>
                </a:lnTo>
                <a:lnTo>
                  <a:pt x="325407" y="2218220"/>
                </a:lnTo>
                <a:cubicBezTo>
                  <a:pt x="591749" y="1999082"/>
                  <a:pt x="874695" y="1823762"/>
                  <a:pt x="1177943" y="1707328"/>
                </a:cubicBezTo>
                <a:cubicBezTo>
                  <a:pt x="1898355" y="1430479"/>
                  <a:pt x="2665975" y="1519427"/>
                  <a:pt x="3395587" y="1296056"/>
                </a:cubicBezTo>
                <a:cubicBezTo>
                  <a:pt x="4110337" y="1077122"/>
                  <a:pt x="4762520" y="566753"/>
                  <a:pt x="5459280" y="252151"/>
                </a:cubicBezTo>
                <a:cubicBezTo>
                  <a:pt x="5807658" y="94846"/>
                  <a:pt x="6184190" y="-7505"/>
                  <a:pt x="6550070" y="432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1">
            <a:noAutofit/>
          </a:bodyPr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68638CBD-A91E-4FAA-900E-E66BBF76A560}"/>
              </a:ext>
            </a:extLst>
          </p:cNvPr>
          <p:cNvGrpSpPr/>
          <p:nvPr userDrawn="1"/>
        </p:nvGrpSpPr>
        <p:grpSpPr>
          <a:xfrm>
            <a:off x="475463" y="469535"/>
            <a:ext cx="1047566" cy="193023"/>
            <a:chOff x="2884177" y="2834649"/>
            <a:chExt cx="6420036" cy="1182949"/>
          </a:xfrm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AC034712-8E26-4A78-BB7C-3F746773F81D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A4842705-C1F8-49AA-A359-56DF2C1E9108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28AE637A-573D-4183-B8F6-86E2B14998D4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AC93345B-93E1-4DB3-8CD3-3A7D7B99F154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0AE2A48-0849-4883-911C-4C6B1A65277E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10309D07-9B41-47A2-857B-DB276BE64675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B786072F-8301-43BD-ACCD-4DDA27763472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8DB4C95A-70FA-4824-8D41-51C8E81B60F4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7B28E8CF-1931-44B1-A888-A446801D4036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8E93FBC1-87E6-4524-8118-6B1778EA4ED2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43502D77-E7F8-4942-A993-2C110320C40C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8" name="Subtitle 2">
            <a:extLst>
              <a:ext uri="{FF2B5EF4-FFF2-40B4-BE49-F238E27FC236}">
                <a16:creationId xmlns:a16="http://schemas.microsoft.com/office/drawing/2014/main" id="{69C14CF6-02EE-4762-9F20-1212E854A47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207850"/>
            <a:ext cx="9144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200">
                <a:solidFill>
                  <a:schemeClr val="bg2">
                    <a:lumMod val="8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5BFE8773-F10D-4819-9891-599A0097311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90317"/>
            <a:ext cx="9144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4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76434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8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" grpId="0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AF0AD5E9-5E0B-4A39-B718-BB0B0509FFD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025618"/>
          </a:xfrm>
          <a:custGeom>
            <a:avLst/>
            <a:gdLst>
              <a:gd name="connsiteX0" fmla="*/ 0 w 12192000"/>
              <a:gd name="connsiteY0" fmla="*/ 0 h 6025618"/>
              <a:gd name="connsiteX1" fmla="*/ 12192000 w 12192000"/>
              <a:gd name="connsiteY1" fmla="*/ 0 h 6025618"/>
              <a:gd name="connsiteX2" fmla="*/ 12192000 w 12192000"/>
              <a:gd name="connsiteY2" fmla="*/ 2363134 h 6025618"/>
              <a:gd name="connsiteX3" fmla="*/ 11899411 w 12192000"/>
              <a:gd name="connsiteY3" fmla="*/ 2404776 h 6025618"/>
              <a:gd name="connsiteX4" fmla="*/ 8571869 w 12192000"/>
              <a:gd name="connsiteY4" fmla="*/ 2926892 h 6025618"/>
              <a:gd name="connsiteX5" fmla="*/ 3637807 w 12192000"/>
              <a:gd name="connsiteY5" fmla="*/ 5422755 h 6025618"/>
              <a:gd name="connsiteX6" fmla="*/ 1029846 w 12192000"/>
              <a:gd name="connsiteY6" fmla="*/ 6024588 h 6025618"/>
              <a:gd name="connsiteX7" fmla="*/ 379987 w 12192000"/>
              <a:gd name="connsiteY7" fmla="*/ 5958850 h 6025618"/>
              <a:gd name="connsiteX8" fmla="*/ 0 w 12192000"/>
              <a:gd name="connsiteY8" fmla="*/ 5852333 h 60256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92000" h="6025618">
                <a:moveTo>
                  <a:pt x="0" y="0"/>
                </a:moveTo>
                <a:lnTo>
                  <a:pt x="12192000" y="0"/>
                </a:lnTo>
                <a:lnTo>
                  <a:pt x="12192000" y="2363134"/>
                </a:lnTo>
                <a:lnTo>
                  <a:pt x="11899411" y="2404776"/>
                </a:lnTo>
                <a:cubicBezTo>
                  <a:pt x="10787894" y="2551010"/>
                  <a:pt x="9662133" y="2593108"/>
                  <a:pt x="8571869" y="2926892"/>
                </a:cubicBezTo>
                <a:cubicBezTo>
                  <a:pt x="6862981" y="3450339"/>
                  <a:pt x="5303684" y="4670577"/>
                  <a:pt x="3637807" y="5422755"/>
                </a:cubicBezTo>
                <a:cubicBezTo>
                  <a:pt x="2804873" y="5798854"/>
                  <a:pt x="1904626" y="6043562"/>
                  <a:pt x="1029846" y="6024588"/>
                </a:cubicBezTo>
                <a:cubicBezTo>
                  <a:pt x="811152" y="6019845"/>
                  <a:pt x="594051" y="5998620"/>
                  <a:pt x="379987" y="5958850"/>
                </a:cubicBezTo>
                <a:lnTo>
                  <a:pt x="0" y="585233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1">
            <a:noAutofit/>
          </a:bodyPr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 dirty="0"/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E4DBF197-644E-4B70-8083-63AA2939913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084694" y="5846382"/>
            <a:ext cx="475488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1200">
                <a:solidFill>
                  <a:schemeClr val="bg2">
                    <a:lumMod val="8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71281AC0-DC5C-43B1-B10B-CFD840FC502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084694" y="4435368"/>
            <a:ext cx="4754880" cy="1444752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4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087461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6">
            <a:extLst>
              <a:ext uri="{FF2B5EF4-FFF2-40B4-BE49-F238E27FC236}">
                <a16:creationId xmlns:a16="http://schemas.microsoft.com/office/drawing/2014/main" id="{F9696464-F3AB-4E25-9DB3-66EA2370CB0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-3" y="1626337"/>
            <a:ext cx="7402044" cy="5227889"/>
          </a:xfrm>
          <a:custGeom>
            <a:avLst/>
            <a:gdLst>
              <a:gd name="connsiteX0" fmla="*/ 0 w 7402044"/>
              <a:gd name="connsiteY0" fmla="*/ 0 h 5227889"/>
              <a:gd name="connsiteX1" fmla="*/ 1901719 w 7402044"/>
              <a:gd name="connsiteY1" fmla="*/ 0 h 5227889"/>
              <a:gd name="connsiteX2" fmla="*/ 1901719 w 7402044"/>
              <a:gd name="connsiteY2" fmla="*/ 4259336 h 5227889"/>
              <a:gd name="connsiteX3" fmla="*/ 7372484 w 7402044"/>
              <a:gd name="connsiteY3" fmla="*/ 4259336 h 5227889"/>
              <a:gd name="connsiteX4" fmla="*/ 1901720 w 7402044"/>
              <a:gd name="connsiteY4" fmla="*/ 4258964 h 5227889"/>
              <a:gd name="connsiteX5" fmla="*/ 1901720 w 7402044"/>
              <a:gd name="connsiteY5" fmla="*/ 0 h 5227889"/>
              <a:gd name="connsiteX6" fmla="*/ 1901727 w 7402044"/>
              <a:gd name="connsiteY6" fmla="*/ 0 h 5227889"/>
              <a:gd name="connsiteX7" fmla="*/ 2017213 w 7402044"/>
              <a:gd name="connsiteY7" fmla="*/ 10556 h 5227889"/>
              <a:gd name="connsiteX8" fmla="*/ 2771570 w 7402044"/>
              <a:gd name="connsiteY8" fmla="*/ 288912 h 5227889"/>
              <a:gd name="connsiteX9" fmla="*/ 3535390 w 7402044"/>
              <a:gd name="connsiteY9" fmla="*/ 1625517 h 5227889"/>
              <a:gd name="connsiteX10" fmla="*/ 3584360 w 7402044"/>
              <a:gd name="connsiteY10" fmla="*/ 2459339 h 5227889"/>
              <a:gd name="connsiteX11" fmla="*/ 4510588 w 7402044"/>
              <a:gd name="connsiteY11" fmla="*/ 3215504 h 5227889"/>
              <a:gd name="connsiteX12" fmla="*/ 4749596 w 7402044"/>
              <a:gd name="connsiteY12" fmla="*/ 3259061 h 5227889"/>
              <a:gd name="connsiteX13" fmla="*/ 5756778 w 7402044"/>
              <a:gd name="connsiteY13" fmla="*/ 3285010 h 5227889"/>
              <a:gd name="connsiteX14" fmla="*/ 6955928 w 7402044"/>
              <a:gd name="connsiteY14" fmla="*/ 3571995 h 5227889"/>
              <a:gd name="connsiteX15" fmla="*/ 7378752 w 7402044"/>
              <a:gd name="connsiteY15" fmla="*/ 4158756 h 5227889"/>
              <a:gd name="connsiteX16" fmla="*/ 7399595 w 7402044"/>
              <a:gd name="connsiteY16" fmla="*/ 4259336 h 5227889"/>
              <a:gd name="connsiteX17" fmla="*/ 7402044 w 7402044"/>
              <a:gd name="connsiteY17" fmla="*/ 4259336 h 5227889"/>
              <a:gd name="connsiteX18" fmla="*/ 7402044 w 7402044"/>
              <a:gd name="connsiteY18" fmla="*/ 5227889 h 5227889"/>
              <a:gd name="connsiteX19" fmla="*/ 2449 w 7402044"/>
              <a:gd name="connsiteY19" fmla="*/ 5227889 h 5227889"/>
              <a:gd name="connsiteX20" fmla="*/ 2449 w 7402044"/>
              <a:gd name="connsiteY20" fmla="*/ 4259336 h 5227889"/>
              <a:gd name="connsiteX21" fmla="*/ 0 w 7402044"/>
              <a:gd name="connsiteY21" fmla="*/ 4259336 h 52278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7402044" h="5227889">
                <a:moveTo>
                  <a:pt x="0" y="0"/>
                </a:moveTo>
                <a:lnTo>
                  <a:pt x="1901719" y="0"/>
                </a:lnTo>
                <a:lnTo>
                  <a:pt x="1901719" y="4259336"/>
                </a:lnTo>
                <a:lnTo>
                  <a:pt x="7372484" y="4259336"/>
                </a:lnTo>
                <a:lnTo>
                  <a:pt x="1901720" y="4258964"/>
                </a:lnTo>
                <a:lnTo>
                  <a:pt x="1901720" y="0"/>
                </a:lnTo>
                <a:lnTo>
                  <a:pt x="1901727" y="0"/>
                </a:lnTo>
                <a:lnTo>
                  <a:pt x="2017213" y="10556"/>
                </a:lnTo>
                <a:cubicBezTo>
                  <a:pt x="2285812" y="43893"/>
                  <a:pt x="2546867" y="137985"/>
                  <a:pt x="2771570" y="288912"/>
                </a:cubicBezTo>
                <a:cubicBezTo>
                  <a:pt x="3212874" y="585481"/>
                  <a:pt x="3503966" y="1094733"/>
                  <a:pt x="3535390" y="1625517"/>
                </a:cubicBezTo>
                <a:cubicBezTo>
                  <a:pt x="3551940" y="1904475"/>
                  <a:pt x="3501850" y="2192205"/>
                  <a:pt x="3584360" y="2459339"/>
                </a:cubicBezTo>
                <a:cubicBezTo>
                  <a:pt x="3707567" y="2857895"/>
                  <a:pt x="4105000" y="3118059"/>
                  <a:pt x="4510588" y="3215504"/>
                </a:cubicBezTo>
                <a:cubicBezTo>
                  <a:pt x="4589427" y="3234303"/>
                  <a:pt x="4669201" y="3248845"/>
                  <a:pt x="4749596" y="3259061"/>
                </a:cubicBezTo>
                <a:cubicBezTo>
                  <a:pt x="5081009" y="3301873"/>
                  <a:pt x="5420948" y="3281526"/>
                  <a:pt x="5756778" y="3285010"/>
                </a:cubicBezTo>
                <a:cubicBezTo>
                  <a:pt x="6173688" y="3289428"/>
                  <a:pt x="6610512" y="3338213"/>
                  <a:pt x="6955928" y="3571995"/>
                </a:cubicBezTo>
                <a:cubicBezTo>
                  <a:pt x="7158089" y="3708875"/>
                  <a:pt x="7316137" y="3925889"/>
                  <a:pt x="7378752" y="4158756"/>
                </a:cubicBezTo>
                <a:lnTo>
                  <a:pt x="7399595" y="4259336"/>
                </a:lnTo>
                <a:lnTo>
                  <a:pt x="7402044" y="4259336"/>
                </a:lnTo>
                <a:lnTo>
                  <a:pt x="7402044" y="5227889"/>
                </a:lnTo>
                <a:lnTo>
                  <a:pt x="2449" y="5227889"/>
                </a:lnTo>
                <a:lnTo>
                  <a:pt x="2449" y="4259336"/>
                </a:lnTo>
                <a:lnTo>
                  <a:pt x="0" y="425933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1">
            <a:noAutofit/>
          </a:bodyPr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079BE75D-BA38-4174-9052-C0C730898FAF}"/>
              </a:ext>
            </a:extLst>
          </p:cNvPr>
          <p:cNvGrpSpPr/>
          <p:nvPr userDrawn="1"/>
        </p:nvGrpSpPr>
        <p:grpSpPr>
          <a:xfrm>
            <a:off x="475463" y="469535"/>
            <a:ext cx="1047566" cy="193023"/>
            <a:chOff x="2884177" y="2834649"/>
            <a:chExt cx="6420036" cy="1182949"/>
          </a:xfrm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03981CA5-28A0-489D-A674-945B879F4A0F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4618AD9B-C77F-44C0-80BC-8C4843231558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629A2245-FAA5-43AE-8B8A-DDB602F107C8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44BCACBE-A2C4-4231-88C2-FBD11A03ADAC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8380EF5D-9AD9-4562-848F-91855DC65B92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DB691837-7480-4636-BDF7-CE42A6346A7C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5B41D581-539D-4C32-897B-6F9242576A59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F0BF2CBD-A872-4E9D-B316-FD699FBA7AD1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75F7BE48-F6A9-4D97-91A3-B83627B741F2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56273660-2358-4636-9E63-B80F8349FE8C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281C5524-A9F5-4B65-8B7D-F866D2F7A908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8" name="Subtitle 2">
            <a:extLst>
              <a:ext uri="{FF2B5EF4-FFF2-40B4-BE49-F238E27FC236}">
                <a16:creationId xmlns:a16="http://schemas.microsoft.com/office/drawing/2014/main" id="{75A307E9-55E7-46E5-AAD9-A63F757259F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207850"/>
            <a:ext cx="9144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200">
                <a:solidFill>
                  <a:schemeClr val="bg2">
                    <a:lumMod val="8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6EA09208-E17A-43CC-9402-C0803787FD5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90317"/>
            <a:ext cx="9144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4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189135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8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" grpId="0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6">
            <a:extLst>
              <a:ext uri="{FF2B5EF4-FFF2-40B4-BE49-F238E27FC236}">
                <a16:creationId xmlns:a16="http://schemas.microsoft.com/office/drawing/2014/main" id="{78EB8DF6-13C2-4F93-907B-0E27A36A199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1954806"/>
            <a:ext cx="3625136" cy="4429945"/>
          </a:xfrm>
          <a:custGeom>
            <a:avLst/>
            <a:gdLst>
              <a:gd name="connsiteX0" fmla="*/ 0 w 3625136"/>
              <a:gd name="connsiteY0" fmla="*/ 0 h 4429945"/>
              <a:gd name="connsiteX1" fmla="*/ 3480016 w 3625136"/>
              <a:gd name="connsiteY1" fmla="*/ 0 h 4429945"/>
              <a:gd name="connsiteX2" fmla="*/ 3625136 w 3625136"/>
              <a:gd name="connsiteY2" fmla="*/ 187564 h 4429945"/>
              <a:gd name="connsiteX3" fmla="*/ 3625136 w 3625136"/>
              <a:gd name="connsiteY3" fmla="*/ 4242381 h 4429945"/>
              <a:gd name="connsiteX4" fmla="*/ 3480016 w 3625136"/>
              <a:gd name="connsiteY4" fmla="*/ 4429945 h 4429945"/>
              <a:gd name="connsiteX5" fmla="*/ 0 w 3625136"/>
              <a:gd name="connsiteY5" fmla="*/ 4429945 h 44299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625136" h="4429945">
                <a:moveTo>
                  <a:pt x="0" y="0"/>
                </a:moveTo>
                <a:lnTo>
                  <a:pt x="3480016" y="0"/>
                </a:lnTo>
                <a:cubicBezTo>
                  <a:pt x="3560164" y="0"/>
                  <a:pt x="3625136" y="83975"/>
                  <a:pt x="3625136" y="187564"/>
                </a:cubicBezTo>
                <a:lnTo>
                  <a:pt x="3625136" y="4242381"/>
                </a:lnTo>
                <a:cubicBezTo>
                  <a:pt x="3625136" y="4345970"/>
                  <a:pt x="3560164" y="4429945"/>
                  <a:pt x="3480016" y="4429945"/>
                </a:cubicBezTo>
                <a:lnTo>
                  <a:pt x="0" y="4429945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DFDB5BE4-7593-4926-B7EF-F6F8F3CF0246}"/>
              </a:ext>
            </a:extLst>
          </p:cNvPr>
          <p:cNvGrpSpPr/>
          <p:nvPr userDrawn="1"/>
        </p:nvGrpSpPr>
        <p:grpSpPr>
          <a:xfrm>
            <a:off x="475463" y="469535"/>
            <a:ext cx="1047566" cy="193023"/>
            <a:chOff x="2884177" y="2834649"/>
            <a:chExt cx="6420036" cy="1182949"/>
          </a:xfrm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7C3CA173-4365-4B9D-A80C-E13F6A71DFF6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8108AE5A-3079-48CC-A5E9-2E18056A41C3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A4A47516-3524-434C-8467-F7F96BA8B2B6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3F51486E-C802-496F-A307-A5A5774E7F03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8449AE1-A7F5-4B6B-9321-D6BD8495FB42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1C9397B8-EFD2-4A5C-B351-DA8958AF8E66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ADCACC22-F2C6-4F76-AA27-C152F08B3752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C783C99D-559A-4D1F-BDF2-1ED3C9699722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1ABA046D-01B9-4E4E-8B3E-C3EBB9BCA47F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9BE94FE2-FA6B-47A9-8A88-AFE8E21EFF37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B359E057-D1AA-4BD9-8F2C-C2C363D7218A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8" name="Subtitle 2">
            <a:extLst>
              <a:ext uri="{FF2B5EF4-FFF2-40B4-BE49-F238E27FC236}">
                <a16:creationId xmlns:a16="http://schemas.microsoft.com/office/drawing/2014/main" id="{76D7BC1C-6856-405A-AC32-8FFE6F86CFC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207850"/>
            <a:ext cx="9144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200">
                <a:solidFill>
                  <a:schemeClr val="bg2">
                    <a:lumMod val="8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67D88F93-A2CC-4646-BD05-623458D0410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90317"/>
            <a:ext cx="9144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4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6571692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8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" grpId="0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7">
            <a:extLst>
              <a:ext uri="{FF2B5EF4-FFF2-40B4-BE49-F238E27FC236}">
                <a16:creationId xmlns:a16="http://schemas.microsoft.com/office/drawing/2014/main" id="{D292AD70-7303-4707-9052-BDC24D42106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375619" y="2391436"/>
            <a:ext cx="4575176" cy="2979554"/>
          </a:xfrm>
          <a:custGeom>
            <a:avLst/>
            <a:gdLst>
              <a:gd name="connsiteX0" fmla="*/ 160747 w 4575176"/>
              <a:gd name="connsiteY0" fmla="*/ 0 h 2979554"/>
              <a:gd name="connsiteX1" fmla="*/ 4414429 w 4575176"/>
              <a:gd name="connsiteY1" fmla="*/ 0 h 2979554"/>
              <a:gd name="connsiteX2" fmla="*/ 4575176 w 4575176"/>
              <a:gd name="connsiteY2" fmla="*/ 160747 h 2979554"/>
              <a:gd name="connsiteX3" fmla="*/ 4575176 w 4575176"/>
              <a:gd name="connsiteY3" fmla="*/ 2818807 h 2979554"/>
              <a:gd name="connsiteX4" fmla="*/ 4414429 w 4575176"/>
              <a:gd name="connsiteY4" fmla="*/ 2979554 h 2979554"/>
              <a:gd name="connsiteX5" fmla="*/ 160747 w 4575176"/>
              <a:gd name="connsiteY5" fmla="*/ 2979554 h 2979554"/>
              <a:gd name="connsiteX6" fmla="*/ 0 w 4575176"/>
              <a:gd name="connsiteY6" fmla="*/ 2818807 h 2979554"/>
              <a:gd name="connsiteX7" fmla="*/ 0 w 4575176"/>
              <a:gd name="connsiteY7" fmla="*/ 160747 h 2979554"/>
              <a:gd name="connsiteX8" fmla="*/ 160747 w 4575176"/>
              <a:gd name="connsiteY8" fmla="*/ 0 h 29795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575176" h="2979554">
                <a:moveTo>
                  <a:pt x="160747" y="0"/>
                </a:moveTo>
                <a:lnTo>
                  <a:pt x="4414429" y="0"/>
                </a:lnTo>
                <a:cubicBezTo>
                  <a:pt x="4503207" y="0"/>
                  <a:pt x="4575176" y="71968"/>
                  <a:pt x="4575176" y="160747"/>
                </a:cubicBezTo>
                <a:lnTo>
                  <a:pt x="4575176" y="2818807"/>
                </a:lnTo>
                <a:cubicBezTo>
                  <a:pt x="4575176" y="2907585"/>
                  <a:pt x="4503207" y="2979554"/>
                  <a:pt x="4414429" y="2979554"/>
                </a:cubicBezTo>
                <a:lnTo>
                  <a:pt x="160747" y="2979554"/>
                </a:lnTo>
                <a:cubicBezTo>
                  <a:pt x="71970" y="2979554"/>
                  <a:pt x="0" y="2907585"/>
                  <a:pt x="0" y="2818807"/>
                </a:cubicBezTo>
                <a:lnTo>
                  <a:pt x="0" y="160747"/>
                </a:lnTo>
                <a:cubicBezTo>
                  <a:pt x="0" y="71968"/>
                  <a:pt x="71970" y="0"/>
                  <a:pt x="16074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1">
            <a:noAutofit/>
          </a:bodyPr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E4833C52-4343-4FAA-A2BD-503EFDE3C713}"/>
              </a:ext>
            </a:extLst>
          </p:cNvPr>
          <p:cNvGrpSpPr/>
          <p:nvPr userDrawn="1"/>
        </p:nvGrpSpPr>
        <p:grpSpPr>
          <a:xfrm>
            <a:off x="475463" y="469535"/>
            <a:ext cx="1047566" cy="193023"/>
            <a:chOff x="2884177" y="2834649"/>
            <a:chExt cx="6420036" cy="1182949"/>
          </a:xfrm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D83C6F90-FF79-46D1-B0D7-C785AC95DBBC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DDDD3115-1123-4085-BCA5-70A778879E8D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E3E1F02A-DC34-4D06-ABEB-95CF05514848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11E739E4-6EA9-41C1-88A8-8749AADA96A0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91034F1-C5B5-41AF-93DE-A50F177E7594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0E4FC1AC-3984-41C2-87C5-716CF5FFD09E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A61AF0EF-AB16-4189-8E1A-983DCDB3549B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DBAA5E22-D8FC-4FD4-96D5-D3B495E6F64D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F92ECB70-8AED-45D0-B519-27CFD2323144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74EFE256-7B45-4DD3-80EC-0CA3997B6895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ABF6AD7A-A8FD-4052-8AAA-FD79F9A85210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8" name="Subtitle 2">
            <a:extLst>
              <a:ext uri="{FF2B5EF4-FFF2-40B4-BE49-F238E27FC236}">
                <a16:creationId xmlns:a16="http://schemas.microsoft.com/office/drawing/2014/main" id="{2A2AAF0E-6D4C-446E-8F1E-377FAE5CEE2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207850"/>
            <a:ext cx="9144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200">
                <a:solidFill>
                  <a:schemeClr val="bg2">
                    <a:lumMod val="8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54E03EFC-C712-47D2-B3C0-D678A46867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90317"/>
            <a:ext cx="9144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4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2126784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" grpId="0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8">
            <a:extLst>
              <a:ext uri="{FF2B5EF4-FFF2-40B4-BE49-F238E27FC236}">
                <a16:creationId xmlns:a16="http://schemas.microsoft.com/office/drawing/2014/main" id="{A08ECFE2-A21B-4312-A211-EECEDF39529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375619" y="780755"/>
            <a:ext cx="4575176" cy="2240397"/>
          </a:xfrm>
          <a:custGeom>
            <a:avLst/>
            <a:gdLst>
              <a:gd name="connsiteX0" fmla="*/ 0 w 4575176"/>
              <a:gd name="connsiteY0" fmla="*/ 0 h 2240397"/>
              <a:gd name="connsiteX1" fmla="*/ 4575176 w 4575176"/>
              <a:gd name="connsiteY1" fmla="*/ 0 h 2240397"/>
              <a:gd name="connsiteX2" fmla="*/ 4575176 w 4575176"/>
              <a:gd name="connsiteY2" fmla="*/ 2105338 h 2240397"/>
              <a:gd name="connsiteX3" fmla="*/ 4414429 w 4575176"/>
              <a:gd name="connsiteY3" fmla="*/ 2240397 h 2240397"/>
              <a:gd name="connsiteX4" fmla="*/ 160747 w 4575176"/>
              <a:gd name="connsiteY4" fmla="*/ 2240397 h 2240397"/>
              <a:gd name="connsiteX5" fmla="*/ 0 w 4575176"/>
              <a:gd name="connsiteY5" fmla="*/ 2105338 h 22403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575176" h="2240397">
                <a:moveTo>
                  <a:pt x="0" y="0"/>
                </a:moveTo>
                <a:lnTo>
                  <a:pt x="4575176" y="0"/>
                </a:lnTo>
                <a:lnTo>
                  <a:pt x="4575176" y="2105338"/>
                </a:lnTo>
                <a:cubicBezTo>
                  <a:pt x="4575176" y="2179928"/>
                  <a:pt x="4503207" y="2240397"/>
                  <a:pt x="4414429" y="2240397"/>
                </a:cubicBezTo>
                <a:lnTo>
                  <a:pt x="160747" y="2240397"/>
                </a:lnTo>
                <a:cubicBezTo>
                  <a:pt x="71970" y="2240397"/>
                  <a:pt x="0" y="2179928"/>
                  <a:pt x="0" y="2105338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7" name="PpHolder9">
            <a:extLst>
              <a:ext uri="{FF2B5EF4-FFF2-40B4-BE49-F238E27FC236}">
                <a16:creationId xmlns:a16="http://schemas.microsoft.com/office/drawing/2014/main" id="{2AF7762B-5CCA-480E-BCC6-A95D75CAD151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3375618" y="4367364"/>
            <a:ext cx="2084628" cy="1709882"/>
          </a:xfrm>
          <a:custGeom>
            <a:avLst/>
            <a:gdLst>
              <a:gd name="connsiteX0" fmla="*/ 96643 w 2084628"/>
              <a:gd name="connsiteY0" fmla="*/ 0 h 1709882"/>
              <a:gd name="connsiteX1" fmla="*/ 1987985 w 2084628"/>
              <a:gd name="connsiteY1" fmla="*/ 0 h 1709882"/>
              <a:gd name="connsiteX2" fmla="*/ 2084628 w 2084628"/>
              <a:gd name="connsiteY2" fmla="*/ 96643 h 1709882"/>
              <a:gd name="connsiteX3" fmla="*/ 2084628 w 2084628"/>
              <a:gd name="connsiteY3" fmla="*/ 1613239 h 1709882"/>
              <a:gd name="connsiteX4" fmla="*/ 1987985 w 2084628"/>
              <a:gd name="connsiteY4" fmla="*/ 1709882 h 1709882"/>
              <a:gd name="connsiteX5" fmla="*/ 96643 w 2084628"/>
              <a:gd name="connsiteY5" fmla="*/ 1709882 h 1709882"/>
              <a:gd name="connsiteX6" fmla="*/ 0 w 2084628"/>
              <a:gd name="connsiteY6" fmla="*/ 1613239 h 1709882"/>
              <a:gd name="connsiteX7" fmla="*/ 0 w 2084628"/>
              <a:gd name="connsiteY7" fmla="*/ 96643 h 1709882"/>
              <a:gd name="connsiteX8" fmla="*/ 96643 w 2084628"/>
              <a:gd name="connsiteY8" fmla="*/ 0 h 1709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84628" h="1709882">
                <a:moveTo>
                  <a:pt x="96643" y="0"/>
                </a:moveTo>
                <a:lnTo>
                  <a:pt x="1987985" y="0"/>
                </a:lnTo>
                <a:cubicBezTo>
                  <a:pt x="2041359" y="0"/>
                  <a:pt x="2084628" y="43269"/>
                  <a:pt x="2084628" y="96643"/>
                </a:cubicBezTo>
                <a:lnTo>
                  <a:pt x="2084628" y="1613239"/>
                </a:lnTo>
                <a:cubicBezTo>
                  <a:pt x="2084628" y="1666613"/>
                  <a:pt x="2041359" y="1709882"/>
                  <a:pt x="1987985" y="1709882"/>
                </a:cubicBezTo>
                <a:lnTo>
                  <a:pt x="96643" y="1709882"/>
                </a:lnTo>
                <a:cubicBezTo>
                  <a:pt x="43270" y="1709882"/>
                  <a:pt x="0" y="1666613"/>
                  <a:pt x="0" y="1613239"/>
                </a:cubicBezTo>
                <a:lnTo>
                  <a:pt x="0" y="96643"/>
                </a:lnTo>
                <a:cubicBezTo>
                  <a:pt x="0" y="43269"/>
                  <a:pt x="43270" y="0"/>
                  <a:pt x="96643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1">
            <a:noAutofit/>
          </a:bodyPr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34AD36C6-3B42-49D2-A94E-49829F86CE6A}"/>
              </a:ext>
            </a:extLst>
          </p:cNvPr>
          <p:cNvGrpSpPr/>
          <p:nvPr userDrawn="1"/>
        </p:nvGrpSpPr>
        <p:grpSpPr>
          <a:xfrm>
            <a:off x="475463" y="469535"/>
            <a:ext cx="1047566" cy="193023"/>
            <a:chOff x="2884177" y="2834649"/>
            <a:chExt cx="6420036" cy="1182949"/>
          </a:xfrm>
        </p:grpSpPr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BA06C3E0-2641-414D-B3AF-309E7C4CC75E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F82466FF-E52C-48A2-9D15-7805C388E25A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E6D59227-FDC8-428D-90F1-EAAA7552898D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F015F88B-F556-42CC-88B2-35633597B445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FF7AEC9C-FD11-42BE-A714-DC221B8980FA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8595F502-6A83-4D94-94BD-7592E3AE306D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F61F81AE-F4B9-4D95-A6A6-AA2080A0E275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813715A1-9B6D-44F7-8B6C-54D87B927E1B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6149442B-7D85-4FAD-96A1-3B4FA5A00200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6A550593-B1C4-432D-9DF6-E31302E6DC70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A13950AB-FDB1-4314-A437-0BB5138E812A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3676908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735348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Freeform 24">
            <a:extLst>
              <a:ext uri="{FF2B5EF4-FFF2-40B4-BE49-F238E27FC236}">
                <a16:creationId xmlns:a16="http://schemas.microsoft.com/office/drawing/2014/main" id="{A5AFF207-DFA5-46B3-B856-0CC5A2844D4D}"/>
              </a:ext>
            </a:extLst>
          </p:cNvPr>
          <p:cNvSpPr/>
          <p:nvPr/>
        </p:nvSpPr>
        <p:spPr>
          <a:xfrm>
            <a:off x="0" y="-1"/>
            <a:ext cx="2298603" cy="1202517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87" name="Group 86">
            <a:extLst>
              <a:ext uri="{FF2B5EF4-FFF2-40B4-BE49-F238E27FC236}">
                <a16:creationId xmlns:a16="http://schemas.microsoft.com/office/drawing/2014/main" id="{DEDF63BD-A08F-49B9-B498-3D78B1592B72}"/>
              </a:ext>
            </a:extLst>
          </p:cNvPr>
          <p:cNvGrpSpPr/>
          <p:nvPr/>
        </p:nvGrpSpPr>
        <p:grpSpPr>
          <a:xfrm>
            <a:off x="638954" y="357389"/>
            <a:ext cx="840692" cy="86378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61AEF35F-0900-48E8-B704-803AD1DFFAA8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06A0A3F2-0CE4-40ED-A38E-DA3BC5C80C44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8153E8A6-18DA-41CD-AFD2-E81EB1C94334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3C7C1C3B-5E32-41BD-BA8F-52B9367787CF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71A79EE2-D05F-4109-8666-0F331931C793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DCD1EA4D-37C6-4D18-9202-B569EF20DD34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7D6A3B1A-44AF-4B98-A100-B3B86DBF9FA4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C9BF8E40-A647-4E63-806D-D850AEA5B8ED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D4C97C35-D110-4A1F-8F23-9B31CB4D42D0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697B431A-AF93-4E4B-9B38-90DF3972BD31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B2835C91-30D0-40E1-8B18-EC5F46ECD382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A6CD40BD-3F31-40AD-9D48-A6CA54B7527C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39825DEF-AE7D-451B-B3CE-40025BFD83B6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867BCC84-AD57-4B8B-A50E-607AAF794A29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11811B54-36DF-476E-9133-E616867FEC3C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B6261B30-B2C2-40A5-A436-DDC5017C89FE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1B4DCE1D-D2DD-4993-B2DA-5980FF175BF2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08A92402-3693-46E3-A6A9-8D201E1EE429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75155F54-BE63-460F-A393-E479EF532A87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C493A0A5-5903-450C-AF2B-F66BCE23B80D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BCF66164-D3EE-486B-ABF7-9A76F0EF07F6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53B24374-1670-494F-9EF4-CE74A12EFC33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8F374ABC-8C58-4851-8B95-FFA40646A258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A3C8AC47-67E5-41F3-BA52-7BBA3533E676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836A57E1-E8AE-4466-9010-EEECA9861CEC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8999864D-0D7A-4640-8A5B-A3D80593E6C7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4CDF58C3-A4F7-408C-ABC5-29B3D460EB31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B76BC8A6-904A-49BC-A8AA-208210827314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01CB06ED-AC6D-4F19-96A5-53A132A210BA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D42CC7EE-F913-40E4-9A16-684E07EEBB00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pic>
        <p:nvPicPr>
          <p:cNvPr id="57" name="PpHolder3">
            <a:extLst>
              <a:ext uri="{FF2B5EF4-FFF2-40B4-BE49-F238E27FC236}">
                <a16:creationId xmlns:a16="http://schemas.microsoft.com/office/drawing/2014/main" id="{F8806F7D-543E-4846-B670-02CDC2CF8727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221" t="1"/>
          <a:stretch>
            <a:fillRect/>
          </a:stretch>
        </p:blipFill>
        <p:spPr>
          <a:xfrm>
            <a:off x="4903776" y="36"/>
            <a:ext cx="7288225" cy="6857964"/>
          </a:xfrm>
          <a:custGeom>
            <a:avLst/>
            <a:gdLst>
              <a:gd name="connsiteX0" fmla="*/ 7288225 w 7288225"/>
              <a:gd name="connsiteY0" fmla="*/ 0 h 6857964"/>
              <a:gd name="connsiteX1" fmla="*/ 7288225 w 7288225"/>
              <a:gd name="connsiteY1" fmla="*/ 6857964 h 6857964"/>
              <a:gd name="connsiteX2" fmla="*/ 0 w 7288225"/>
              <a:gd name="connsiteY2" fmla="*/ 6857964 h 6857964"/>
              <a:gd name="connsiteX3" fmla="*/ 211523 w 7288225"/>
              <a:gd name="connsiteY3" fmla="*/ 6760869 h 6857964"/>
              <a:gd name="connsiteX4" fmla="*/ 425712 w 7288225"/>
              <a:gd name="connsiteY4" fmla="*/ 6673816 h 6857964"/>
              <a:gd name="connsiteX5" fmla="*/ 1864078 w 7288225"/>
              <a:gd name="connsiteY5" fmla="*/ 5877588 h 6857964"/>
              <a:gd name="connsiteX6" fmla="*/ 2804048 w 7288225"/>
              <a:gd name="connsiteY6" fmla="*/ 4657307 h 6857964"/>
              <a:gd name="connsiteX7" fmla="*/ 3919882 w 7288225"/>
              <a:gd name="connsiteY7" fmla="*/ 4461861 h 6857964"/>
              <a:gd name="connsiteX8" fmla="*/ 5127909 w 7288225"/>
              <a:gd name="connsiteY8" fmla="*/ 2869724 h 6857964"/>
              <a:gd name="connsiteX9" fmla="*/ 4540847 w 7288225"/>
              <a:gd name="connsiteY9" fmla="*/ 1798225 h 6857964"/>
              <a:gd name="connsiteX10" fmla="*/ 3826138 w 7288225"/>
              <a:gd name="connsiteY10" fmla="*/ 782219 h 6857964"/>
              <a:gd name="connsiteX11" fmla="*/ 3741554 w 7288225"/>
              <a:gd name="connsiteY11" fmla="*/ 222 h 68579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7288225" h="6857964">
                <a:moveTo>
                  <a:pt x="7288225" y="0"/>
                </a:moveTo>
                <a:lnTo>
                  <a:pt x="7288225" y="6857964"/>
                </a:lnTo>
                <a:lnTo>
                  <a:pt x="0" y="6857964"/>
                </a:lnTo>
                <a:lnTo>
                  <a:pt x="211523" y="6760869"/>
                </a:lnTo>
                <a:cubicBezTo>
                  <a:pt x="282783" y="6730285"/>
                  <a:pt x="354484" y="6701376"/>
                  <a:pt x="425712" y="6673816"/>
                </a:cubicBezTo>
                <a:cubicBezTo>
                  <a:pt x="948627" y="6470936"/>
                  <a:pt x="1514752" y="6282658"/>
                  <a:pt x="1864078" y="5877588"/>
                </a:cubicBezTo>
                <a:cubicBezTo>
                  <a:pt x="2205708" y="5481482"/>
                  <a:pt x="2317846" y="4901850"/>
                  <a:pt x="2804048" y="4657307"/>
                </a:cubicBezTo>
                <a:cubicBezTo>
                  <a:pt x="3137014" y="4489800"/>
                  <a:pt x="3547440" y="4535775"/>
                  <a:pt x="3919882" y="4461861"/>
                </a:cubicBezTo>
                <a:cubicBezTo>
                  <a:pt x="4687522" y="4309457"/>
                  <a:pt x="5249072" y="3569425"/>
                  <a:pt x="5127909" y="2869724"/>
                </a:cubicBezTo>
                <a:cubicBezTo>
                  <a:pt x="5059114" y="2472147"/>
                  <a:pt x="4806356" y="2121751"/>
                  <a:pt x="4540847" y="1798225"/>
                </a:cubicBezTo>
                <a:cubicBezTo>
                  <a:pt x="4275331" y="1474692"/>
                  <a:pt x="3986699" y="1157569"/>
                  <a:pt x="3826138" y="782219"/>
                </a:cubicBezTo>
                <a:cubicBezTo>
                  <a:pt x="3720762" y="535842"/>
                  <a:pt x="3680237" y="254729"/>
                  <a:pt x="3741554" y="222"/>
                </a:cubicBezTo>
                <a:close/>
              </a:path>
            </a:pathLst>
          </a:custGeom>
        </p:spPr>
      </p:pic>
      <p:sp>
        <p:nvSpPr>
          <p:cNvPr id="264" name="TextBox 263">
            <a:extLst>
              <a:ext uri="{FF2B5EF4-FFF2-40B4-BE49-F238E27FC236}">
                <a16:creationId xmlns:a16="http://schemas.microsoft.com/office/drawing/2014/main" id="{A8DDCBC2-99D3-46D4-BB46-6514AE8E299B}"/>
              </a:ext>
            </a:extLst>
          </p:cNvPr>
          <p:cNvSpPr txBox="1"/>
          <p:nvPr/>
        </p:nvSpPr>
        <p:spPr>
          <a:xfrm>
            <a:off x="596819" y="5953435"/>
            <a:ext cx="2194804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200" dirty="0"/>
              <a:t>Go to next slide</a:t>
            </a:r>
          </a:p>
        </p:txBody>
      </p:sp>
      <p:sp>
        <p:nvSpPr>
          <p:cNvPr id="270" name="Rectangle: Rounded Corners 269">
            <a:extLst>
              <a:ext uri="{FF2B5EF4-FFF2-40B4-BE49-F238E27FC236}">
                <a16:creationId xmlns:a16="http://schemas.microsoft.com/office/drawing/2014/main" id="{4E265BE4-6D53-444C-8C84-05C3135A1843}"/>
              </a:ext>
            </a:extLst>
          </p:cNvPr>
          <p:cNvSpPr/>
          <p:nvPr/>
        </p:nvSpPr>
        <p:spPr>
          <a:xfrm>
            <a:off x="1975144" y="5863335"/>
            <a:ext cx="2320533" cy="457200"/>
          </a:xfrm>
          <a:prstGeom prst="roundRect">
            <a:avLst>
              <a:gd name="adj" fmla="val 13107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65" name="TextBox 264">
            <a:extLst>
              <a:ext uri="{FF2B5EF4-FFF2-40B4-BE49-F238E27FC236}">
                <a16:creationId xmlns:a16="http://schemas.microsoft.com/office/drawing/2014/main" id="{79CC67AB-DA2E-498B-A938-A3B942053D13}"/>
              </a:ext>
            </a:extLst>
          </p:cNvPr>
          <p:cNvSpPr txBox="1"/>
          <p:nvPr/>
        </p:nvSpPr>
        <p:spPr>
          <a:xfrm>
            <a:off x="1989179" y="5953436"/>
            <a:ext cx="230649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D" sz="1200" dirty="0">
                <a:solidFill>
                  <a:schemeClr val="bg2"/>
                </a:solidFill>
              </a:rPr>
              <a:t>www.yourwebsitehere.com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9303852E-8034-4FCC-ADDE-6A0C1F1BF4F2}"/>
              </a:ext>
            </a:extLst>
          </p:cNvPr>
          <p:cNvGrpSpPr/>
          <p:nvPr/>
        </p:nvGrpSpPr>
        <p:grpSpPr>
          <a:xfrm>
            <a:off x="1443106" y="2488006"/>
            <a:ext cx="6504372" cy="1198490"/>
            <a:chOff x="2884177" y="2834649"/>
            <a:chExt cx="6420036" cy="1182949"/>
          </a:xfrm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3D03B7A0-C5A7-41BA-A7E3-DD9D16DB85B4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5861095F-4D14-454B-8534-E5704365FE38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406686D6-587C-44D9-9602-596793E7A364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C9D6DE3-1520-402D-AC7C-B6AEE50C63F9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8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047AD6F9-5C23-490A-84FD-0C3C3D34B12A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2DFE5B02-B636-40D7-AA45-BC248D139E93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96A72A04-8EE7-43C1-84EE-032DFED9E66A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C7E84153-AE98-4EEC-869A-EE06A34EFB66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8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03F62C4E-98E5-4B17-A8D1-A7C126837F6D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33BD3BD7-8186-4910-AF5D-347DA80B1FC0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811DE5E1-6113-41FA-A10B-CD383A82182E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286" name="TextBox 285">
            <a:extLst>
              <a:ext uri="{FF2B5EF4-FFF2-40B4-BE49-F238E27FC236}">
                <a16:creationId xmlns:a16="http://schemas.microsoft.com/office/drawing/2014/main" id="{F1927E39-74F9-4A39-84DD-325F014B3B73}"/>
              </a:ext>
            </a:extLst>
          </p:cNvPr>
          <p:cNvSpPr txBox="1"/>
          <p:nvPr/>
        </p:nvSpPr>
        <p:spPr>
          <a:xfrm>
            <a:off x="1340528" y="3895007"/>
            <a:ext cx="3470634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/>
              <a:t>E</a:t>
            </a:r>
            <a:r>
              <a:rPr lang="en-ID" sz="1200" dirty="0"/>
              <a:t>vent Planner Presentation Template</a:t>
            </a:r>
          </a:p>
        </p:txBody>
      </p:sp>
    </p:spTree>
    <p:extLst>
      <p:ext uri="{BB962C8B-B14F-4D97-AF65-F5344CB8AC3E}">
        <p14:creationId xmlns:p14="http://schemas.microsoft.com/office/powerpoint/2010/main" val="3835248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" grpId="0" animBg="1"/>
      <p:bldP spid="264" grpId="0"/>
      <p:bldP spid="270" grpId="0" animBg="1"/>
      <p:bldP spid="265" grpId="0"/>
      <p:bldP spid="28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CAE92360-D161-41E3-B936-D0C88FA432AB}"/>
              </a:ext>
            </a:extLst>
          </p:cNvPr>
          <p:cNvSpPr/>
          <p:nvPr/>
        </p:nvSpPr>
        <p:spPr>
          <a:xfrm flipH="1">
            <a:off x="10436499" y="0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D2F8B95D-4F16-4A95-8B0B-704FD571DA8A}"/>
              </a:ext>
            </a:extLst>
          </p:cNvPr>
          <p:cNvGrpSpPr/>
          <p:nvPr/>
        </p:nvGrpSpPr>
        <p:grpSpPr>
          <a:xfrm>
            <a:off x="10878350" y="256759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E6100E98-904B-4C2E-A714-E43015F9362D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5C907629-36F0-4A37-8D37-CE4B70F2EEE3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D5904A3D-F213-408A-B878-2521A3467FFC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1BE3167F-B01A-40F4-A4E1-B950FFBDD191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92B4EC01-DB03-4E2B-8903-0FAD25EF7DA4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476F4E54-E443-4491-A42A-68FDF7070519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8E434E65-20EF-4D6D-A9D1-A0D1ACAED497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9D929A81-8B42-4A97-9198-863DB86F7B4A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C57EC96B-0EA5-41D1-8FF6-7B811E567B0C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031AE11B-E525-45FE-8098-3954ED39D1E1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E73A4DB2-6D2D-4B2F-8F5F-F052BF28D52B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F187BC02-BD8F-4F3C-97D2-A8CB913BB9D6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360E09C1-743A-4286-B2EC-7EE830A3C807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57E1E6D5-7DDE-4059-A877-85D3DB103A7E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B0FD1743-3652-4D47-BD07-0D445EA37E0E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9C825E34-C680-4E4E-8157-775230923C2B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0F8DB6A1-6535-48C3-8A48-EA92FE3DF6DD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BB82090F-0C39-4B14-B4A9-1F1C062E9779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DB756E48-A73B-4133-A736-2636B36DC955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542AD8C7-77ED-4320-A933-3CCE406138C2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E5348037-6499-4B93-9820-D640F233688B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D40935AE-A42F-4745-90C4-F4882A6891A2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99F38D2C-7493-407D-8051-FC7CD22F1EC1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4AB00400-D359-4223-911B-6CD1AA4061DF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B9666EFA-1433-4269-9944-FF4C3E6CCCB3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680BE3FA-A38F-4F56-BD0E-596829868B3F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0B4C9BA3-CEF5-4A57-BE28-5D4592F1477A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8D190114-157B-4493-A7FD-A554AF688B28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A153C182-5170-480F-AAB4-21DB88DC98BB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EBEDA5DE-4F9B-4A4F-92F1-D6C7F5A294E9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88" name="Freeform: Shape 87">
            <a:extLst>
              <a:ext uri="{FF2B5EF4-FFF2-40B4-BE49-F238E27FC236}">
                <a16:creationId xmlns:a16="http://schemas.microsoft.com/office/drawing/2014/main" id="{8F6F8BCA-0E1B-4143-9BF6-6D7E37C5CC35}"/>
              </a:ext>
            </a:extLst>
          </p:cNvPr>
          <p:cNvSpPr>
            <a:spLocks noChangeAspect="1"/>
          </p:cNvSpPr>
          <p:nvPr/>
        </p:nvSpPr>
        <p:spPr>
          <a:xfrm rot="18851299" flipH="1">
            <a:off x="5900247" y="2046282"/>
            <a:ext cx="797335" cy="868333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bg2">
              <a:lumMod val="95000"/>
              <a:alpha val="65000"/>
            </a:schemeClr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3E54884E-7B8E-4EDF-92F0-95B58AE27D76}"/>
              </a:ext>
            </a:extLst>
          </p:cNvPr>
          <p:cNvSpPr txBox="1"/>
          <p:nvPr/>
        </p:nvSpPr>
        <p:spPr>
          <a:xfrm>
            <a:off x="5044727" y="3296319"/>
            <a:ext cx="2101503" cy="61555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0" i="0" dirty="0">
                <a:effectLst/>
              </a:rPr>
              <a:t>A wonderful serenity taken possession entire soul</a:t>
            </a:r>
            <a:endParaRPr lang="en-ID" sz="1200" dirty="0"/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F128228A-5CC5-4EAA-93CD-2F0AAC9446B7}"/>
              </a:ext>
            </a:extLst>
          </p:cNvPr>
          <p:cNvSpPr txBox="1"/>
          <p:nvPr/>
        </p:nvSpPr>
        <p:spPr>
          <a:xfrm>
            <a:off x="5089638" y="2991670"/>
            <a:ext cx="201168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accent2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94" name="Freeform: Shape 93">
            <a:extLst>
              <a:ext uri="{FF2B5EF4-FFF2-40B4-BE49-F238E27FC236}">
                <a16:creationId xmlns:a16="http://schemas.microsoft.com/office/drawing/2014/main" id="{15A8D854-0C1D-4EAD-99E4-951A0F12F8CC}"/>
              </a:ext>
            </a:extLst>
          </p:cNvPr>
          <p:cNvSpPr>
            <a:spLocks noChangeAspect="1"/>
          </p:cNvSpPr>
          <p:nvPr/>
        </p:nvSpPr>
        <p:spPr>
          <a:xfrm rot="18851299" flipH="1">
            <a:off x="3179189" y="2046282"/>
            <a:ext cx="797335" cy="868333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bg2">
              <a:lumMod val="95000"/>
              <a:alpha val="65000"/>
            </a:schemeClr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019F8382-0F26-4E8E-BEDD-2A1656487FCD}"/>
              </a:ext>
            </a:extLst>
          </p:cNvPr>
          <p:cNvSpPr txBox="1"/>
          <p:nvPr/>
        </p:nvSpPr>
        <p:spPr>
          <a:xfrm>
            <a:off x="2323669" y="3296319"/>
            <a:ext cx="2101503" cy="61555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0" i="0" dirty="0">
                <a:effectLst/>
              </a:rPr>
              <a:t>A wonderful serenity taken possession entire soul</a:t>
            </a:r>
            <a:endParaRPr lang="en-ID" sz="1200" dirty="0"/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38D912AD-CA39-4678-BCB6-EF2F278101FA}"/>
              </a:ext>
            </a:extLst>
          </p:cNvPr>
          <p:cNvSpPr txBox="1"/>
          <p:nvPr/>
        </p:nvSpPr>
        <p:spPr>
          <a:xfrm>
            <a:off x="2368580" y="2991670"/>
            <a:ext cx="201168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4" name="Freeform: Shape 103">
            <a:extLst>
              <a:ext uri="{FF2B5EF4-FFF2-40B4-BE49-F238E27FC236}">
                <a16:creationId xmlns:a16="http://schemas.microsoft.com/office/drawing/2014/main" id="{F3F5622D-DB2E-4777-BE3F-4108EC05E25D}"/>
              </a:ext>
            </a:extLst>
          </p:cNvPr>
          <p:cNvSpPr>
            <a:spLocks noChangeAspect="1"/>
          </p:cNvSpPr>
          <p:nvPr/>
        </p:nvSpPr>
        <p:spPr>
          <a:xfrm rot="18851299" flipH="1">
            <a:off x="8622348" y="2046282"/>
            <a:ext cx="797335" cy="868333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bg2">
              <a:lumMod val="95000"/>
              <a:alpha val="65000"/>
            </a:schemeClr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3848DC0B-6969-4AD8-8AB9-E47520E5570B}"/>
              </a:ext>
            </a:extLst>
          </p:cNvPr>
          <p:cNvSpPr txBox="1"/>
          <p:nvPr/>
        </p:nvSpPr>
        <p:spPr>
          <a:xfrm>
            <a:off x="7766828" y="3296319"/>
            <a:ext cx="2101503" cy="61555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0" i="0" dirty="0">
                <a:effectLst/>
              </a:rPr>
              <a:t>A wonderful serenity taken possession entire soul</a:t>
            </a:r>
            <a:endParaRPr lang="en-ID" sz="1200" dirty="0"/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912DF4ED-AD33-4D5E-8108-28534CB30F98}"/>
              </a:ext>
            </a:extLst>
          </p:cNvPr>
          <p:cNvSpPr txBox="1"/>
          <p:nvPr/>
        </p:nvSpPr>
        <p:spPr>
          <a:xfrm>
            <a:off x="7811739" y="2991670"/>
            <a:ext cx="201168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accent3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3"/>
              </a:solidFill>
              <a:latin typeface="+mj-lt"/>
            </a:endParaRPr>
          </a:p>
        </p:txBody>
      </p:sp>
      <p:pic>
        <p:nvPicPr>
          <p:cNvPr id="100" name="PpHolder12">
            <a:extLst>
              <a:ext uri="{FF2B5EF4-FFF2-40B4-BE49-F238E27FC236}">
                <a16:creationId xmlns:a16="http://schemas.microsoft.com/office/drawing/2014/main" id="{417F9099-68C8-4E39-AC4D-2546A99A1D56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22" t="70162" r="11021"/>
          <a:stretch>
            <a:fillRect/>
          </a:stretch>
        </p:blipFill>
        <p:spPr>
          <a:xfrm>
            <a:off x="1343744" y="4811700"/>
            <a:ext cx="9504519" cy="2046301"/>
          </a:xfrm>
          <a:custGeom>
            <a:avLst/>
            <a:gdLst>
              <a:gd name="connsiteX0" fmla="*/ 160747 w 9504519"/>
              <a:gd name="connsiteY0" fmla="*/ 0 h 2046301"/>
              <a:gd name="connsiteX1" fmla="*/ 9343772 w 9504519"/>
              <a:gd name="connsiteY1" fmla="*/ 0 h 2046301"/>
              <a:gd name="connsiteX2" fmla="*/ 9504519 w 9504519"/>
              <a:gd name="connsiteY2" fmla="*/ 149258 h 2046301"/>
              <a:gd name="connsiteX3" fmla="*/ 9504519 w 9504519"/>
              <a:gd name="connsiteY3" fmla="*/ 2046301 h 2046301"/>
              <a:gd name="connsiteX4" fmla="*/ 0 w 9504519"/>
              <a:gd name="connsiteY4" fmla="*/ 2046301 h 2046301"/>
              <a:gd name="connsiteX5" fmla="*/ 0 w 9504519"/>
              <a:gd name="connsiteY5" fmla="*/ 149258 h 2046301"/>
              <a:gd name="connsiteX6" fmla="*/ 160747 w 9504519"/>
              <a:gd name="connsiteY6" fmla="*/ 0 h 20463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504519" h="2046301">
                <a:moveTo>
                  <a:pt x="160747" y="0"/>
                </a:moveTo>
                <a:lnTo>
                  <a:pt x="9343772" y="0"/>
                </a:lnTo>
                <a:cubicBezTo>
                  <a:pt x="9432550" y="0"/>
                  <a:pt x="9504519" y="66825"/>
                  <a:pt x="9504519" y="149258"/>
                </a:cubicBezTo>
                <a:lnTo>
                  <a:pt x="9504519" y="2046301"/>
                </a:lnTo>
                <a:lnTo>
                  <a:pt x="0" y="2046301"/>
                </a:lnTo>
                <a:lnTo>
                  <a:pt x="0" y="149258"/>
                </a:lnTo>
                <a:cubicBezTo>
                  <a:pt x="0" y="66825"/>
                  <a:pt x="71968" y="0"/>
                  <a:pt x="160747" y="0"/>
                </a:cubicBezTo>
                <a:close/>
              </a:path>
            </a:pathLst>
          </a:custGeom>
        </p:spPr>
      </p:pic>
      <p:sp>
        <p:nvSpPr>
          <p:cNvPr id="50" name="Subtitle 49">
            <a:extLst>
              <a:ext uri="{FF2B5EF4-FFF2-40B4-BE49-F238E27FC236}">
                <a16:creationId xmlns:a16="http://schemas.microsoft.com/office/drawing/2014/main" id="{C94F95D5-24E4-47BD-9B89-E75DA8428EF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49" name="Title 48">
            <a:extLst>
              <a:ext uri="{FF2B5EF4-FFF2-40B4-BE49-F238E27FC236}">
                <a16:creationId xmlns:a16="http://schemas.microsoft.com/office/drawing/2014/main" id="{678A1783-7362-41D7-ADD9-6AE066285A9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>
                <a:latin typeface="+mj-lt"/>
              </a:rPr>
              <a:t>Company Services</a:t>
            </a:r>
            <a:endParaRPr lang="en-ID" dirty="0"/>
          </a:p>
        </p:txBody>
      </p:sp>
      <p:sp>
        <p:nvSpPr>
          <p:cNvPr id="117" name="Freeform: Shape 116">
            <a:extLst>
              <a:ext uri="{FF2B5EF4-FFF2-40B4-BE49-F238E27FC236}">
                <a16:creationId xmlns:a16="http://schemas.microsoft.com/office/drawing/2014/main" id="{160A3E38-2B46-422E-83F4-587E19DB44A9}"/>
              </a:ext>
            </a:extLst>
          </p:cNvPr>
          <p:cNvSpPr/>
          <p:nvPr/>
        </p:nvSpPr>
        <p:spPr>
          <a:xfrm rot="10800000" flipH="1">
            <a:off x="943141" y="4396695"/>
            <a:ext cx="1380528" cy="1503454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118" name="Group 117">
            <a:extLst>
              <a:ext uri="{FF2B5EF4-FFF2-40B4-BE49-F238E27FC236}">
                <a16:creationId xmlns:a16="http://schemas.microsoft.com/office/drawing/2014/main" id="{FA371F14-D07E-4118-A220-28632A9B5AFA}"/>
              </a:ext>
            </a:extLst>
          </p:cNvPr>
          <p:cNvGrpSpPr/>
          <p:nvPr/>
        </p:nvGrpSpPr>
        <p:grpSpPr>
          <a:xfrm rot="10800000" flipH="1">
            <a:off x="834201" y="5249180"/>
            <a:ext cx="733124" cy="753263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57BFC4AD-D4CF-4B73-AE9C-FC3C1DCF22C3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4D0C62EA-6691-41A9-B860-D65BCD66177A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2DCF4C5E-5528-4ED1-BFA8-0E80F58A019A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A83F387F-8BAD-44AB-ABC3-308A47DA1D20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8EC4656E-A5B6-485C-A745-79943B070091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4" name="Freeform: Shape 123">
              <a:extLst>
                <a:ext uri="{FF2B5EF4-FFF2-40B4-BE49-F238E27FC236}">
                  <a16:creationId xmlns:a16="http://schemas.microsoft.com/office/drawing/2014/main" id="{FFA04360-B4A4-4A4C-8A7E-AA737486D240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75D85534-F2D4-47F5-8310-05E7F6DEE15F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624CA8FD-F2D4-493A-9263-529F381975AA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429DE26C-B697-44F1-8541-E0D06FFB99E7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F1AFA01D-DE6D-4A4A-9A3A-5EB72A576FCE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FB49537B-BEB4-4D06-BDAA-8F82C072DFAD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id="{76EBF025-2EC5-4640-BAAB-75D7278C43DE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D76A7646-0B61-4DEF-A416-60B4065FE853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2" name="Freeform: Shape 131">
              <a:extLst>
                <a:ext uri="{FF2B5EF4-FFF2-40B4-BE49-F238E27FC236}">
                  <a16:creationId xmlns:a16="http://schemas.microsoft.com/office/drawing/2014/main" id="{8C4AAC97-4918-4DEC-B1C5-464DE93477C8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3" name="Freeform: Shape 132">
              <a:extLst>
                <a:ext uri="{FF2B5EF4-FFF2-40B4-BE49-F238E27FC236}">
                  <a16:creationId xmlns:a16="http://schemas.microsoft.com/office/drawing/2014/main" id="{26349677-9640-44BA-81CD-E6428F56349B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4" name="Freeform: Shape 133">
              <a:extLst>
                <a:ext uri="{FF2B5EF4-FFF2-40B4-BE49-F238E27FC236}">
                  <a16:creationId xmlns:a16="http://schemas.microsoft.com/office/drawing/2014/main" id="{9FFDCE5F-EFF5-4C0F-9507-5FE6744FECF1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5" name="Freeform: Shape 134">
              <a:extLst>
                <a:ext uri="{FF2B5EF4-FFF2-40B4-BE49-F238E27FC236}">
                  <a16:creationId xmlns:a16="http://schemas.microsoft.com/office/drawing/2014/main" id="{F6CF379A-19A9-4CD9-BE19-D883BEF21D8E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6" name="Freeform: Shape 135">
              <a:extLst>
                <a:ext uri="{FF2B5EF4-FFF2-40B4-BE49-F238E27FC236}">
                  <a16:creationId xmlns:a16="http://schemas.microsoft.com/office/drawing/2014/main" id="{6421AF66-8324-47F0-9551-E7D214BCFC92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7" name="Freeform: Shape 136">
              <a:extLst>
                <a:ext uri="{FF2B5EF4-FFF2-40B4-BE49-F238E27FC236}">
                  <a16:creationId xmlns:a16="http://schemas.microsoft.com/office/drawing/2014/main" id="{3F7F0A5E-E932-4B87-8186-69B849998278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8" name="Freeform: Shape 137">
              <a:extLst>
                <a:ext uri="{FF2B5EF4-FFF2-40B4-BE49-F238E27FC236}">
                  <a16:creationId xmlns:a16="http://schemas.microsoft.com/office/drawing/2014/main" id="{CDA165D9-83C5-4681-A662-340F27E6F6DA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9" name="Freeform: Shape 138">
              <a:extLst>
                <a:ext uri="{FF2B5EF4-FFF2-40B4-BE49-F238E27FC236}">
                  <a16:creationId xmlns:a16="http://schemas.microsoft.com/office/drawing/2014/main" id="{DBCF775A-4E1A-4887-A87B-80933EEF5540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0" name="Freeform: Shape 139">
              <a:extLst>
                <a:ext uri="{FF2B5EF4-FFF2-40B4-BE49-F238E27FC236}">
                  <a16:creationId xmlns:a16="http://schemas.microsoft.com/office/drawing/2014/main" id="{CBBECB10-40EB-4F48-A754-DEFD3844EB17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1" name="Freeform: Shape 140">
              <a:extLst>
                <a:ext uri="{FF2B5EF4-FFF2-40B4-BE49-F238E27FC236}">
                  <a16:creationId xmlns:a16="http://schemas.microsoft.com/office/drawing/2014/main" id="{79D629D3-F85A-44B8-B390-A56B071DA916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2" name="Freeform: Shape 141">
              <a:extLst>
                <a:ext uri="{FF2B5EF4-FFF2-40B4-BE49-F238E27FC236}">
                  <a16:creationId xmlns:a16="http://schemas.microsoft.com/office/drawing/2014/main" id="{268A3270-AD08-4796-8ADB-0E58ECB98524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3" name="Freeform: Shape 142">
              <a:extLst>
                <a:ext uri="{FF2B5EF4-FFF2-40B4-BE49-F238E27FC236}">
                  <a16:creationId xmlns:a16="http://schemas.microsoft.com/office/drawing/2014/main" id="{C0212290-3B1F-4D87-89E4-88B3FF8DC779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4" name="Freeform: Shape 143">
              <a:extLst>
                <a:ext uri="{FF2B5EF4-FFF2-40B4-BE49-F238E27FC236}">
                  <a16:creationId xmlns:a16="http://schemas.microsoft.com/office/drawing/2014/main" id="{A0FFE0E7-E418-4FA6-A4E6-8D01B12A1854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5" name="Freeform: Shape 144">
              <a:extLst>
                <a:ext uri="{FF2B5EF4-FFF2-40B4-BE49-F238E27FC236}">
                  <a16:creationId xmlns:a16="http://schemas.microsoft.com/office/drawing/2014/main" id="{19DB86C0-56E0-4C68-A2A9-648B12AA6DBE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6" name="Freeform: Shape 145">
              <a:extLst>
                <a:ext uri="{FF2B5EF4-FFF2-40B4-BE49-F238E27FC236}">
                  <a16:creationId xmlns:a16="http://schemas.microsoft.com/office/drawing/2014/main" id="{18E4A231-5E7D-458A-A05F-3E7833C7CAC5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7" name="Freeform: Shape 146">
              <a:extLst>
                <a:ext uri="{FF2B5EF4-FFF2-40B4-BE49-F238E27FC236}">
                  <a16:creationId xmlns:a16="http://schemas.microsoft.com/office/drawing/2014/main" id="{2D84AEB3-B291-4270-B2E8-C01A006990A4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8" name="Freeform: Shape 147">
              <a:extLst>
                <a:ext uri="{FF2B5EF4-FFF2-40B4-BE49-F238E27FC236}">
                  <a16:creationId xmlns:a16="http://schemas.microsoft.com/office/drawing/2014/main" id="{106FBAF4-60B7-4446-ABD2-73061757B644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49" name="Rectangle: Rounded Corners 148">
            <a:extLst>
              <a:ext uri="{FF2B5EF4-FFF2-40B4-BE49-F238E27FC236}">
                <a16:creationId xmlns:a16="http://schemas.microsoft.com/office/drawing/2014/main" id="{94686BB2-01FB-4B9F-87A2-495BCA3CB873}"/>
              </a:ext>
            </a:extLst>
          </p:cNvPr>
          <p:cNvSpPr/>
          <p:nvPr/>
        </p:nvSpPr>
        <p:spPr>
          <a:xfrm>
            <a:off x="4935734" y="4581838"/>
            <a:ext cx="2320533" cy="457200"/>
          </a:xfrm>
          <a:prstGeom prst="roundRect">
            <a:avLst>
              <a:gd name="adj" fmla="val 13107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50" name="TextBox 149">
            <a:extLst>
              <a:ext uri="{FF2B5EF4-FFF2-40B4-BE49-F238E27FC236}">
                <a16:creationId xmlns:a16="http://schemas.microsoft.com/office/drawing/2014/main" id="{A238EEF5-D577-4559-AF3F-E756F070433C}"/>
              </a:ext>
            </a:extLst>
          </p:cNvPr>
          <p:cNvSpPr txBox="1"/>
          <p:nvPr/>
        </p:nvSpPr>
        <p:spPr>
          <a:xfrm>
            <a:off x="4942752" y="4671939"/>
            <a:ext cx="230649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D" sz="1200" dirty="0">
                <a:solidFill>
                  <a:schemeClr val="bg2"/>
                </a:solidFill>
              </a:rPr>
              <a:t>www.yourwebsitehere.com</a:t>
            </a:r>
          </a:p>
        </p:txBody>
      </p:sp>
      <p:grpSp>
        <p:nvGrpSpPr>
          <p:cNvPr id="173" name="Group 172">
            <a:extLst>
              <a:ext uri="{FF2B5EF4-FFF2-40B4-BE49-F238E27FC236}">
                <a16:creationId xmlns:a16="http://schemas.microsoft.com/office/drawing/2014/main" id="{909374B4-27E2-46BE-A79F-E23ED3BEE7EC}"/>
              </a:ext>
            </a:extLst>
          </p:cNvPr>
          <p:cNvGrpSpPr>
            <a:grpSpLocks noChangeAspect="1"/>
          </p:cNvGrpSpPr>
          <p:nvPr/>
        </p:nvGrpSpPr>
        <p:grpSpPr>
          <a:xfrm>
            <a:off x="8538687" y="2252229"/>
            <a:ext cx="557784" cy="557784"/>
            <a:chOff x="2708987" y="1196438"/>
            <a:chExt cx="685800" cy="685800"/>
          </a:xfrm>
          <a:solidFill>
            <a:schemeClr val="accent3"/>
          </a:solidFill>
        </p:grpSpPr>
        <p:sp>
          <p:nvSpPr>
            <p:cNvPr id="159" name="Freeform: Shape 158">
              <a:extLst>
                <a:ext uri="{FF2B5EF4-FFF2-40B4-BE49-F238E27FC236}">
                  <a16:creationId xmlns:a16="http://schemas.microsoft.com/office/drawing/2014/main" id="{E5B6CEF1-13AF-4D43-968D-E9889F893E71}"/>
                </a:ext>
              </a:extLst>
            </p:cNvPr>
            <p:cNvSpPr/>
            <p:nvPr/>
          </p:nvSpPr>
          <p:spPr>
            <a:xfrm>
              <a:off x="2708987" y="1196438"/>
              <a:ext cx="685800" cy="685800"/>
            </a:xfrm>
            <a:custGeom>
              <a:avLst/>
              <a:gdLst>
                <a:gd name="connsiteX0" fmla="*/ 609600 w 685800"/>
                <a:gd name="connsiteY0" fmla="*/ 609600 h 685800"/>
                <a:gd name="connsiteX1" fmla="*/ 76200 w 685800"/>
                <a:gd name="connsiteY1" fmla="*/ 609600 h 685800"/>
                <a:gd name="connsiteX2" fmla="*/ 76200 w 685800"/>
                <a:gd name="connsiteY2" fmla="*/ 76200 h 685800"/>
                <a:gd name="connsiteX3" fmla="*/ 609600 w 685800"/>
                <a:gd name="connsiteY3" fmla="*/ 76200 h 685800"/>
                <a:gd name="connsiteX4" fmla="*/ 647700 w 685800"/>
                <a:gd name="connsiteY4" fmla="*/ 228600 h 685800"/>
                <a:gd name="connsiteX5" fmla="*/ 685800 w 685800"/>
                <a:gd name="connsiteY5" fmla="*/ 190500 h 685800"/>
                <a:gd name="connsiteX6" fmla="*/ 685800 w 685800"/>
                <a:gd name="connsiteY6" fmla="*/ 152400 h 685800"/>
                <a:gd name="connsiteX7" fmla="*/ 647700 w 685800"/>
                <a:gd name="connsiteY7" fmla="*/ 114300 h 685800"/>
                <a:gd name="connsiteX8" fmla="*/ 685800 w 685800"/>
                <a:gd name="connsiteY8" fmla="*/ 76200 h 685800"/>
                <a:gd name="connsiteX9" fmla="*/ 685800 w 685800"/>
                <a:gd name="connsiteY9" fmla="*/ 0 h 685800"/>
                <a:gd name="connsiteX10" fmla="*/ 609600 w 685800"/>
                <a:gd name="connsiteY10" fmla="*/ 0 h 685800"/>
                <a:gd name="connsiteX11" fmla="*/ 571500 w 685800"/>
                <a:gd name="connsiteY11" fmla="*/ 38100 h 685800"/>
                <a:gd name="connsiteX12" fmla="*/ 533400 w 685800"/>
                <a:gd name="connsiteY12" fmla="*/ 0 h 685800"/>
                <a:gd name="connsiteX13" fmla="*/ 495300 w 685800"/>
                <a:gd name="connsiteY13" fmla="*/ 0 h 685800"/>
                <a:gd name="connsiteX14" fmla="*/ 457200 w 685800"/>
                <a:gd name="connsiteY14" fmla="*/ 38100 h 685800"/>
                <a:gd name="connsiteX15" fmla="*/ 419100 w 685800"/>
                <a:gd name="connsiteY15" fmla="*/ 0 h 685800"/>
                <a:gd name="connsiteX16" fmla="*/ 381000 w 685800"/>
                <a:gd name="connsiteY16" fmla="*/ 0 h 685800"/>
                <a:gd name="connsiteX17" fmla="*/ 342900 w 685800"/>
                <a:gd name="connsiteY17" fmla="*/ 38100 h 685800"/>
                <a:gd name="connsiteX18" fmla="*/ 304800 w 685800"/>
                <a:gd name="connsiteY18" fmla="*/ 0 h 685800"/>
                <a:gd name="connsiteX19" fmla="*/ 266700 w 685800"/>
                <a:gd name="connsiteY19" fmla="*/ 0 h 685800"/>
                <a:gd name="connsiteX20" fmla="*/ 228600 w 685800"/>
                <a:gd name="connsiteY20" fmla="*/ 38100 h 685800"/>
                <a:gd name="connsiteX21" fmla="*/ 190500 w 685800"/>
                <a:gd name="connsiteY21" fmla="*/ 0 h 685800"/>
                <a:gd name="connsiteX22" fmla="*/ 152400 w 685800"/>
                <a:gd name="connsiteY22" fmla="*/ 0 h 685800"/>
                <a:gd name="connsiteX23" fmla="*/ 114300 w 685800"/>
                <a:gd name="connsiteY23" fmla="*/ 38100 h 685800"/>
                <a:gd name="connsiteX24" fmla="*/ 76200 w 685800"/>
                <a:gd name="connsiteY24" fmla="*/ 0 h 685800"/>
                <a:gd name="connsiteX25" fmla="*/ 0 w 685800"/>
                <a:gd name="connsiteY25" fmla="*/ 0 h 685800"/>
                <a:gd name="connsiteX26" fmla="*/ 0 w 685800"/>
                <a:gd name="connsiteY26" fmla="*/ 76200 h 685800"/>
                <a:gd name="connsiteX27" fmla="*/ 38100 w 685800"/>
                <a:gd name="connsiteY27" fmla="*/ 114300 h 685800"/>
                <a:gd name="connsiteX28" fmla="*/ 0 w 685800"/>
                <a:gd name="connsiteY28" fmla="*/ 152400 h 685800"/>
                <a:gd name="connsiteX29" fmla="*/ 0 w 685800"/>
                <a:gd name="connsiteY29" fmla="*/ 190500 h 685800"/>
                <a:gd name="connsiteX30" fmla="*/ 38100 w 685800"/>
                <a:gd name="connsiteY30" fmla="*/ 228600 h 685800"/>
                <a:gd name="connsiteX31" fmla="*/ 0 w 685800"/>
                <a:gd name="connsiteY31" fmla="*/ 266700 h 685800"/>
                <a:gd name="connsiteX32" fmla="*/ 0 w 685800"/>
                <a:gd name="connsiteY32" fmla="*/ 304800 h 685800"/>
                <a:gd name="connsiteX33" fmla="*/ 38100 w 685800"/>
                <a:gd name="connsiteY33" fmla="*/ 342900 h 685800"/>
                <a:gd name="connsiteX34" fmla="*/ 0 w 685800"/>
                <a:gd name="connsiteY34" fmla="*/ 381000 h 685800"/>
                <a:gd name="connsiteX35" fmla="*/ 0 w 685800"/>
                <a:gd name="connsiteY35" fmla="*/ 419100 h 685800"/>
                <a:gd name="connsiteX36" fmla="*/ 38100 w 685800"/>
                <a:gd name="connsiteY36" fmla="*/ 457200 h 685800"/>
                <a:gd name="connsiteX37" fmla="*/ 0 w 685800"/>
                <a:gd name="connsiteY37" fmla="*/ 495300 h 685800"/>
                <a:gd name="connsiteX38" fmla="*/ 0 w 685800"/>
                <a:gd name="connsiteY38" fmla="*/ 533400 h 685800"/>
                <a:gd name="connsiteX39" fmla="*/ 38100 w 685800"/>
                <a:gd name="connsiteY39" fmla="*/ 571500 h 685800"/>
                <a:gd name="connsiteX40" fmla="*/ 0 w 685800"/>
                <a:gd name="connsiteY40" fmla="*/ 609600 h 685800"/>
                <a:gd name="connsiteX41" fmla="*/ 0 w 685800"/>
                <a:gd name="connsiteY41" fmla="*/ 685800 h 685800"/>
                <a:gd name="connsiteX42" fmla="*/ 76200 w 685800"/>
                <a:gd name="connsiteY42" fmla="*/ 685800 h 685800"/>
                <a:gd name="connsiteX43" fmla="*/ 114300 w 685800"/>
                <a:gd name="connsiteY43" fmla="*/ 647700 h 685800"/>
                <a:gd name="connsiteX44" fmla="*/ 152400 w 685800"/>
                <a:gd name="connsiteY44" fmla="*/ 685800 h 685800"/>
                <a:gd name="connsiteX45" fmla="*/ 190500 w 685800"/>
                <a:gd name="connsiteY45" fmla="*/ 685800 h 685800"/>
                <a:gd name="connsiteX46" fmla="*/ 228600 w 685800"/>
                <a:gd name="connsiteY46" fmla="*/ 647700 h 685800"/>
                <a:gd name="connsiteX47" fmla="*/ 266700 w 685800"/>
                <a:gd name="connsiteY47" fmla="*/ 685800 h 685800"/>
                <a:gd name="connsiteX48" fmla="*/ 304800 w 685800"/>
                <a:gd name="connsiteY48" fmla="*/ 685800 h 685800"/>
                <a:gd name="connsiteX49" fmla="*/ 342900 w 685800"/>
                <a:gd name="connsiteY49" fmla="*/ 647700 h 685800"/>
                <a:gd name="connsiteX50" fmla="*/ 381000 w 685800"/>
                <a:gd name="connsiteY50" fmla="*/ 685800 h 685800"/>
                <a:gd name="connsiteX51" fmla="*/ 419100 w 685800"/>
                <a:gd name="connsiteY51" fmla="*/ 685800 h 685800"/>
                <a:gd name="connsiteX52" fmla="*/ 457200 w 685800"/>
                <a:gd name="connsiteY52" fmla="*/ 647700 h 685800"/>
                <a:gd name="connsiteX53" fmla="*/ 495300 w 685800"/>
                <a:gd name="connsiteY53" fmla="*/ 685800 h 685800"/>
                <a:gd name="connsiteX54" fmla="*/ 533400 w 685800"/>
                <a:gd name="connsiteY54" fmla="*/ 685800 h 685800"/>
                <a:gd name="connsiteX55" fmla="*/ 571500 w 685800"/>
                <a:gd name="connsiteY55" fmla="*/ 647700 h 685800"/>
                <a:gd name="connsiteX56" fmla="*/ 609600 w 685800"/>
                <a:gd name="connsiteY56" fmla="*/ 685800 h 685800"/>
                <a:gd name="connsiteX57" fmla="*/ 685800 w 685800"/>
                <a:gd name="connsiteY57" fmla="*/ 685800 h 685800"/>
                <a:gd name="connsiteX58" fmla="*/ 685800 w 685800"/>
                <a:gd name="connsiteY58" fmla="*/ 609600 h 685800"/>
                <a:gd name="connsiteX59" fmla="*/ 647700 w 685800"/>
                <a:gd name="connsiteY59" fmla="*/ 571500 h 685800"/>
                <a:gd name="connsiteX60" fmla="*/ 685800 w 685800"/>
                <a:gd name="connsiteY60" fmla="*/ 533400 h 685800"/>
                <a:gd name="connsiteX61" fmla="*/ 685800 w 685800"/>
                <a:gd name="connsiteY61" fmla="*/ 495300 h 685800"/>
                <a:gd name="connsiteX62" fmla="*/ 647700 w 685800"/>
                <a:gd name="connsiteY62" fmla="*/ 457200 h 685800"/>
                <a:gd name="connsiteX63" fmla="*/ 685800 w 685800"/>
                <a:gd name="connsiteY63" fmla="*/ 419100 h 685800"/>
                <a:gd name="connsiteX64" fmla="*/ 685800 w 685800"/>
                <a:gd name="connsiteY64" fmla="*/ 381000 h 685800"/>
                <a:gd name="connsiteX65" fmla="*/ 647700 w 685800"/>
                <a:gd name="connsiteY65" fmla="*/ 342900 h 685800"/>
                <a:gd name="connsiteX66" fmla="*/ 685800 w 685800"/>
                <a:gd name="connsiteY66" fmla="*/ 304800 h 685800"/>
                <a:gd name="connsiteX67" fmla="*/ 685800 w 685800"/>
                <a:gd name="connsiteY67" fmla="*/ 266700 h 685800"/>
                <a:gd name="connsiteX68" fmla="*/ 647700 w 685800"/>
                <a:gd name="connsiteY68" fmla="*/ 228600 h 685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685800" h="685800">
                  <a:moveTo>
                    <a:pt x="609600" y="609600"/>
                  </a:moveTo>
                  <a:lnTo>
                    <a:pt x="76200" y="609600"/>
                  </a:lnTo>
                  <a:lnTo>
                    <a:pt x="76200" y="76200"/>
                  </a:lnTo>
                  <a:lnTo>
                    <a:pt x="609600" y="76200"/>
                  </a:lnTo>
                  <a:close/>
                  <a:moveTo>
                    <a:pt x="647700" y="228600"/>
                  </a:moveTo>
                  <a:cubicBezTo>
                    <a:pt x="647700" y="207558"/>
                    <a:pt x="664758" y="190500"/>
                    <a:pt x="685800" y="190500"/>
                  </a:cubicBezTo>
                  <a:lnTo>
                    <a:pt x="685800" y="152400"/>
                  </a:lnTo>
                  <a:cubicBezTo>
                    <a:pt x="664758" y="152400"/>
                    <a:pt x="647700" y="135342"/>
                    <a:pt x="647700" y="114300"/>
                  </a:cubicBezTo>
                  <a:cubicBezTo>
                    <a:pt x="647700" y="93258"/>
                    <a:pt x="664758" y="76200"/>
                    <a:pt x="685800" y="76200"/>
                  </a:cubicBezTo>
                  <a:lnTo>
                    <a:pt x="685800" y="0"/>
                  </a:lnTo>
                  <a:lnTo>
                    <a:pt x="609600" y="0"/>
                  </a:lnTo>
                  <a:cubicBezTo>
                    <a:pt x="609600" y="21042"/>
                    <a:pt x="592542" y="38100"/>
                    <a:pt x="571500" y="38100"/>
                  </a:cubicBezTo>
                  <a:cubicBezTo>
                    <a:pt x="550458" y="38100"/>
                    <a:pt x="533400" y="21042"/>
                    <a:pt x="533400" y="0"/>
                  </a:cubicBezTo>
                  <a:lnTo>
                    <a:pt x="495300" y="0"/>
                  </a:lnTo>
                  <a:cubicBezTo>
                    <a:pt x="495300" y="21042"/>
                    <a:pt x="478242" y="38100"/>
                    <a:pt x="457200" y="38100"/>
                  </a:cubicBezTo>
                  <a:cubicBezTo>
                    <a:pt x="436158" y="38100"/>
                    <a:pt x="419100" y="21042"/>
                    <a:pt x="419100" y="0"/>
                  </a:cubicBezTo>
                  <a:lnTo>
                    <a:pt x="381000" y="0"/>
                  </a:lnTo>
                  <a:cubicBezTo>
                    <a:pt x="381000" y="21042"/>
                    <a:pt x="363942" y="38100"/>
                    <a:pt x="342900" y="38100"/>
                  </a:cubicBezTo>
                  <a:cubicBezTo>
                    <a:pt x="321858" y="38100"/>
                    <a:pt x="304800" y="21042"/>
                    <a:pt x="304800" y="0"/>
                  </a:cubicBezTo>
                  <a:lnTo>
                    <a:pt x="266700" y="0"/>
                  </a:lnTo>
                  <a:cubicBezTo>
                    <a:pt x="266700" y="21042"/>
                    <a:pt x="249642" y="38100"/>
                    <a:pt x="228600" y="38100"/>
                  </a:cubicBezTo>
                  <a:cubicBezTo>
                    <a:pt x="207558" y="38100"/>
                    <a:pt x="190500" y="21042"/>
                    <a:pt x="190500" y="0"/>
                  </a:cubicBezTo>
                  <a:lnTo>
                    <a:pt x="152400" y="0"/>
                  </a:lnTo>
                  <a:cubicBezTo>
                    <a:pt x="152400" y="21042"/>
                    <a:pt x="135342" y="38100"/>
                    <a:pt x="114300" y="38100"/>
                  </a:cubicBezTo>
                  <a:cubicBezTo>
                    <a:pt x="93258" y="38100"/>
                    <a:pt x="76200" y="21042"/>
                    <a:pt x="76200" y="0"/>
                  </a:cubicBezTo>
                  <a:lnTo>
                    <a:pt x="0" y="0"/>
                  </a:lnTo>
                  <a:lnTo>
                    <a:pt x="0" y="76200"/>
                  </a:lnTo>
                  <a:cubicBezTo>
                    <a:pt x="21042" y="76200"/>
                    <a:pt x="38100" y="93258"/>
                    <a:pt x="38100" y="114300"/>
                  </a:cubicBezTo>
                  <a:cubicBezTo>
                    <a:pt x="38100" y="135342"/>
                    <a:pt x="21042" y="152400"/>
                    <a:pt x="0" y="152400"/>
                  </a:cubicBezTo>
                  <a:lnTo>
                    <a:pt x="0" y="190500"/>
                  </a:lnTo>
                  <a:cubicBezTo>
                    <a:pt x="21042" y="190500"/>
                    <a:pt x="38100" y="207558"/>
                    <a:pt x="38100" y="228600"/>
                  </a:cubicBezTo>
                  <a:cubicBezTo>
                    <a:pt x="38100" y="249642"/>
                    <a:pt x="21042" y="266700"/>
                    <a:pt x="0" y="266700"/>
                  </a:cubicBezTo>
                  <a:lnTo>
                    <a:pt x="0" y="304800"/>
                  </a:lnTo>
                  <a:cubicBezTo>
                    <a:pt x="21042" y="304800"/>
                    <a:pt x="38100" y="321858"/>
                    <a:pt x="38100" y="342900"/>
                  </a:cubicBezTo>
                  <a:cubicBezTo>
                    <a:pt x="38100" y="363942"/>
                    <a:pt x="21042" y="381000"/>
                    <a:pt x="0" y="381000"/>
                  </a:cubicBezTo>
                  <a:lnTo>
                    <a:pt x="0" y="419100"/>
                  </a:lnTo>
                  <a:cubicBezTo>
                    <a:pt x="21042" y="419100"/>
                    <a:pt x="38100" y="436158"/>
                    <a:pt x="38100" y="457200"/>
                  </a:cubicBezTo>
                  <a:cubicBezTo>
                    <a:pt x="38100" y="478242"/>
                    <a:pt x="21042" y="495300"/>
                    <a:pt x="0" y="495300"/>
                  </a:cubicBezTo>
                  <a:lnTo>
                    <a:pt x="0" y="533400"/>
                  </a:lnTo>
                  <a:cubicBezTo>
                    <a:pt x="21042" y="533400"/>
                    <a:pt x="38100" y="550458"/>
                    <a:pt x="38100" y="571500"/>
                  </a:cubicBezTo>
                  <a:cubicBezTo>
                    <a:pt x="38100" y="592542"/>
                    <a:pt x="21042" y="609600"/>
                    <a:pt x="0" y="609600"/>
                  </a:cubicBezTo>
                  <a:lnTo>
                    <a:pt x="0" y="685800"/>
                  </a:lnTo>
                  <a:lnTo>
                    <a:pt x="76200" y="685800"/>
                  </a:lnTo>
                  <a:cubicBezTo>
                    <a:pt x="76200" y="664758"/>
                    <a:pt x="93258" y="647700"/>
                    <a:pt x="114300" y="647700"/>
                  </a:cubicBezTo>
                  <a:cubicBezTo>
                    <a:pt x="135342" y="647700"/>
                    <a:pt x="152400" y="664758"/>
                    <a:pt x="152400" y="685800"/>
                  </a:cubicBezTo>
                  <a:lnTo>
                    <a:pt x="190500" y="685800"/>
                  </a:lnTo>
                  <a:cubicBezTo>
                    <a:pt x="190500" y="664758"/>
                    <a:pt x="207558" y="647700"/>
                    <a:pt x="228600" y="647700"/>
                  </a:cubicBezTo>
                  <a:cubicBezTo>
                    <a:pt x="249642" y="647700"/>
                    <a:pt x="266700" y="664758"/>
                    <a:pt x="266700" y="685800"/>
                  </a:cubicBezTo>
                  <a:lnTo>
                    <a:pt x="304800" y="685800"/>
                  </a:lnTo>
                  <a:cubicBezTo>
                    <a:pt x="304800" y="664758"/>
                    <a:pt x="321858" y="647700"/>
                    <a:pt x="342900" y="647700"/>
                  </a:cubicBezTo>
                  <a:cubicBezTo>
                    <a:pt x="363942" y="647700"/>
                    <a:pt x="381000" y="664758"/>
                    <a:pt x="381000" y="685800"/>
                  </a:cubicBezTo>
                  <a:lnTo>
                    <a:pt x="419100" y="685800"/>
                  </a:lnTo>
                  <a:cubicBezTo>
                    <a:pt x="419100" y="664758"/>
                    <a:pt x="436158" y="647700"/>
                    <a:pt x="457200" y="647700"/>
                  </a:cubicBezTo>
                  <a:cubicBezTo>
                    <a:pt x="478242" y="647700"/>
                    <a:pt x="495300" y="664758"/>
                    <a:pt x="495300" y="685800"/>
                  </a:cubicBezTo>
                  <a:lnTo>
                    <a:pt x="533400" y="685800"/>
                  </a:lnTo>
                  <a:cubicBezTo>
                    <a:pt x="533400" y="664758"/>
                    <a:pt x="550458" y="647700"/>
                    <a:pt x="571500" y="647700"/>
                  </a:cubicBezTo>
                  <a:cubicBezTo>
                    <a:pt x="592542" y="647700"/>
                    <a:pt x="609600" y="664758"/>
                    <a:pt x="609600" y="685800"/>
                  </a:cubicBezTo>
                  <a:lnTo>
                    <a:pt x="685800" y="685800"/>
                  </a:lnTo>
                  <a:lnTo>
                    <a:pt x="685800" y="609600"/>
                  </a:lnTo>
                  <a:cubicBezTo>
                    <a:pt x="664758" y="609600"/>
                    <a:pt x="647700" y="592542"/>
                    <a:pt x="647700" y="571500"/>
                  </a:cubicBezTo>
                  <a:cubicBezTo>
                    <a:pt x="647700" y="550458"/>
                    <a:pt x="664758" y="533400"/>
                    <a:pt x="685800" y="533400"/>
                  </a:cubicBezTo>
                  <a:lnTo>
                    <a:pt x="685800" y="495300"/>
                  </a:lnTo>
                  <a:cubicBezTo>
                    <a:pt x="664758" y="495300"/>
                    <a:pt x="647700" y="478242"/>
                    <a:pt x="647700" y="457200"/>
                  </a:cubicBezTo>
                  <a:cubicBezTo>
                    <a:pt x="647700" y="436158"/>
                    <a:pt x="664758" y="419100"/>
                    <a:pt x="685800" y="419100"/>
                  </a:cubicBezTo>
                  <a:lnTo>
                    <a:pt x="685800" y="381000"/>
                  </a:lnTo>
                  <a:cubicBezTo>
                    <a:pt x="664758" y="381000"/>
                    <a:pt x="647700" y="363942"/>
                    <a:pt x="647700" y="342900"/>
                  </a:cubicBezTo>
                  <a:cubicBezTo>
                    <a:pt x="647700" y="321858"/>
                    <a:pt x="664758" y="304800"/>
                    <a:pt x="685800" y="304800"/>
                  </a:cubicBezTo>
                  <a:lnTo>
                    <a:pt x="685800" y="266700"/>
                  </a:lnTo>
                  <a:cubicBezTo>
                    <a:pt x="664758" y="266700"/>
                    <a:pt x="647700" y="249642"/>
                    <a:pt x="647700" y="22860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0" name="Freeform: Shape 159">
              <a:extLst>
                <a:ext uri="{FF2B5EF4-FFF2-40B4-BE49-F238E27FC236}">
                  <a16:creationId xmlns:a16="http://schemas.microsoft.com/office/drawing/2014/main" id="{D47F3B9C-DEF4-4211-B6D2-112F6C0451A9}"/>
                </a:ext>
              </a:extLst>
            </p:cNvPr>
            <p:cNvSpPr/>
            <p:nvPr/>
          </p:nvSpPr>
          <p:spPr>
            <a:xfrm>
              <a:off x="2994737" y="1471693"/>
              <a:ext cx="262413" cy="248619"/>
            </a:xfrm>
            <a:custGeom>
              <a:avLst/>
              <a:gdLst>
                <a:gd name="connsiteX0" fmla="*/ 131254 w 262413"/>
                <a:gd name="connsiteY0" fmla="*/ 51833 h 248619"/>
                <a:gd name="connsiteX1" fmla="*/ 0 w 262413"/>
                <a:gd name="connsiteY1" fmla="*/ 67644 h 248619"/>
                <a:gd name="connsiteX2" fmla="*/ 131254 w 262413"/>
                <a:gd name="connsiteY2" fmla="*/ 248619 h 248619"/>
                <a:gd name="connsiteX3" fmla="*/ 262414 w 262413"/>
                <a:gd name="connsiteY3" fmla="*/ 67644 h 248619"/>
                <a:gd name="connsiteX4" fmla="*/ 131254 w 262413"/>
                <a:gd name="connsiteY4" fmla="*/ 51833 h 2486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2413" h="248619">
                  <a:moveTo>
                    <a:pt x="131254" y="51833"/>
                  </a:moveTo>
                  <a:cubicBezTo>
                    <a:pt x="82582" y="-44655"/>
                    <a:pt x="0" y="13161"/>
                    <a:pt x="0" y="67644"/>
                  </a:cubicBezTo>
                  <a:cubicBezTo>
                    <a:pt x="0" y="148702"/>
                    <a:pt x="131254" y="248619"/>
                    <a:pt x="131254" y="248619"/>
                  </a:cubicBezTo>
                  <a:cubicBezTo>
                    <a:pt x="131254" y="248619"/>
                    <a:pt x="262414" y="148321"/>
                    <a:pt x="262414" y="67644"/>
                  </a:cubicBezTo>
                  <a:cubicBezTo>
                    <a:pt x="262414" y="13161"/>
                    <a:pt x="179832" y="-44655"/>
                    <a:pt x="131254" y="5183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1" name="Freeform: Shape 160">
              <a:extLst>
                <a:ext uri="{FF2B5EF4-FFF2-40B4-BE49-F238E27FC236}">
                  <a16:creationId xmlns:a16="http://schemas.microsoft.com/office/drawing/2014/main" id="{66996DAA-18E3-4990-9A5E-B1128C69CA23}"/>
                </a:ext>
              </a:extLst>
            </p:cNvPr>
            <p:cNvSpPr/>
            <p:nvPr/>
          </p:nvSpPr>
          <p:spPr>
            <a:xfrm>
              <a:off x="2842337" y="1376394"/>
              <a:ext cx="323850" cy="306865"/>
            </a:xfrm>
            <a:custGeom>
              <a:avLst/>
              <a:gdLst>
                <a:gd name="connsiteX0" fmla="*/ 133350 w 323850"/>
                <a:gd name="connsiteY0" fmla="*/ 162943 h 306865"/>
                <a:gd name="connsiteX1" fmla="*/ 158305 w 323850"/>
                <a:gd name="connsiteY1" fmla="*/ 103793 h 306865"/>
                <a:gd name="connsiteX2" fmla="*/ 218027 w 323850"/>
                <a:gd name="connsiteY2" fmla="*/ 76551 h 306865"/>
                <a:gd name="connsiteX3" fmla="*/ 283655 w 323850"/>
                <a:gd name="connsiteY3" fmla="*/ 111889 h 306865"/>
                <a:gd name="connsiteX4" fmla="*/ 323850 w 323850"/>
                <a:gd name="connsiteY4" fmla="*/ 80933 h 306865"/>
                <a:gd name="connsiteX5" fmla="*/ 161925 w 323850"/>
                <a:gd name="connsiteY5" fmla="*/ 63978 h 306865"/>
                <a:gd name="connsiteX6" fmla="*/ 0 w 323850"/>
                <a:gd name="connsiteY6" fmla="*/ 83028 h 306865"/>
                <a:gd name="connsiteX7" fmla="*/ 161925 w 323850"/>
                <a:gd name="connsiteY7" fmla="*/ 306866 h 306865"/>
                <a:gd name="connsiteX8" fmla="*/ 191072 w 323850"/>
                <a:gd name="connsiteY8" fmla="*/ 282482 h 306865"/>
                <a:gd name="connsiteX9" fmla="*/ 133350 w 323850"/>
                <a:gd name="connsiteY9" fmla="*/ 162943 h 3068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23850" h="306865">
                  <a:moveTo>
                    <a:pt x="133350" y="162943"/>
                  </a:moveTo>
                  <a:cubicBezTo>
                    <a:pt x="133877" y="140778"/>
                    <a:pt x="142796" y="119638"/>
                    <a:pt x="158305" y="103793"/>
                  </a:cubicBezTo>
                  <a:cubicBezTo>
                    <a:pt x="173675" y="86962"/>
                    <a:pt x="195242" y="77124"/>
                    <a:pt x="218027" y="76551"/>
                  </a:cubicBezTo>
                  <a:cubicBezTo>
                    <a:pt x="233363" y="76551"/>
                    <a:pt x="259651" y="81790"/>
                    <a:pt x="283655" y="111889"/>
                  </a:cubicBezTo>
                  <a:cubicBezTo>
                    <a:pt x="293899" y="98018"/>
                    <a:pt x="307823" y="87295"/>
                    <a:pt x="323850" y="80933"/>
                  </a:cubicBezTo>
                  <a:cubicBezTo>
                    <a:pt x="321755" y="14829"/>
                    <a:pt x="221361" y="-53846"/>
                    <a:pt x="161925" y="63978"/>
                  </a:cubicBezTo>
                  <a:cubicBezTo>
                    <a:pt x="101918" y="-55084"/>
                    <a:pt x="0" y="16353"/>
                    <a:pt x="0" y="83028"/>
                  </a:cubicBezTo>
                  <a:cubicBezTo>
                    <a:pt x="0" y="183041"/>
                    <a:pt x="161925" y="306866"/>
                    <a:pt x="161925" y="306866"/>
                  </a:cubicBezTo>
                  <a:cubicBezTo>
                    <a:pt x="161925" y="306866"/>
                    <a:pt x="173831" y="297341"/>
                    <a:pt x="191072" y="282482"/>
                  </a:cubicBezTo>
                  <a:cubicBezTo>
                    <a:pt x="160592" y="246954"/>
                    <a:pt x="133350" y="203710"/>
                    <a:pt x="133350" y="16294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180" name="Group 179">
            <a:extLst>
              <a:ext uri="{FF2B5EF4-FFF2-40B4-BE49-F238E27FC236}">
                <a16:creationId xmlns:a16="http://schemas.microsoft.com/office/drawing/2014/main" id="{27F8EC6D-49B7-450E-BCE3-8DF7A498A04B}"/>
              </a:ext>
            </a:extLst>
          </p:cNvPr>
          <p:cNvGrpSpPr>
            <a:grpSpLocks noChangeAspect="1"/>
          </p:cNvGrpSpPr>
          <p:nvPr/>
        </p:nvGrpSpPr>
        <p:grpSpPr>
          <a:xfrm>
            <a:off x="5895286" y="2259164"/>
            <a:ext cx="401429" cy="557784"/>
            <a:chOff x="4327930" y="1802897"/>
            <a:chExt cx="590660" cy="820719"/>
          </a:xfrm>
          <a:solidFill>
            <a:schemeClr val="accent2"/>
          </a:solidFill>
        </p:grpSpPr>
        <p:sp>
          <p:nvSpPr>
            <p:cNvPr id="168" name="Freeform: Shape 167">
              <a:extLst>
                <a:ext uri="{FF2B5EF4-FFF2-40B4-BE49-F238E27FC236}">
                  <a16:creationId xmlns:a16="http://schemas.microsoft.com/office/drawing/2014/main" id="{0DBBA0AA-7788-44CB-959B-89869F5CD700}"/>
                </a:ext>
              </a:extLst>
            </p:cNvPr>
            <p:cNvSpPr/>
            <p:nvPr/>
          </p:nvSpPr>
          <p:spPr>
            <a:xfrm>
              <a:off x="4327930" y="1880380"/>
              <a:ext cx="590660" cy="743236"/>
            </a:xfrm>
            <a:custGeom>
              <a:avLst/>
              <a:gdLst>
                <a:gd name="connsiteX0" fmla="*/ 590558 w 590660"/>
                <a:gd name="connsiteY0" fmla="*/ 694803 h 743236"/>
                <a:gd name="connsiteX1" fmla="*/ 496165 w 590660"/>
                <a:gd name="connsiteY1" fmla="*/ 737380 h 743236"/>
                <a:gd name="connsiteX2" fmla="*/ 392914 w 590660"/>
                <a:gd name="connsiteY2" fmla="*/ 730522 h 743236"/>
                <a:gd name="connsiteX3" fmla="*/ 414631 w 590660"/>
                <a:gd name="connsiteY3" fmla="*/ 709567 h 743236"/>
                <a:gd name="connsiteX4" fmla="*/ 415488 w 590660"/>
                <a:gd name="connsiteY4" fmla="*/ 709567 h 743236"/>
                <a:gd name="connsiteX5" fmla="*/ 447683 w 590660"/>
                <a:gd name="connsiteY5" fmla="*/ 697756 h 743236"/>
                <a:gd name="connsiteX6" fmla="*/ 468066 w 590660"/>
                <a:gd name="connsiteY6" fmla="*/ 674420 h 743236"/>
                <a:gd name="connsiteX7" fmla="*/ 440634 w 590660"/>
                <a:gd name="connsiteY7" fmla="*/ 524591 h 743236"/>
                <a:gd name="connsiteX8" fmla="*/ 340717 w 590660"/>
                <a:gd name="connsiteY8" fmla="*/ 442295 h 743236"/>
                <a:gd name="connsiteX9" fmla="*/ 295283 w 590660"/>
                <a:gd name="connsiteY9" fmla="*/ 118350 h 743236"/>
                <a:gd name="connsiteX10" fmla="*/ 249848 w 590660"/>
                <a:gd name="connsiteY10" fmla="*/ 442200 h 743236"/>
                <a:gd name="connsiteX11" fmla="*/ 149931 w 590660"/>
                <a:gd name="connsiteY11" fmla="*/ 524496 h 743236"/>
                <a:gd name="connsiteX12" fmla="*/ 122880 w 590660"/>
                <a:gd name="connsiteY12" fmla="*/ 674420 h 743236"/>
                <a:gd name="connsiteX13" fmla="*/ 143264 w 590660"/>
                <a:gd name="connsiteY13" fmla="*/ 697756 h 743236"/>
                <a:gd name="connsiteX14" fmla="*/ 175172 w 590660"/>
                <a:gd name="connsiteY14" fmla="*/ 709472 h 743236"/>
                <a:gd name="connsiteX15" fmla="*/ 176030 w 590660"/>
                <a:gd name="connsiteY15" fmla="*/ 709472 h 743236"/>
                <a:gd name="connsiteX16" fmla="*/ 197747 w 590660"/>
                <a:gd name="connsiteY16" fmla="*/ 730427 h 743236"/>
                <a:gd name="connsiteX17" fmla="*/ 94496 w 590660"/>
                <a:gd name="connsiteY17" fmla="*/ 737285 h 743236"/>
                <a:gd name="connsiteX18" fmla="*/ 103 w 590660"/>
                <a:gd name="connsiteY18" fmla="*/ 694708 h 743236"/>
                <a:gd name="connsiteX19" fmla="*/ 27821 w 590660"/>
                <a:gd name="connsiteY19" fmla="*/ 682706 h 743236"/>
                <a:gd name="connsiteX20" fmla="*/ 62587 w 590660"/>
                <a:gd name="connsiteY20" fmla="*/ 682706 h 743236"/>
                <a:gd name="connsiteX21" fmla="*/ 89924 w 590660"/>
                <a:gd name="connsiteY21" fmla="*/ 668133 h 743236"/>
                <a:gd name="connsiteX22" fmla="*/ 116975 w 590660"/>
                <a:gd name="connsiteY22" fmla="*/ 518305 h 743236"/>
                <a:gd name="connsiteX23" fmla="*/ 52205 w 590660"/>
                <a:gd name="connsiteY23" fmla="*/ 406196 h 743236"/>
                <a:gd name="connsiteX24" fmla="*/ 139454 w 590660"/>
                <a:gd name="connsiteY24" fmla="*/ 13004 h 743236"/>
                <a:gd name="connsiteX25" fmla="*/ 158347 w 590660"/>
                <a:gd name="connsiteY25" fmla="*/ 304 h 743236"/>
                <a:gd name="connsiteX26" fmla="*/ 158504 w 590660"/>
                <a:gd name="connsiteY26" fmla="*/ 335 h 743236"/>
                <a:gd name="connsiteX27" fmla="*/ 291854 w 590660"/>
                <a:gd name="connsiteY27" fmla="*/ 24434 h 743236"/>
                <a:gd name="connsiteX28" fmla="*/ 294997 w 590660"/>
                <a:gd name="connsiteY28" fmla="*/ 25291 h 743236"/>
                <a:gd name="connsiteX29" fmla="*/ 298140 w 590660"/>
                <a:gd name="connsiteY29" fmla="*/ 24434 h 743236"/>
                <a:gd name="connsiteX30" fmla="*/ 431490 w 590660"/>
                <a:gd name="connsiteY30" fmla="*/ 335 h 743236"/>
                <a:gd name="connsiteX31" fmla="*/ 450509 w 590660"/>
                <a:gd name="connsiteY31" fmla="*/ 12847 h 743236"/>
                <a:gd name="connsiteX32" fmla="*/ 450540 w 590660"/>
                <a:gd name="connsiteY32" fmla="*/ 13004 h 743236"/>
                <a:gd name="connsiteX33" fmla="*/ 537789 w 590660"/>
                <a:gd name="connsiteY33" fmla="*/ 406196 h 743236"/>
                <a:gd name="connsiteX34" fmla="*/ 473019 w 590660"/>
                <a:gd name="connsiteY34" fmla="*/ 518305 h 743236"/>
                <a:gd name="connsiteX35" fmla="*/ 500070 w 590660"/>
                <a:gd name="connsiteY35" fmla="*/ 668133 h 743236"/>
                <a:gd name="connsiteX36" fmla="*/ 527407 w 590660"/>
                <a:gd name="connsiteY36" fmla="*/ 682706 h 743236"/>
                <a:gd name="connsiteX37" fmla="*/ 562173 w 590660"/>
                <a:gd name="connsiteY37" fmla="*/ 682706 h 743236"/>
                <a:gd name="connsiteX38" fmla="*/ 590558 w 590660"/>
                <a:gd name="connsiteY38" fmla="*/ 694803 h 743236"/>
                <a:gd name="connsiteX39" fmla="*/ 133358 w 590660"/>
                <a:gd name="connsiteY39" fmla="*/ 417816 h 743236"/>
                <a:gd name="connsiteX40" fmla="*/ 114308 w 590660"/>
                <a:gd name="connsiteY40" fmla="*/ 398766 h 743236"/>
                <a:gd name="connsiteX41" fmla="*/ 95258 w 590660"/>
                <a:gd name="connsiteY41" fmla="*/ 417816 h 743236"/>
                <a:gd name="connsiteX42" fmla="*/ 114308 w 590660"/>
                <a:gd name="connsiteY42" fmla="*/ 436866 h 743236"/>
                <a:gd name="connsiteX43" fmla="*/ 133358 w 590660"/>
                <a:gd name="connsiteY43" fmla="*/ 417816 h 743236"/>
                <a:gd name="connsiteX44" fmla="*/ 171458 w 590660"/>
                <a:gd name="connsiteY44" fmla="*/ 260654 h 743236"/>
                <a:gd name="connsiteX45" fmla="*/ 157170 w 590660"/>
                <a:gd name="connsiteY45" fmla="*/ 246366 h 743236"/>
                <a:gd name="connsiteX46" fmla="*/ 142883 w 590660"/>
                <a:gd name="connsiteY46" fmla="*/ 260654 h 743236"/>
                <a:gd name="connsiteX47" fmla="*/ 157170 w 590660"/>
                <a:gd name="connsiteY47" fmla="*/ 274941 h 743236"/>
                <a:gd name="connsiteX48" fmla="*/ 171458 w 590660"/>
                <a:gd name="connsiteY48" fmla="*/ 260654 h 743236"/>
                <a:gd name="connsiteX49" fmla="*/ 219083 w 590660"/>
                <a:gd name="connsiteY49" fmla="*/ 346379 h 743236"/>
                <a:gd name="connsiteX50" fmla="*/ 204795 w 590660"/>
                <a:gd name="connsiteY50" fmla="*/ 332091 h 743236"/>
                <a:gd name="connsiteX51" fmla="*/ 190508 w 590660"/>
                <a:gd name="connsiteY51" fmla="*/ 346379 h 743236"/>
                <a:gd name="connsiteX52" fmla="*/ 204795 w 590660"/>
                <a:gd name="connsiteY52" fmla="*/ 360666 h 743236"/>
                <a:gd name="connsiteX53" fmla="*/ 219083 w 590660"/>
                <a:gd name="connsiteY53" fmla="*/ 346379 h 743236"/>
                <a:gd name="connsiteX54" fmla="*/ 270518 w 590660"/>
                <a:gd name="connsiteY54" fmla="*/ 54914 h 743236"/>
                <a:gd name="connsiteX55" fmla="*/ 168410 w 590660"/>
                <a:gd name="connsiteY55" fmla="*/ 36816 h 743236"/>
                <a:gd name="connsiteX56" fmla="*/ 132405 w 590660"/>
                <a:gd name="connsiteY56" fmla="*/ 199313 h 743236"/>
                <a:gd name="connsiteX57" fmla="*/ 250229 w 590660"/>
                <a:gd name="connsiteY57" fmla="*/ 199313 h 743236"/>
                <a:gd name="connsiteX58" fmla="*/ 428633 w 590660"/>
                <a:gd name="connsiteY58" fmla="*/ 413054 h 743236"/>
                <a:gd name="connsiteX59" fmla="*/ 414345 w 590660"/>
                <a:gd name="connsiteY59" fmla="*/ 398766 h 743236"/>
                <a:gd name="connsiteX60" fmla="*/ 400058 w 590660"/>
                <a:gd name="connsiteY60" fmla="*/ 413054 h 743236"/>
                <a:gd name="connsiteX61" fmla="*/ 414345 w 590660"/>
                <a:gd name="connsiteY61" fmla="*/ 427341 h 743236"/>
                <a:gd name="connsiteX62" fmla="*/ 428633 w 590660"/>
                <a:gd name="connsiteY62" fmla="*/ 413054 h 743236"/>
                <a:gd name="connsiteX63" fmla="*/ 457208 w 590660"/>
                <a:gd name="connsiteY63" fmla="*/ 322566 h 743236"/>
                <a:gd name="connsiteX64" fmla="*/ 438158 w 590660"/>
                <a:gd name="connsiteY64" fmla="*/ 303516 h 743236"/>
                <a:gd name="connsiteX65" fmla="*/ 419108 w 590660"/>
                <a:gd name="connsiteY65" fmla="*/ 322566 h 743236"/>
                <a:gd name="connsiteX66" fmla="*/ 438158 w 590660"/>
                <a:gd name="connsiteY66" fmla="*/ 341616 h 743236"/>
                <a:gd name="connsiteX67" fmla="*/ 457208 w 590660"/>
                <a:gd name="connsiteY67" fmla="*/ 322566 h 743236"/>
                <a:gd name="connsiteX68" fmla="*/ 458160 w 590660"/>
                <a:gd name="connsiteY68" fmla="*/ 199313 h 743236"/>
                <a:gd name="connsiteX69" fmla="*/ 422156 w 590660"/>
                <a:gd name="connsiteY69" fmla="*/ 36816 h 743236"/>
                <a:gd name="connsiteX70" fmla="*/ 320048 w 590660"/>
                <a:gd name="connsiteY70" fmla="*/ 54914 h 743236"/>
                <a:gd name="connsiteX71" fmla="*/ 340336 w 590660"/>
                <a:gd name="connsiteY71" fmla="*/ 199313 h 743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590660" h="743236">
                  <a:moveTo>
                    <a:pt x="590558" y="694803"/>
                  </a:moveTo>
                  <a:cubicBezTo>
                    <a:pt x="593034" y="708805"/>
                    <a:pt x="550553" y="727569"/>
                    <a:pt x="496165" y="737380"/>
                  </a:cubicBezTo>
                  <a:cubicBezTo>
                    <a:pt x="441777" y="747191"/>
                    <a:pt x="395486" y="744524"/>
                    <a:pt x="392914" y="730522"/>
                  </a:cubicBezTo>
                  <a:cubicBezTo>
                    <a:pt x="391771" y="723950"/>
                    <a:pt x="399772" y="716520"/>
                    <a:pt x="414631" y="709567"/>
                  </a:cubicBezTo>
                  <a:lnTo>
                    <a:pt x="415488" y="709567"/>
                  </a:lnTo>
                  <a:cubicBezTo>
                    <a:pt x="425946" y="704922"/>
                    <a:pt x="436701" y="700976"/>
                    <a:pt x="447683" y="697756"/>
                  </a:cubicBezTo>
                  <a:cubicBezTo>
                    <a:pt x="460065" y="691184"/>
                    <a:pt x="469590" y="682706"/>
                    <a:pt x="468066" y="674420"/>
                  </a:cubicBezTo>
                  <a:lnTo>
                    <a:pt x="440634" y="524591"/>
                  </a:lnTo>
                  <a:cubicBezTo>
                    <a:pt x="391659" y="525358"/>
                    <a:pt x="349349" y="490510"/>
                    <a:pt x="340717" y="442295"/>
                  </a:cubicBezTo>
                  <a:lnTo>
                    <a:pt x="295283" y="118350"/>
                  </a:lnTo>
                  <a:lnTo>
                    <a:pt x="249848" y="442200"/>
                  </a:lnTo>
                  <a:cubicBezTo>
                    <a:pt x="241216" y="490415"/>
                    <a:pt x="198906" y="525263"/>
                    <a:pt x="149931" y="524496"/>
                  </a:cubicBezTo>
                  <a:lnTo>
                    <a:pt x="122880" y="674420"/>
                  </a:lnTo>
                  <a:cubicBezTo>
                    <a:pt x="121356" y="682706"/>
                    <a:pt x="130881" y="691184"/>
                    <a:pt x="143264" y="697756"/>
                  </a:cubicBezTo>
                  <a:cubicBezTo>
                    <a:pt x="154145" y="700957"/>
                    <a:pt x="164804" y="704871"/>
                    <a:pt x="175172" y="709472"/>
                  </a:cubicBezTo>
                  <a:lnTo>
                    <a:pt x="176030" y="709472"/>
                  </a:lnTo>
                  <a:cubicBezTo>
                    <a:pt x="190889" y="716425"/>
                    <a:pt x="198890" y="723854"/>
                    <a:pt x="197747" y="730427"/>
                  </a:cubicBezTo>
                  <a:cubicBezTo>
                    <a:pt x="195175" y="744428"/>
                    <a:pt x="148788" y="747095"/>
                    <a:pt x="94496" y="737285"/>
                  </a:cubicBezTo>
                  <a:cubicBezTo>
                    <a:pt x="40203" y="727474"/>
                    <a:pt x="-2374" y="708710"/>
                    <a:pt x="103" y="694708"/>
                  </a:cubicBezTo>
                  <a:cubicBezTo>
                    <a:pt x="1341" y="688136"/>
                    <a:pt x="12200" y="684135"/>
                    <a:pt x="27821" y="682706"/>
                  </a:cubicBezTo>
                  <a:cubicBezTo>
                    <a:pt x="39384" y="681619"/>
                    <a:pt x="51023" y="681619"/>
                    <a:pt x="62587" y="682706"/>
                  </a:cubicBezTo>
                  <a:cubicBezTo>
                    <a:pt x="76493" y="680992"/>
                    <a:pt x="88400" y="676325"/>
                    <a:pt x="89924" y="668133"/>
                  </a:cubicBezTo>
                  <a:lnTo>
                    <a:pt x="116975" y="518305"/>
                  </a:lnTo>
                  <a:cubicBezTo>
                    <a:pt x="71033" y="501613"/>
                    <a:pt x="43717" y="454334"/>
                    <a:pt x="52205" y="406196"/>
                  </a:cubicBezTo>
                  <a:lnTo>
                    <a:pt x="139454" y="13004"/>
                  </a:lnTo>
                  <a:cubicBezTo>
                    <a:pt x="141164" y="4280"/>
                    <a:pt x="149622" y="-1407"/>
                    <a:pt x="158347" y="304"/>
                  </a:cubicBezTo>
                  <a:cubicBezTo>
                    <a:pt x="158399" y="314"/>
                    <a:pt x="158451" y="325"/>
                    <a:pt x="158504" y="335"/>
                  </a:cubicBezTo>
                  <a:lnTo>
                    <a:pt x="291854" y="24434"/>
                  </a:lnTo>
                  <a:cubicBezTo>
                    <a:pt x="292929" y="24605"/>
                    <a:pt x="293983" y="24893"/>
                    <a:pt x="294997" y="25291"/>
                  </a:cubicBezTo>
                  <a:cubicBezTo>
                    <a:pt x="296010" y="24893"/>
                    <a:pt x="297065" y="24605"/>
                    <a:pt x="298140" y="24434"/>
                  </a:cubicBezTo>
                  <a:lnTo>
                    <a:pt x="431490" y="335"/>
                  </a:lnTo>
                  <a:cubicBezTo>
                    <a:pt x="440197" y="-1461"/>
                    <a:pt x="448711" y="4141"/>
                    <a:pt x="450509" y="12847"/>
                  </a:cubicBezTo>
                  <a:cubicBezTo>
                    <a:pt x="450519" y="12899"/>
                    <a:pt x="450530" y="12951"/>
                    <a:pt x="450540" y="13004"/>
                  </a:cubicBezTo>
                  <a:lnTo>
                    <a:pt x="537789" y="406196"/>
                  </a:lnTo>
                  <a:cubicBezTo>
                    <a:pt x="546277" y="454334"/>
                    <a:pt x="518961" y="501613"/>
                    <a:pt x="473019" y="518305"/>
                  </a:cubicBezTo>
                  <a:lnTo>
                    <a:pt x="500070" y="668133"/>
                  </a:lnTo>
                  <a:cubicBezTo>
                    <a:pt x="501594" y="676325"/>
                    <a:pt x="513500" y="680992"/>
                    <a:pt x="527407" y="682706"/>
                  </a:cubicBezTo>
                  <a:cubicBezTo>
                    <a:pt x="538970" y="681619"/>
                    <a:pt x="550610" y="681619"/>
                    <a:pt x="562173" y="682706"/>
                  </a:cubicBezTo>
                  <a:cubicBezTo>
                    <a:pt x="578366" y="684516"/>
                    <a:pt x="589224" y="688231"/>
                    <a:pt x="590558" y="694803"/>
                  </a:cubicBezTo>
                  <a:close/>
                  <a:moveTo>
                    <a:pt x="133358" y="417816"/>
                  </a:moveTo>
                  <a:cubicBezTo>
                    <a:pt x="133358" y="407295"/>
                    <a:pt x="124829" y="398766"/>
                    <a:pt x="114308" y="398766"/>
                  </a:cubicBezTo>
                  <a:cubicBezTo>
                    <a:pt x="103786" y="398766"/>
                    <a:pt x="95258" y="407295"/>
                    <a:pt x="95258" y="417816"/>
                  </a:cubicBezTo>
                  <a:cubicBezTo>
                    <a:pt x="95258" y="428337"/>
                    <a:pt x="103786" y="436866"/>
                    <a:pt x="114308" y="436866"/>
                  </a:cubicBezTo>
                  <a:cubicBezTo>
                    <a:pt x="124829" y="436866"/>
                    <a:pt x="133358" y="428337"/>
                    <a:pt x="133358" y="417816"/>
                  </a:cubicBezTo>
                  <a:close/>
                  <a:moveTo>
                    <a:pt x="171458" y="260654"/>
                  </a:moveTo>
                  <a:cubicBezTo>
                    <a:pt x="171458" y="252763"/>
                    <a:pt x="165061" y="246366"/>
                    <a:pt x="157170" y="246366"/>
                  </a:cubicBezTo>
                  <a:cubicBezTo>
                    <a:pt x="149280" y="246366"/>
                    <a:pt x="142883" y="252763"/>
                    <a:pt x="142883" y="260654"/>
                  </a:cubicBezTo>
                  <a:cubicBezTo>
                    <a:pt x="142883" y="268544"/>
                    <a:pt x="149280" y="274941"/>
                    <a:pt x="157170" y="274941"/>
                  </a:cubicBezTo>
                  <a:cubicBezTo>
                    <a:pt x="165061" y="274941"/>
                    <a:pt x="171458" y="268544"/>
                    <a:pt x="171458" y="260654"/>
                  </a:cubicBezTo>
                  <a:close/>
                  <a:moveTo>
                    <a:pt x="219083" y="346379"/>
                  </a:moveTo>
                  <a:cubicBezTo>
                    <a:pt x="219083" y="338488"/>
                    <a:pt x="212686" y="332091"/>
                    <a:pt x="204795" y="332091"/>
                  </a:cubicBezTo>
                  <a:cubicBezTo>
                    <a:pt x="196905" y="332091"/>
                    <a:pt x="190508" y="338488"/>
                    <a:pt x="190508" y="346379"/>
                  </a:cubicBezTo>
                  <a:cubicBezTo>
                    <a:pt x="190508" y="354269"/>
                    <a:pt x="196905" y="360666"/>
                    <a:pt x="204795" y="360666"/>
                  </a:cubicBezTo>
                  <a:cubicBezTo>
                    <a:pt x="212686" y="360666"/>
                    <a:pt x="219083" y="354269"/>
                    <a:pt x="219083" y="346379"/>
                  </a:cubicBezTo>
                  <a:close/>
                  <a:moveTo>
                    <a:pt x="270518" y="54914"/>
                  </a:moveTo>
                  <a:lnTo>
                    <a:pt x="168410" y="36816"/>
                  </a:lnTo>
                  <a:lnTo>
                    <a:pt x="132405" y="199313"/>
                  </a:lnTo>
                  <a:lnTo>
                    <a:pt x="250229" y="199313"/>
                  </a:lnTo>
                  <a:close/>
                  <a:moveTo>
                    <a:pt x="428633" y="413054"/>
                  </a:moveTo>
                  <a:cubicBezTo>
                    <a:pt x="428633" y="405163"/>
                    <a:pt x="422236" y="398766"/>
                    <a:pt x="414345" y="398766"/>
                  </a:cubicBezTo>
                  <a:cubicBezTo>
                    <a:pt x="406455" y="398766"/>
                    <a:pt x="400058" y="405163"/>
                    <a:pt x="400058" y="413054"/>
                  </a:cubicBezTo>
                  <a:cubicBezTo>
                    <a:pt x="400058" y="420944"/>
                    <a:pt x="406455" y="427341"/>
                    <a:pt x="414345" y="427341"/>
                  </a:cubicBezTo>
                  <a:cubicBezTo>
                    <a:pt x="422236" y="427341"/>
                    <a:pt x="428633" y="420944"/>
                    <a:pt x="428633" y="413054"/>
                  </a:cubicBezTo>
                  <a:close/>
                  <a:moveTo>
                    <a:pt x="457208" y="322566"/>
                  </a:moveTo>
                  <a:cubicBezTo>
                    <a:pt x="457208" y="312045"/>
                    <a:pt x="448679" y="303516"/>
                    <a:pt x="438158" y="303516"/>
                  </a:cubicBezTo>
                  <a:cubicBezTo>
                    <a:pt x="427636" y="303516"/>
                    <a:pt x="419108" y="312045"/>
                    <a:pt x="419108" y="322566"/>
                  </a:cubicBezTo>
                  <a:cubicBezTo>
                    <a:pt x="419108" y="333087"/>
                    <a:pt x="427636" y="341616"/>
                    <a:pt x="438158" y="341616"/>
                  </a:cubicBezTo>
                  <a:cubicBezTo>
                    <a:pt x="448679" y="341616"/>
                    <a:pt x="457208" y="333087"/>
                    <a:pt x="457208" y="322566"/>
                  </a:cubicBezTo>
                  <a:close/>
                  <a:moveTo>
                    <a:pt x="458160" y="199313"/>
                  </a:moveTo>
                  <a:lnTo>
                    <a:pt x="422156" y="36816"/>
                  </a:lnTo>
                  <a:lnTo>
                    <a:pt x="320048" y="54914"/>
                  </a:lnTo>
                  <a:lnTo>
                    <a:pt x="340336" y="19931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9" name="Freeform: Shape 168">
              <a:extLst>
                <a:ext uri="{FF2B5EF4-FFF2-40B4-BE49-F238E27FC236}">
                  <a16:creationId xmlns:a16="http://schemas.microsoft.com/office/drawing/2014/main" id="{D3C8E714-7D72-4FF8-8AF4-879637BB8F5D}"/>
                </a:ext>
              </a:extLst>
            </p:cNvPr>
            <p:cNvSpPr/>
            <p:nvPr/>
          </p:nvSpPr>
          <p:spPr>
            <a:xfrm>
              <a:off x="4613688" y="1802897"/>
              <a:ext cx="19050" cy="66675"/>
            </a:xfrm>
            <a:custGeom>
              <a:avLst/>
              <a:gdLst>
                <a:gd name="connsiteX0" fmla="*/ 0 w 19050"/>
                <a:gd name="connsiteY0" fmla="*/ 57150 h 66675"/>
                <a:gd name="connsiteX1" fmla="*/ 0 w 19050"/>
                <a:gd name="connsiteY1" fmla="*/ 9525 h 66675"/>
                <a:gd name="connsiteX2" fmla="*/ 9525 w 19050"/>
                <a:gd name="connsiteY2" fmla="*/ 0 h 66675"/>
                <a:gd name="connsiteX3" fmla="*/ 19050 w 19050"/>
                <a:gd name="connsiteY3" fmla="*/ 9525 h 66675"/>
                <a:gd name="connsiteX4" fmla="*/ 19050 w 19050"/>
                <a:gd name="connsiteY4" fmla="*/ 57150 h 66675"/>
                <a:gd name="connsiteX5" fmla="*/ 9525 w 19050"/>
                <a:gd name="connsiteY5" fmla="*/ 66675 h 66675"/>
                <a:gd name="connsiteX6" fmla="*/ 0 w 19050"/>
                <a:gd name="connsiteY6" fmla="*/ 57150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050" h="66675">
                  <a:moveTo>
                    <a:pt x="0" y="57150"/>
                  </a:moveTo>
                  <a:lnTo>
                    <a:pt x="0" y="9525"/>
                  </a:lnTo>
                  <a:cubicBezTo>
                    <a:pt x="0" y="4265"/>
                    <a:pt x="4264" y="0"/>
                    <a:pt x="9525" y="0"/>
                  </a:cubicBezTo>
                  <a:cubicBezTo>
                    <a:pt x="14786" y="0"/>
                    <a:pt x="19050" y="4265"/>
                    <a:pt x="19050" y="9525"/>
                  </a:cubicBezTo>
                  <a:lnTo>
                    <a:pt x="19050" y="57150"/>
                  </a:lnTo>
                  <a:cubicBezTo>
                    <a:pt x="19050" y="62411"/>
                    <a:pt x="14786" y="66675"/>
                    <a:pt x="9525" y="66675"/>
                  </a:cubicBezTo>
                  <a:cubicBezTo>
                    <a:pt x="4264" y="66675"/>
                    <a:pt x="0" y="62411"/>
                    <a:pt x="0" y="5715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0" name="Freeform: Shape 169">
              <a:extLst>
                <a:ext uri="{FF2B5EF4-FFF2-40B4-BE49-F238E27FC236}">
                  <a16:creationId xmlns:a16="http://schemas.microsoft.com/office/drawing/2014/main" id="{C6A3E5F8-495B-4C2F-AC8F-E015D532E4E6}"/>
                </a:ext>
              </a:extLst>
            </p:cNvPr>
            <p:cNvSpPr/>
            <p:nvPr/>
          </p:nvSpPr>
          <p:spPr>
            <a:xfrm>
              <a:off x="4540245" y="1819656"/>
              <a:ext cx="52161" cy="52773"/>
            </a:xfrm>
            <a:custGeom>
              <a:avLst/>
              <a:gdLst>
                <a:gd name="connsiteX0" fmla="*/ 35914 w 52161"/>
                <a:gd name="connsiteY0" fmla="*/ 49916 h 52773"/>
                <a:gd name="connsiteX1" fmla="*/ 42676 w 52161"/>
                <a:gd name="connsiteY1" fmla="*/ 52773 h 52773"/>
                <a:gd name="connsiteX2" fmla="*/ 52161 w 52161"/>
                <a:gd name="connsiteY2" fmla="*/ 43208 h 52773"/>
                <a:gd name="connsiteX3" fmla="*/ 49344 w 52161"/>
                <a:gd name="connsiteY3" fmla="*/ 36485 h 52773"/>
                <a:gd name="connsiteX4" fmla="*/ 15721 w 52161"/>
                <a:gd name="connsiteY4" fmla="*/ 2291 h 52773"/>
                <a:gd name="connsiteX5" fmla="*/ 2290 w 52161"/>
                <a:gd name="connsiteY5" fmla="*/ 3330 h 52773"/>
                <a:gd name="connsiteX6" fmla="*/ 2290 w 52161"/>
                <a:gd name="connsiteY6" fmla="*/ 15721 h 527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2161" h="52773">
                  <a:moveTo>
                    <a:pt x="35914" y="49916"/>
                  </a:moveTo>
                  <a:cubicBezTo>
                    <a:pt x="37696" y="51734"/>
                    <a:pt x="40131" y="52763"/>
                    <a:pt x="42676" y="52773"/>
                  </a:cubicBezTo>
                  <a:cubicBezTo>
                    <a:pt x="47937" y="52751"/>
                    <a:pt x="52183" y="48469"/>
                    <a:pt x="52161" y="43208"/>
                  </a:cubicBezTo>
                  <a:cubicBezTo>
                    <a:pt x="52151" y="40682"/>
                    <a:pt x="51137" y="38264"/>
                    <a:pt x="49344" y="36485"/>
                  </a:cubicBezTo>
                  <a:lnTo>
                    <a:pt x="15721" y="2291"/>
                  </a:lnTo>
                  <a:cubicBezTo>
                    <a:pt x="11725" y="-1131"/>
                    <a:pt x="5712" y="-666"/>
                    <a:pt x="2290" y="3330"/>
                  </a:cubicBezTo>
                  <a:cubicBezTo>
                    <a:pt x="-763" y="6895"/>
                    <a:pt x="-763" y="12155"/>
                    <a:pt x="2290" y="1572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1" name="Freeform: Shape 170">
              <a:extLst>
                <a:ext uri="{FF2B5EF4-FFF2-40B4-BE49-F238E27FC236}">
                  <a16:creationId xmlns:a16="http://schemas.microsoft.com/office/drawing/2014/main" id="{658163FC-93A3-4501-94AB-7B47661459F4}"/>
                </a:ext>
              </a:extLst>
            </p:cNvPr>
            <p:cNvSpPr/>
            <p:nvPr/>
          </p:nvSpPr>
          <p:spPr>
            <a:xfrm>
              <a:off x="4654018" y="1819206"/>
              <a:ext cx="52753" cy="52936"/>
            </a:xfrm>
            <a:custGeom>
              <a:avLst/>
              <a:gdLst>
                <a:gd name="connsiteX0" fmla="*/ 9485 w 52753"/>
                <a:gd name="connsiteY0" fmla="*/ 52937 h 52936"/>
                <a:gd name="connsiteX1" fmla="*/ 16248 w 52753"/>
                <a:gd name="connsiteY1" fmla="*/ 50079 h 52936"/>
                <a:gd name="connsiteX2" fmla="*/ 49871 w 52753"/>
                <a:gd name="connsiteY2" fmla="*/ 16456 h 52936"/>
                <a:gd name="connsiteX3" fmla="*/ 50014 w 52753"/>
                <a:gd name="connsiteY3" fmla="*/ 2883 h 52936"/>
                <a:gd name="connsiteX4" fmla="*/ 36441 w 52753"/>
                <a:gd name="connsiteY4" fmla="*/ 2740 h 52936"/>
                <a:gd name="connsiteX5" fmla="*/ 2817 w 52753"/>
                <a:gd name="connsiteY5" fmla="*/ 36363 h 52936"/>
                <a:gd name="connsiteX6" fmla="*/ 2762 w 52753"/>
                <a:gd name="connsiteY6" fmla="*/ 49834 h 52936"/>
                <a:gd name="connsiteX7" fmla="*/ 9485 w 52753"/>
                <a:gd name="connsiteY7" fmla="*/ 52651 h 529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2753" h="52936">
                  <a:moveTo>
                    <a:pt x="9485" y="52937"/>
                  </a:moveTo>
                  <a:cubicBezTo>
                    <a:pt x="12030" y="52926"/>
                    <a:pt x="14465" y="51898"/>
                    <a:pt x="16248" y="50079"/>
                  </a:cubicBezTo>
                  <a:lnTo>
                    <a:pt x="49871" y="16456"/>
                  </a:lnTo>
                  <a:cubicBezTo>
                    <a:pt x="53658" y="12748"/>
                    <a:pt x="53723" y="6671"/>
                    <a:pt x="50014" y="2883"/>
                  </a:cubicBezTo>
                  <a:cubicBezTo>
                    <a:pt x="46305" y="-905"/>
                    <a:pt x="40228" y="-968"/>
                    <a:pt x="36441" y="2740"/>
                  </a:cubicBezTo>
                  <a:lnTo>
                    <a:pt x="2817" y="36363"/>
                  </a:lnTo>
                  <a:cubicBezTo>
                    <a:pt x="-917" y="40068"/>
                    <a:pt x="-942" y="46099"/>
                    <a:pt x="2762" y="49834"/>
                  </a:cubicBezTo>
                  <a:cubicBezTo>
                    <a:pt x="4540" y="51627"/>
                    <a:pt x="6959" y="52641"/>
                    <a:pt x="9485" y="526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175" name="Group 174">
            <a:extLst>
              <a:ext uri="{FF2B5EF4-FFF2-40B4-BE49-F238E27FC236}">
                <a16:creationId xmlns:a16="http://schemas.microsoft.com/office/drawing/2014/main" id="{CB4BE840-A7D6-4281-9BE1-0B08DB2277C5}"/>
              </a:ext>
            </a:extLst>
          </p:cNvPr>
          <p:cNvGrpSpPr/>
          <p:nvPr/>
        </p:nvGrpSpPr>
        <p:grpSpPr>
          <a:xfrm>
            <a:off x="3115949" y="2256189"/>
            <a:ext cx="530318" cy="555086"/>
            <a:chOff x="1453422" y="1988745"/>
            <a:chExt cx="801445" cy="838879"/>
          </a:xfrm>
          <a:solidFill>
            <a:schemeClr val="accent1"/>
          </a:solidFill>
        </p:grpSpPr>
        <p:sp>
          <p:nvSpPr>
            <p:cNvPr id="176" name="Freeform: Shape 175">
              <a:extLst>
                <a:ext uri="{FF2B5EF4-FFF2-40B4-BE49-F238E27FC236}">
                  <a16:creationId xmlns:a16="http://schemas.microsoft.com/office/drawing/2014/main" id="{3DF2763A-E02F-4580-91A8-469D149CB4F4}"/>
                </a:ext>
              </a:extLst>
            </p:cNvPr>
            <p:cNvSpPr/>
            <p:nvPr/>
          </p:nvSpPr>
          <p:spPr>
            <a:xfrm>
              <a:off x="1745720" y="2131620"/>
              <a:ext cx="509147" cy="696004"/>
            </a:xfrm>
            <a:custGeom>
              <a:avLst/>
              <a:gdLst>
                <a:gd name="connsiteX0" fmla="*/ 340995 w 509147"/>
                <a:gd name="connsiteY0" fmla="*/ 0 h 696004"/>
                <a:gd name="connsiteX1" fmla="*/ 195263 w 509147"/>
                <a:gd name="connsiteY1" fmla="*/ 95250 h 696004"/>
                <a:gd name="connsiteX2" fmla="*/ 395288 w 509147"/>
                <a:gd name="connsiteY2" fmla="*/ 301943 h 696004"/>
                <a:gd name="connsiteX3" fmla="*/ 188595 w 509147"/>
                <a:gd name="connsiteY3" fmla="*/ 257175 h 696004"/>
                <a:gd name="connsiteX4" fmla="*/ 122873 w 509147"/>
                <a:gd name="connsiteY4" fmla="*/ 379095 h 696004"/>
                <a:gd name="connsiteX5" fmla="*/ 120968 w 509147"/>
                <a:gd name="connsiteY5" fmla="*/ 401003 h 696004"/>
                <a:gd name="connsiteX6" fmla="*/ 286703 w 509147"/>
                <a:gd name="connsiteY6" fmla="*/ 530543 h 696004"/>
                <a:gd name="connsiteX7" fmla="*/ 0 w 509147"/>
                <a:gd name="connsiteY7" fmla="*/ 508635 h 696004"/>
                <a:gd name="connsiteX8" fmla="*/ 19050 w 509147"/>
                <a:gd name="connsiteY8" fmla="*/ 681990 h 696004"/>
                <a:gd name="connsiteX9" fmla="*/ 363855 w 509147"/>
                <a:gd name="connsiteY9" fmla="*/ 615315 h 696004"/>
                <a:gd name="connsiteX10" fmla="*/ 431483 w 509147"/>
                <a:gd name="connsiteY10" fmla="*/ 472440 h 696004"/>
                <a:gd name="connsiteX11" fmla="*/ 360045 w 509147"/>
                <a:gd name="connsiteY11" fmla="*/ 427673 h 696004"/>
                <a:gd name="connsiteX12" fmla="*/ 440055 w 509147"/>
                <a:gd name="connsiteY12" fmla="*/ 454342 h 696004"/>
                <a:gd name="connsiteX13" fmla="*/ 507683 w 509147"/>
                <a:gd name="connsiteY13" fmla="*/ 311468 h 696004"/>
                <a:gd name="connsiteX14" fmla="*/ 340995 w 509147"/>
                <a:gd name="connsiteY14" fmla="*/ 0 h 696004"/>
                <a:gd name="connsiteX15" fmla="*/ 399098 w 509147"/>
                <a:gd name="connsiteY15" fmla="*/ 487680 h 696004"/>
                <a:gd name="connsiteX16" fmla="*/ 322898 w 509147"/>
                <a:gd name="connsiteY16" fmla="*/ 519113 h 696004"/>
                <a:gd name="connsiteX17" fmla="*/ 171450 w 509147"/>
                <a:gd name="connsiteY17" fmla="*/ 396240 h 696004"/>
                <a:gd name="connsiteX18" fmla="*/ 283845 w 509147"/>
                <a:gd name="connsiteY18" fmla="*/ 407670 h 696004"/>
                <a:gd name="connsiteX19" fmla="*/ 399098 w 509147"/>
                <a:gd name="connsiteY19" fmla="*/ 487680 h 696004"/>
                <a:gd name="connsiteX20" fmla="*/ 476250 w 509147"/>
                <a:gd name="connsiteY20" fmla="*/ 300038 h 696004"/>
                <a:gd name="connsiteX21" fmla="*/ 473393 w 509147"/>
                <a:gd name="connsiteY21" fmla="*/ 309563 h 696004"/>
                <a:gd name="connsiteX22" fmla="*/ 431483 w 509147"/>
                <a:gd name="connsiteY22" fmla="*/ 307658 h 696004"/>
                <a:gd name="connsiteX23" fmla="*/ 262890 w 509147"/>
                <a:gd name="connsiteY23" fmla="*/ 99060 h 696004"/>
                <a:gd name="connsiteX24" fmla="*/ 343853 w 509147"/>
                <a:gd name="connsiteY24" fmla="*/ 43815 h 696004"/>
                <a:gd name="connsiteX25" fmla="*/ 476250 w 509147"/>
                <a:gd name="connsiteY25" fmla="*/ 300038 h 6960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509147" h="696004">
                  <a:moveTo>
                    <a:pt x="340995" y="0"/>
                  </a:moveTo>
                  <a:cubicBezTo>
                    <a:pt x="319088" y="30480"/>
                    <a:pt x="265748" y="66675"/>
                    <a:pt x="195263" y="95250"/>
                  </a:cubicBezTo>
                  <a:cubicBezTo>
                    <a:pt x="300038" y="147638"/>
                    <a:pt x="360045" y="229552"/>
                    <a:pt x="395288" y="301943"/>
                  </a:cubicBezTo>
                  <a:cubicBezTo>
                    <a:pt x="344805" y="295275"/>
                    <a:pt x="277178" y="281940"/>
                    <a:pt x="188595" y="257175"/>
                  </a:cubicBezTo>
                  <a:cubicBezTo>
                    <a:pt x="188595" y="257175"/>
                    <a:pt x="138113" y="272415"/>
                    <a:pt x="122873" y="379095"/>
                  </a:cubicBezTo>
                  <a:cubicBezTo>
                    <a:pt x="120968" y="392430"/>
                    <a:pt x="120968" y="401003"/>
                    <a:pt x="120968" y="401003"/>
                  </a:cubicBezTo>
                  <a:cubicBezTo>
                    <a:pt x="197168" y="453390"/>
                    <a:pt x="249555" y="496253"/>
                    <a:pt x="286703" y="530543"/>
                  </a:cubicBezTo>
                  <a:cubicBezTo>
                    <a:pt x="208598" y="549593"/>
                    <a:pt x="106680" y="556260"/>
                    <a:pt x="0" y="508635"/>
                  </a:cubicBezTo>
                  <a:cubicBezTo>
                    <a:pt x="23813" y="581025"/>
                    <a:pt x="28575" y="644843"/>
                    <a:pt x="19050" y="681990"/>
                  </a:cubicBezTo>
                  <a:cubicBezTo>
                    <a:pt x="261938" y="736283"/>
                    <a:pt x="363855" y="615315"/>
                    <a:pt x="363855" y="615315"/>
                  </a:cubicBezTo>
                  <a:cubicBezTo>
                    <a:pt x="363855" y="615315"/>
                    <a:pt x="443865" y="507683"/>
                    <a:pt x="431483" y="472440"/>
                  </a:cubicBezTo>
                  <a:cubicBezTo>
                    <a:pt x="405765" y="457200"/>
                    <a:pt x="381953" y="441960"/>
                    <a:pt x="360045" y="427673"/>
                  </a:cubicBezTo>
                  <a:cubicBezTo>
                    <a:pt x="385763" y="434340"/>
                    <a:pt x="411480" y="443865"/>
                    <a:pt x="440055" y="454342"/>
                  </a:cubicBezTo>
                  <a:cubicBezTo>
                    <a:pt x="475298" y="441008"/>
                    <a:pt x="507683" y="311468"/>
                    <a:pt x="507683" y="311468"/>
                  </a:cubicBezTo>
                  <a:cubicBezTo>
                    <a:pt x="507683" y="311468"/>
                    <a:pt x="536258" y="152400"/>
                    <a:pt x="340995" y="0"/>
                  </a:cubicBezTo>
                  <a:close/>
                  <a:moveTo>
                    <a:pt x="399098" y="487680"/>
                  </a:moveTo>
                  <a:cubicBezTo>
                    <a:pt x="380048" y="497205"/>
                    <a:pt x="354330" y="508635"/>
                    <a:pt x="322898" y="519113"/>
                  </a:cubicBezTo>
                  <a:cubicBezTo>
                    <a:pt x="282893" y="480060"/>
                    <a:pt x="231458" y="439103"/>
                    <a:pt x="171450" y="396240"/>
                  </a:cubicBezTo>
                  <a:cubicBezTo>
                    <a:pt x="198120" y="396240"/>
                    <a:pt x="236220" y="398145"/>
                    <a:pt x="283845" y="407670"/>
                  </a:cubicBezTo>
                  <a:cubicBezTo>
                    <a:pt x="313373" y="432435"/>
                    <a:pt x="352425" y="460058"/>
                    <a:pt x="399098" y="487680"/>
                  </a:cubicBezTo>
                  <a:close/>
                  <a:moveTo>
                    <a:pt x="476250" y="300038"/>
                  </a:moveTo>
                  <a:lnTo>
                    <a:pt x="473393" y="309563"/>
                  </a:lnTo>
                  <a:cubicBezTo>
                    <a:pt x="461963" y="309563"/>
                    <a:pt x="448628" y="308610"/>
                    <a:pt x="431483" y="307658"/>
                  </a:cubicBezTo>
                  <a:cubicBezTo>
                    <a:pt x="401955" y="239077"/>
                    <a:pt x="350520" y="159068"/>
                    <a:pt x="262890" y="99060"/>
                  </a:cubicBezTo>
                  <a:cubicBezTo>
                    <a:pt x="295275" y="81915"/>
                    <a:pt x="322898" y="62865"/>
                    <a:pt x="343853" y="43815"/>
                  </a:cubicBezTo>
                  <a:cubicBezTo>
                    <a:pt x="486728" y="166688"/>
                    <a:pt x="479108" y="282893"/>
                    <a:pt x="476250" y="3000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7" name="Freeform: Shape 176">
              <a:extLst>
                <a:ext uri="{FF2B5EF4-FFF2-40B4-BE49-F238E27FC236}">
                  <a16:creationId xmlns:a16="http://schemas.microsoft.com/office/drawing/2014/main" id="{2FC33580-63FE-4CB9-8200-7BB6025912FC}"/>
                </a:ext>
              </a:extLst>
            </p:cNvPr>
            <p:cNvSpPr/>
            <p:nvPr/>
          </p:nvSpPr>
          <p:spPr>
            <a:xfrm>
              <a:off x="1453422" y="1988745"/>
              <a:ext cx="386315" cy="542925"/>
            </a:xfrm>
            <a:custGeom>
              <a:avLst/>
              <a:gdLst>
                <a:gd name="connsiteX0" fmla="*/ 374213 w 386315"/>
                <a:gd name="connsiteY0" fmla="*/ 228600 h 542925"/>
                <a:gd name="connsiteX1" fmla="*/ 143708 w 386315"/>
                <a:gd name="connsiteY1" fmla="*/ 165735 h 542925"/>
                <a:gd name="connsiteX2" fmla="*/ 297061 w 386315"/>
                <a:gd name="connsiteY2" fmla="*/ 66675 h 542925"/>
                <a:gd name="connsiteX3" fmla="*/ 154186 w 386315"/>
                <a:gd name="connsiteY3" fmla="*/ 0 h 542925"/>
                <a:gd name="connsiteX4" fmla="*/ 1786 w 386315"/>
                <a:gd name="connsiteY4" fmla="*/ 152400 h 542925"/>
                <a:gd name="connsiteX5" fmla="*/ 30361 w 386315"/>
                <a:gd name="connsiteY5" fmla="*/ 304800 h 542925"/>
                <a:gd name="connsiteX6" fmla="*/ 97036 w 386315"/>
                <a:gd name="connsiteY6" fmla="*/ 298133 h 542925"/>
                <a:gd name="connsiteX7" fmla="*/ 212288 w 386315"/>
                <a:gd name="connsiteY7" fmla="*/ 313373 h 542925"/>
                <a:gd name="connsiteX8" fmla="*/ 77986 w 386315"/>
                <a:gd name="connsiteY8" fmla="*/ 504825 h 542925"/>
                <a:gd name="connsiteX9" fmla="*/ 201811 w 386315"/>
                <a:gd name="connsiteY9" fmla="*/ 542925 h 542925"/>
                <a:gd name="connsiteX10" fmla="*/ 363736 w 386315"/>
                <a:gd name="connsiteY10" fmla="*/ 371475 h 542925"/>
                <a:gd name="connsiteX11" fmla="*/ 374213 w 386315"/>
                <a:gd name="connsiteY11" fmla="*/ 228600 h 542925"/>
                <a:gd name="connsiteX12" fmla="*/ 97036 w 386315"/>
                <a:gd name="connsiteY12" fmla="*/ 260033 h 542925"/>
                <a:gd name="connsiteX13" fmla="*/ 62746 w 386315"/>
                <a:gd name="connsiteY13" fmla="*/ 261938 h 542925"/>
                <a:gd name="connsiteX14" fmla="*/ 113228 w 386315"/>
                <a:gd name="connsiteY14" fmla="*/ 200978 h 542925"/>
                <a:gd name="connsiteX15" fmla="*/ 324683 w 386315"/>
                <a:gd name="connsiteY15" fmla="*/ 247650 h 542925"/>
                <a:gd name="connsiteX16" fmla="*/ 253246 w 386315"/>
                <a:gd name="connsiteY16" fmla="*/ 285750 h 542925"/>
                <a:gd name="connsiteX17" fmla="*/ 97036 w 386315"/>
                <a:gd name="connsiteY17" fmla="*/ 260033 h 542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86315" h="542925">
                  <a:moveTo>
                    <a:pt x="374213" y="228600"/>
                  </a:moveTo>
                  <a:cubicBezTo>
                    <a:pt x="312301" y="195263"/>
                    <a:pt x="220861" y="176213"/>
                    <a:pt x="143708" y="165735"/>
                  </a:cubicBezTo>
                  <a:cubicBezTo>
                    <a:pt x="193238" y="114300"/>
                    <a:pt x="250388" y="67628"/>
                    <a:pt x="297061" y="66675"/>
                  </a:cubicBezTo>
                  <a:cubicBezTo>
                    <a:pt x="238006" y="12383"/>
                    <a:pt x="154186" y="0"/>
                    <a:pt x="154186" y="0"/>
                  </a:cubicBezTo>
                  <a:cubicBezTo>
                    <a:pt x="70366" y="32385"/>
                    <a:pt x="1786" y="152400"/>
                    <a:pt x="1786" y="152400"/>
                  </a:cubicBezTo>
                  <a:cubicBezTo>
                    <a:pt x="-8692" y="232410"/>
                    <a:pt x="30361" y="304800"/>
                    <a:pt x="30361" y="304800"/>
                  </a:cubicBezTo>
                  <a:cubicBezTo>
                    <a:pt x="52268" y="300038"/>
                    <a:pt x="74176" y="298133"/>
                    <a:pt x="97036" y="298133"/>
                  </a:cubicBezTo>
                  <a:cubicBezTo>
                    <a:pt x="137041" y="298133"/>
                    <a:pt x="176093" y="304800"/>
                    <a:pt x="212288" y="313373"/>
                  </a:cubicBezTo>
                  <a:cubicBezTo>
                    <a:pt x="157996" y="356235"/>
                    <a:pt x="105608" y="418148"/>
                    <a:pt x="77986" y="504825"/>
                  </a:cubicBezTo>
                  <a:cubicBezTo>
                    <a:pt x="78938" y="501015"/>
                    <a:pt x="201811" y="542925"/>
                    <a:pt x="201811" y="542925"/>
                  </a:cubicBezTo>
                  <a:cubicBezTo>
                    <a:pt x="201811" y="542925"/>
                    <a:pt x="248483" y="418148"/>
                    <a:pt x="363736" y="371475"/>
                  </a:cubicBezTo>
                  <a:cubicBezTo>
                    <a:pt x="363736" y="371475"/>
                    <a:pt x="406598" y="280035"/>
                    <a:pt x="374213" y="228600"/>
                  </a:cubicBezTo>
                  <a:close/>
                  <a:moveTo>
                    <a:pt x="97036" y="260033"/>
                  </a:moveTo>
                  <a:cubicBezTo>
                    <a:pt x="85606" y="260033"/>
                    <a:pt x="73223" y="260985"/>
                    <a:pt x="62746" y="261938"/>
                  </a:cubicBezTo>
                  <a:cubicBezTo>
                    <a:pt x="76081" y="243840"/>
                    <a:pt x="93226" y="222885"/>
                    <a:pt x="113228" y="200978"/>
                  </a:cubicBezTo>
                  <a:cubicBezTo>
                    <a:pt x="200858" y="211455"/>
                    <a:pt x="272296" y="227648"/>
                    <a:pt x="324683" y="247650"/>
                  </a:cubicBezTo>
                  <a:cubicBezTo>
                    <a:pt x="304681" y="256223"/>
                    <a:pt x="279916" y="268605"/>
                    <a:pt x="253246" y="285750"/>
                  </a:cubicBezTo>
                  <a:cubicBezTo>
                    <a:pt x="205621" y="271463"/>
                    <a:pt x="151328" y="260033"/>
                    <a:pt x="97036" y="26003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8" name="Freeform: Shape 177">
              <a:extLst>
                <a:ext uri="{FF2B5EF4-FFF2-40B4-BE49-F238E27FC236}">
                  <a16:creationId xmlns:a16="http://schemas.microsoft.com/office/drawing/2014/main" id="{D3B1D026-6E12-49AC-8AD8-3DA9392591EE}"/>
                </a:ext>
              </a:extLst>
            </p:cNvPr>
            <p:cNvSpPr/>
            <p:nvPr/>
          </p:nvSpPr>
          <p:spPr>
            <a:xfrm>
              <a:off x="1864783" y="1998270"/>
              <a:ext cx="142875" cy="142875"/>
            </a:xfrm>
            <a:custGeom>
              <a:avLst/>
              <a:gdLst>
                <a:gd name="connsiteX0" fmla="*/ 142875 w 142875"/>
                <a:gd name="connsiteY0" fmla="*/ 0 h 142875"/>
                <a:gd name="connsiteX1" fmla="*/ 39053 w 142875"/>
                <a:gd name="connsiteY1" fmla="*/ 39053 h 142875"/>
                <a:gd name="connsiteX2" fmla="*/ 0 w 142875"/>
                <a:gd name="connsiteY2" fmla="*/ 142875 h 142875"/>
                <a:gd name="connsiteX3" fmla="*/ 103823 w 142875"/>
                <a:gd name="connsiteY3" fmla="*/ 103823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2875" h="142875">
                  <a:moveTo>
                    <a:pt x="142875" y="0"/>
                  </a:moveTo>
                  <a:lnTo>
                    <a:pt x="39053" y="39053"/>
                  </a:lnTo>
                  <a:lnTo>
                    <a:pt x="0" y="142875"/>
                  </a:lnTo>
                  <a:lnTo>
                    <a:pt x="103823" y="10382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9" name="Freeform: Shape 178">
              <a:extLst>
                <a:ext uri="{FF2B5EF4-FFF2-40B4-BE49-F238E27FC236}">
                  <a16:creationId xmlns:a16="http://schemas.microsoft.com/office/drawing/2014/main" id="{077DDF41-1EAE-45B1-9277-040CE5C584BB}"/>
                </a:ext>
              </a:extLst>
            </p:cNvPr>
            <p:cNvSpPr/>
            <p:nvPr/>
          </p:nvSpPr>
          <p:spPr>
            <a:xfrm>
              <a:off x="1483783" y="2617395"/>
              <a:ext cx="142875" cy="142875"/>
            </a:xfrm>
            <a:custGeom>
              <a:avLst/>
              <a:gdLst>
                <a:gd name="connsiteX0" fmla="*/ 0 w 142875"/>
                <a:gd name="connsiteY0" fmla="*/ 0 h 142875"/>
                <a:gd name="connsiteX1" fmla="*/ 39052 w 142875"/>
                <a:gd name="connsiteY1" fmla="*/ 103823 h 142875"/>
                <a:gd name="connsiteX2" fmla="*/ 142875 w 142875"/>
                <a:gd name="connsiteY2" fmla="*/ 142875 h 142875"/>
                <a:gd name="connsiteX3" fmla="*/ 103823 w 142875"/>
                <a:gd name="connsiteY3" fmla="*/ 39052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2875" h="142875">
                  <a:moveTo>
                    <a:pt x="0" y="0"/>
                  </a:moveTo>
                  <a:lnTo>
                    <a:pt x="39052" y="103823"/>
                  </a:lnTo>
                  <a:lnTo>
                    <a:pt x="142875" y="142875"/>
                  </a:lnTo>
                  <a:lnTo>
                    <a:pt x="103823" y="390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4145011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500"/>
                            </p:stCondLst>
                            <p:childTnLst>
                              <p:par>
                                <p:cTn id="4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0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5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000"/>
                            </p:stCondLst>
                            <p:childTnLst>
                              <p:par>
                                <p:cTn id="6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3500"/>
                            </p:stCondLst>
                            <p:childTnLst>
                              <p:par>
                                <p:cTn id="6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4000"/>
                            </p:stCondLst>
                            <p:childTnLst>
                              <p:par>
                                <p:cTn id="7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4500"/>
                            </p:stCondLst>
                            <p:childTnLst>
                              <p:par>
                                <p:cTn id="7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88" grpId="0" animBg="1"/>
      <p:bldP spid="89" grpId="0"/>
      <p:bldP spid="90" grpId="0"/>
      <p:bldP spid="94" grpId="0" animBg="1"/>
      <p:bldP spid="96" grpId="0"/>
      <p:bldP spid="97" grpId="0"/>
      <p:bldP spid="104" grpId="0" animBg="1"/>
      <p:bldP spid="106" grpId="0"/>
      <p:bldP spid="107" grpId="0"/>
      <p:bldP spid="117" grpId="0" animBg="1"/>
      <p:bldP spid="149" grpId="0" animBg="1"/>
      <p:bldP spid="15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9EBFE67D-370B-4D28-BFDC-E986E5E49094}"/>
              </a:ext>
            </a:extLst>
          </p:cNvPr>
          <p:cNvSpPr/>
          <p:nvPr/>
        </p:nvSpPr>
        <p:spPr>
          <a:xfrm flipH="1">
            <a:off x="10436499" y="0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C65B7212-4306-4934-8255-841DDDE321BB}"/>
              </a:ext>
            </a:extLst>
          </p:cNvPr>
          <p:cNvGrpSpPr/>
          <p:nvPr/>
        </p:nvGrpSpPr>
        <p:grpSpPr>
          <a:xfrm>
            <a:off x="10878350" y="256759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7E36BE37-B520-4F89-A1C4-920222563638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17FC9DFC-1684-4C85-AABE-D0383F9EA5D3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A49A3234-F6D8-44D7-BEDD-B98C74BC3CB0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344634C4-0115-419C-B116-06E34F3C29E9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10A3EC53-019B-4E1A-8225-BDDD3D14D5CC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57F50A7D-0416-4FD9-AABD-C12DD1295B17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C46B129C-F89B-4C66-AC08-2A19EC0A02CA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271387F8-5EA2-4E72-8C32-1FD4A7FE6FBA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596CAE05-516F-4E1D-8658-905A3562BC93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3FFED566-5F23-417A-B7E9-EEA21C717F31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95512949-FB84-4748-8522-EAD31F310EB7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047A08C2-B89E-4D88-A86A-E8ECD5AA5BB6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09435469-2D23-441E-A3DE-E035FC71D518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BDBFC5EE-B0D4-4AB1-A1CA-F6CC36C1B85C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FB89420B-E7B1-4BA4-8DD2-B23033AFB342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D30793E3-EDB1-494C-82EB-31DEE79CE486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C8004916-27D7-4EB2-8412-0CF163C9D2D8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FFA94902-CE26-444B-BBD7-EBCE252D0F3C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88F29E83-39A6-42AA-B4A8-706603B6A9FE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041258D6-EC92-4645-B752-12B55D67AE06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828A69A6-DE46-41E4-BF6B-32C63A774111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2A18B09B-86A9-4FEB-A7A9-912ED321E63F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ED0C3042-F226-4CF2-936F-6FF0C73D558D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572AADF0-546F-437A-9851-E179DA69FD33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A2D6BA0E-493F-42A2-9271-B249A02223E4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17A093C7-8946-495F-B536-BDEFE7963A8C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478C49B8-6321-4EC8-8347-1FF44CCF90A0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DC0E611D-44C9-4CE2-AEC2-FBD97496E867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A781BBFE-62AF-4F3B-AF47-AC3B5055172D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A184AF57-70AD-488D-BC40-CF0420B27E4D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48" name="TextBox 47">
            <a:extLst>
              <a:ext uri="{FF2B5EF4-FFF2-40B4-BE49-F238E27FC236}">
                <a16:creationId xmlns:a16="http://schemas.microsoft.com/office/drawing/2014/main" id="{60A8E0F1-B581-4A4D-A3FC-5B49F83DB005}"/>
              </a:ext>
            </a:extLst>
          </p:cNvPr>
          <p:cNvSpPr txBox="1"/>
          <p:nvPr/>
        </p:nvSpPr>
        <p:spPr>
          <a:xfrm>
            <a:off x="5113413" y="2749477"/>
            <a:ext cx="2877648" cy="17229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/>
              <a:t>A wonderful serenity taken possession  entire soul like these sweet mornings of spring which I enjoy with my whole heart. I am alone, and feel the charm of existence in this spot, which was created for the bliss of souls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34E566F4-A9FF-4965-BD26-8513661EB7CE}"/>
              </a:ext>
            </a:extLst>
          </p:cNvPr>
          <p:cNvSpPr txBox="1"/>
          <p:nvPr/>
        </p:nvSpPr>
        <p:spPr>
          <a:xfrm>
            <a:off x="5113413" y="2367651"/>
            <a:ext cx="282939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140A6C89-806C-4FD4-9F47-F85064B747B7}"/>
              </a:ext>
            </a:extLst>
          </p:cNvPr>
          <p:cNvSpPr txBox="1"/>
          <p:nvPr/>
        </p:nvSpPr>
        <p:spPr>
          <a:xfrm>
            <a:off x="5113412" y="4802519"/>
            <a:ext cx="2829395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possession of my entire soul</a:t>
            </a:r>
          </a:p>
        </p:txBody>
      </p: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633533A2-62AC-4D56-9BE6-9FA8A5D7CB9F}"/>
              </a:ext>
            </a:extLst>
          </p:cNvPr>
          <p:cNvCxnSpPr>
            <a:cxnSpLocks/>
          </p:cNvCxnSpPr>
          <p:nvPr/>
        </p:nvCxnSpPr>
        <p:spPr>
          <a:xfrm>
            <a:off x="5241763" y="4670734"/>
            <a:ext cx="2605261" cy="0"/>
          </a:xfrm>
          <a:prstGeom prst="line">
            <a:avLst/>
          </a:prstGeom>
          <a:ln w="12700">
            <a:solidFill>
              <a:schemeClr val="bg2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Rectangle: Rounded Corners 53">
            <a:extLst>
              <a:ext uri="{FF2B5EF4-FFF2-40B4-BE49-F238E27FC236}">
                <a16:creationId xmlns:a16="http://schemas.microsoft.com/office/drawing/2014/main" id="{4C0261D6-1256-4AE2-973C-8BE27A91443A}"/>
              </a:ext>
            </a:extLst>
          </p:cNvPr>
          <p:cNvSpPr/>
          <p:nvPr/>
        </p:nvSpPr>
        <p:spPr>
          <a:xfrm>
            <a:off x="8313886" y="3499330"/>
            <a:ext cx="627321" cy="627321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8C6A9BC7-04D0-4BCB-A248-C4312C8F9BDA}"/>
              </a:ext>
            </a:extLst>
          </p:cNvPr>
          <p:cNvSpPr txBox="1"/>
          <p:nvPr/>
        </p:nvSpPr>
        <p:spPr>
          <a:xfrm>
            <a:off x="8355917" y="3628324"/>
            <a:ext cx="543258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+mj-lt"/>
              </a:rPr>
              <a:t>02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6A6FD2C9-F725-40F3-8045-E2AA488ED0A9}"/>
              </a:ext>
            </a:extLst>
          </p:cNvPr>
          <p:cNvSpPr/>
          <p:nvPr/>
        </p:nvSpPr>
        <p:spPr>
          <a:xfrm>
            <a:off x="8313886" y="2462884"/>
            <a:ext cx="627321" cy="627321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F69FC98F-F86B-4B1B-A8C8-AC4E6412FD5B}"/>
              </a:ext>
            </a:extLst>
          </p:cNvPr>
          <p:cNvSpPr txBox="1"/>
          <p:nvPr/>
        </p:nvSpPr>
        <p:spPr>
          <a:xfrm>
            <a:off x="8355917" y="2591878"/>
            <a:ext cx="543258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+mj-lt"/>
              </a:rPr>
              <a:t>01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997B9A89-9964-4507-8605-15DFC80AD247}"/>
              </a:ext>
            </a:extLst>
          </p:cNvPr>
          <p:cNvSpPr/>
          <p:nvPr/>
        </p:nvSpPr>
        <p:spPr>
          <a:xfrm>
            <a:off x="8313886" y="4535775"/>
            <a:ext cx="627321" cy="627321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886ABA5A-007C-4576-B563-826D186C7821}"/>
              </a:ext>
            </a:extLst>
          </p:cNvPr>
          <p:cNvSpPr txBox="1"/>
          <p:nvPr/>
        </p:nvSpPr>
        <p:spPr>
          <a:xfrm>
            <a:off x="8355917" y="4664769"/>
            <a:ext cx="543258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+mj-lt"/>
              </a:rPr>
              <a:t>03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B39F5740-D308-4450-97CD-E957F0DD14AC}"/>
              </a:ext>
            </a:extLst>
          </p:cNvPr>
          <p:cNvSpPr txBox="1"/>
          <p:nvPr/>
        </p:nvSpPr>
        <p:spPr>
          <a:xfrm>
            <a:off x="9144250" y="2645677"/>
            <a:ext cx="2330304" cy="6168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soul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59C2D753-0ED1-4C0E-8D7C-BB7FC58F9FE6}"/>
              </a:ext>
            </a:extLst>
          </p:cNvPr>
          <p:cNvSpPr txBox="1"/>
          <p:nvPr/>
        </p:nvSpPr>
        <p:spPr>
          <a:xfrm>
            <a:off x="9144250" y="2364270"/>
            <a:ext cx="2330304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Descriptions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90D34C6F-682E-410F-9883-427D48CE3802}"/>
              </a:ext>
            </a:extLst>
          </p:cNvPr>
          <p:cNvSpPr txBox="1"/>
          <p:nvPr/>
        </p:nvSpPr>
        <p:spPr>
          <a:xfrm>
            <a:off x="9144250" y="3702443"/>
            <a:ext cx="2330304" cy="6168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soul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769C03CB-7F09-423F-A8B0-FF69F27EE61C}"/>
              </a:ext>
            </a:extLst>
          </p:cNvPr>
          <p:cNvSpPr txBox="1"/>
          <p:nvPr/>
        </p:nvSpPr>
        <p:spPr>
          <a:xfrm>
            <a:off x="9144250" y="3421036"/>
            <a:ext cx="2330304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b="1" dirty="0">
                <a:solidFill>
                  <a:schemeClr val="accent2"/>
                </a:solidFill>
                <a:latin typeface="+mj-lt"/>
              </a:rPr>
              <a:t>Descriptions</a:t>
            </a:r>
            <a:endParaRPr lang="en-ID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04FE59ED-C44B-48EE-9D55-76BB3A50ED4D}"/>
              </a:ext>
            </a:extLst>
          </p:cNvPr>
          <p:cNvSpPr txBox="1"/>
          <p:nvPr/>
        </p:nvSpPr>
        <p:spPr>
          <a:xfrm>
            <a:off x="9144250" y="4761510"/>
            <a:ext cx="2330304" cy="6168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soul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09FF93A6-E09E-42B5-8160-1E9D71452CE8}"/>
              </a:ext>
            </a:extLst>
          </p:cNvPr>
          <p:cNvSpPr txBox="1"/>
          <p:nvPr/>
        </p:nvSpPr>
        <p:spPr>
          <a:xfrm>
            <a:off x="9144250" y="4480103"/>
            <a:ext cx="2330304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b="1" dirty="0">
                <a:solidFill>
                  <a:schemeClr val="accent3"/>
                </a:solidFill>
                <a:latin typeface="+mj-lt"/>
              </a:rPr>
              <a:t>Descriptions</a:t>
            </a:r>
            <a:endParaRPr lang="en-ID" b="1" dirty="0">
              <a:solidFill>
                <a:schemeClr val="accent3"/>
              </a:solidFill>
              <a:latin typeface="+mj-lt"/>
            </a:endParaRPr>
          </a:p>
        </p:txBody>
      </p:sp>
      <p:pic>
        <p:nvPicPr>
          <p:cNvPr id="104" name="PpHolder19">
            <a:extLst>
              <a:ext uri="{FF2B5EF4-FFF2-40B4-BE49-F238E27FC236}">
                <a16:creationId xmlns:a16="http://schemas.microsoft.com/office/drawing/2014/main" id="{BEFEB741-0A1F-4FCA-A23D-6352EA4869F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58" t="29668" r="62782" b="26967"/>
          <a:stretch>
            <a:fillRect/>
          </a:stretch>
        </p:blipFill>
        <p:spPr>
          <a:xfrm>
            <a:off x="970217" y="2034664"/>
            <a:ext cx="3567375" cy="2973970"/>
          </a:xfrm>
          <a:custGeom>
            <a:avLst/>
            <a:gdLst>
              <a:gd name="connsiteX0" fmla="*/ 184447 w 3567375"/>
              <a:gd name="connsiteY0" fmla="*/ 0 h 2973970"/>
              <a:gd name="connsiteX1" fmla="*/ 3382930 w 3567375"/>
              <a:gd name="connsiteY1" fmla="*/ 0 h 2973970"/>
              <a:gd name="connsiteX2" fmla="*/ 3567375 w 3567375"/>
              <a:gd name="connsiteY2" fmla="*/ 184446 h 2973970"/>
              <a:gd name="connsiteX3" fmla="*/ 3567375 w 3567375"/>
              <a:gd name="connsiteY3" fmla="*/ 2789524 h 2973970"/>
              <a:gd name="connsiteX4" fmla="*/ 3382930 w 3567375"/>
              <a:gd name="connsiteY4" fmla="*/ 2973970 h 2973970"/>
              <a:gd name="connsiteX5" fmla="*/ 184447 w 3567375"/>
              <a:gd name="connsiteY5" fmla="*/ 2973970 h 2973970"/>
              <a:gd name="connsiteX6" fmla="*/ 0 w 3567375"/>
              <a:gd name="connsiteY6" fmla="*/ 2789524 h 2973970"/>
              <a:gd name="connsiteX7" fmla="*/ 0 w 3567375"/>
              <a:gd name="connsiteY7" fmla="*/ 184446 h 2973970"/>
              <a:gd name="connsiteX8" fmla="*/ 184447 w 3567375"/>
              <a:gd name="connsiteY8" fmla="*/ 0 h 29739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567375" h="2973970">
                <a:moveTo>
                  <a:pt x="184447" y="0"/>
                </a:moveTo>
                <a:lnTo>
                  <a:pt x="3382930" y="0"/>
                </a:lnTo>
                <a:cubicBezTo>
                  <a:pt x="3484796" y="0"/>
                  <a:pt x="3567375" y="82580"/>
                  <a:pt x="3567375" y="184446"/>
                </a:cubicBezTo>
                <a:lnTo>
                  <a:pt x="3567375" y="2789524"/>
                </a:lnTo>
                <a:cubicBezTo>
                  <a:pt x="3567375" y="2891391"/>
                  <a:pt x="3484796" y="2973970"/>
                  <a:pt x="3382930" y="2973970"/>
                </a:cubicBezTo>
                <a:lnTo>
                  <a:pt x="184447" y="2973970"/>
                </a:lnTo>
                <a:cubicBezTo>
                  <a:pt x="82579" y="2973970"/>
                  <a:pt x="0" y="2891391"/>
                  <a:pt x="0" y="2789524"/>
                </a:cubicBezTo>
                <a:lnTo>
                  <a:pt x="0" y="184446"/>
                </a:lnTo>
                <a:cubicBezTo>
                  <a:pt x="0" y="82580"/>
                  <a:pt x="82579" y="0"/>
                  <a:pt x="184447" y="0"/>
                </a:cubicBezTo>
                <a:close/>
              </a:path>
            </a:pathLst>
          </a:custGeom>
        </p:spPr>
      </p:pic>
      <p:sp>
        <p:nvSpPr>
          <p:cNvPr id="99" name="Subtitle 98">
            <a:extLst>
              <a:ext uri="{FF2B5EF4-FFF2-40B4-BE49-F238E27FC236}">
                <a16:creationId xmlns:a16="http://schemas.microsoft.com/office/drawing/2014/main" id="{387391B9-7CB9-4124-8CF3-931F78E0ABB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51" name="Title 50">
            <a:extLst>
              <a:ext uri="{FF2B5EF4-FFF2-40B4-BE49-F238E27FC236}">
                <a16:creationId xmlns:a16="http://schemas.microsoft.com/office/drawing/2014/main" id="{8748AEA2-3B14-4A3D-9B3B-F589E13656D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>
                <a:latin typeface="+mj-lt"/>
              </a:rPr>
              <a:t>Company Facilities</a:t>
            </a:r>
            <a:endParaRPr lang="en-ID" dirty="0"/>
          </a:p>
        </p:txBody>
      </p:sp>
      <p:sp>
        <p:nvSpPr>
          <p:cNvPr id="67" name="Freeform: Shape 66">
            <a:extLst>
              <a:ext uri="{FF2B5EF4-FFF2-40B4-BE49-F238E27FC236}">
                <a16:creationId xmlns:a16="http://schemas.microsoft.com/office/drawing/2014/main" id="{6BFBD176-9662-400F-94BD-96FA225BF9F6}"/>
              </a:ext>
            </a:extLst>
          </p:cNvPr>
          <p:cNvSpPr/>
          <p:nvPr/>
        </p:nvSpPr>
        <p:spPr>
          <a:xfrm rot="10800000" flipH="1">
            <a:off x="826386" y="4053294"/>
            <a:ext cx="1380528" cy="1503454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68" name="Group 67">
            <a:extLst>
              <a:ext uri="{FF2B5EF4-FFF2-40B4-BE49-F238E27FC236}">
                <a16:creationId xmlns:a16="http://schemas.microsoft.com/office/drawing/2014/main" id="{68FC2A1F-5C62-4E5C-939B-C861326E43D3}"/>
              </a:ext>
            </a:extLst>
          </p:cNvPr>
          <p:cNvGrpSpPr/>
          <p:nvPr/>
        </p:nvGrpSpPr>
        <p:grpSpPr>
          <a:xfrm rot="10800000" flipH="1">
            <a:off x="717446" y="4905779"/>
            <a:ext cx="733124" cy="753263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79E7D188-7E33-4BCB-9D93-31A93BB3AE1F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BA4B23AA-C72C-426B-9028-5E20EFEC9F7F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22212BC1-3BE4-44E9-9561-10136F9DBE80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0F4345EE-2000-4444-8B76-44B78CAA5C23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B3A4EC25-7257-4882-AA41-AE2B5B850FAF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61EFD096-634E-4EE7-BCEB-802EC572AE91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A0FC85F0-4A9B-4C31-9404-5B26E8B89998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82ABC98C-9C05-48D4-82FC-C42F6C9A7348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7C6B7655-6FFC-417A-B196-E7AEA467FE3B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3363C369-5C62-4DEF-94A3-CBEC0578C922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F931D838-56DE-4C0C-BBA1-8BE7732C4F46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A6010970-55FF-40B7-B49E-E3751D8AFE73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73DC7B6E-3C4B-492F-B01C-CEE11CEDF152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70A67011-445D-436E-A7A3-1B214803C983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01E6A70E-73AC-4D50-8FF8-0FE4A3F92AB6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58870519-DCA2-4A31-9A97-BDCE896AADAA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543E1CB3-FA71-46B3-9A2A-2FECB9AD500C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E276E051-5ED5-497C-B0BF-8F7B5C0C8238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EE9AAA46-2579-40F8-AD5C-97ED2AECCFD3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D91CC8D0-78F0-4EA5-8654-FA7FCD13C893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82427383-CFC5-47CB-9B24-7A42065A07DB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BABF5070-A76C-42D0-8E96-85A2EA3F3449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14154249-E6A5-46F4-BA8B-3F8FEEB26C31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60F52F0D-9822-40C8-88F0-C18900ECDD38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49A41797-56A1-4391-BB6E-3A0AAB690046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FA77ACF6-8A9E-4B89-A28F-F1B8A9BE49AE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C483E20E-1B23-46CC-9A1A-C8CD17DC89FC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1966B3D2-FD38-40D1-98FD-920DC46C3DB6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8D519822-4A00-47A0-96C9-DA7115FA4649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569283EB-0A68-4B2F-B479-2F3DAB4D15AE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00" name="Rectangle: Rounded Corners 99">
            <a:extLst>
              <a:ext uri="{FF2B5EF4-FFF2-40B4-BE49-F238E27FC236}">
                <a16:creationId xmlns:a16="http://schemas.microsoft.com/office/drawing/2014/main" id="{E57C1DA6-1972-418E-9EEF-8123A707D045}"/>
              </a:ext>
            </a:extLst>
          </p:cNvPr>
          <p:cNvSpPr/>
          <p:nvPr/>
        </p:nvSpPr>
        <p:spPr>
          <a:xfrm>
            <a:off x="2216870" y="5295143"/>
            <a:ext cx="2320533" cy="457200"/>
          </a:xfrm>
          <a:prstGeom prst="roundRect">
            <a:avLst>
              <a:gd name="adj" fmla="val 13107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8C169112-EC9C-46EF-883A-8B4530BCACE4}"/>
              </a:ext>
            </a:extLst>
          </p:cNvPr>
          <p:cNvSpPr txBox="1"/>
          <p:nvPr/>
        </p:nvSpPr>
        <p:spPr>
          <a:xfrm>
            <a:off x="2223888" y="5385244"/>
            <a:ext cx="230649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D" sz="1200" dirty="0">
                <a:solidFill>
                  <a:schemeClr val="bg2"/>
                </a:solidFill>
              </a:rPr>
              <a:t>www.yourwebsitehere.com</a:t>
            </a:r>
          </a:p>
        </p:txBody>
      </p:sp>
      <p:sp>
        <p:nvSpPr>
          <p:cNvPr id="102" name="Freeform 15">
            <a:extLst>
              <a:ext uri="{FF2B5EF4-FFF2-40B4-BE49-F238E27FC236}">
                <a16:creationId xmlns:a16="http://schemas.microsoft.com/office/drawing/2014/main" id="{C75A6C97-2EC5-4490-929D-7C7AE88F1765}"/>
              </a:ext>
            </a:extLst>
          </p:cNvPr>
          <p:cNvSpPr/>
          <p:nvPr/>
        </p:nvSpPr>
        <p:spPr>
          <a:xfrm>
            <a:off x="6310021" y="6072764"/>
            <a:ext cx="2166585" cy="785237"/>
          </a:xfrm>
          <a:custGeom>
            <a:avLst/>
            <a:gdLst>
              <a:gd name="connsiteX0" fmla="*/ 1430828 w 2166585"/>
              <a:gd name="connsiteY0" fmla="*/ 926 h 785237"/>
              <a:gd name="connsiteX1" fmla="*/ 2157896 w 2166585"/>
              <a:gd name="connsiteY1" fmla="*/ 675864 h 785237"/>
              <a:gd name="connsiteX2" fmla="*/ 2166585 w 2166585"/>
              <a:gd name="connsiteY2" fmla="*/ 785237 h 785237"/>
              <a:gd name="connsiteX3" fmla="*/ 40338 w 2166585"/>
              <a:gd name="connsiteY3" fmla="*/ 785237 h 785237"/>
              <a:gd name="connsiteX4" fmla="*/ 20427 w 2166585"/>
              <a:gd name="connsiteY4" fmla="*/ 722729 h 785237"/>
              <a:gd name="connsiteX5" fmla="*/ 8192 w 2166585"/>
              <a:gd name="connsiteY5" fmla="*/ 687327 h 785237"/>
              <a:gd name="connsiteX6" fmla="*/ 174126 w 2166585"/>
              <a:gd name="connsiteY6" fmla="*/ 397521 h 785237"/>
              <a:gd name="connsiteX7" fmla="*/ 414010 w 2166585"/>
              <a:gd name="connsiteY7" fmla="*/ 471941 h 785237"/>
              <a:gd name="connsiteX8" fmla="*/ 922353 w 2166585"/>
              <a:gd name="connsiteY8" fmla="*/ 661751 h 785237"/>
              <a:gd name="connsiteX9" fmla="*/ 1362034 w 2166585"/>
              <a:gd name="connsiteY9" fmla="*/ 14571 h 785237"/>
              <a:gd name="connsiteX10" fmla="*/ 1430828 w 2166585"/>
              <a:gd name="connsiteY10" fmla="*/ 926 h 7852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166585" h="785237">
                <a:moveTo>
                  <a:pt x="1430828" y="926"/>
                </a:moveTo>
                <a:cubicBezTo>
                  <a:pt x="1689887" y="-18514"/>
                  <a:pt x="2077581" y="270305"/>
                  <a:pt x="2157896" y="675864"/>
                </a:cubicBezTo>
                <a:lnTo>
                  <a:pt x="2166585" y="785237"/>
                </a:lnTo>
                <a:lnTo>
                  <a:pt x="40338" y="785237"/>
                </a:lnTo>
                <a:lnTo>
                  <a:pt x="20427" y="722729"/>
                </a:lnTo>
                <a:cubicBezTo>
                  <a:pt x="15710" y="711283"/>
                  <a:pt x="11507" y="699700"/>
                  <a:pt x="8192" y="687327"/>
                </a:cubicBezTo>
                <a:cubicBezTo>
                  <a:pt x="-25654" y="561015"/>
                  <a:pt x="48435" y="431200"/>
                  <a:pt x="174126" y="397521"/>
                </a:cubicBezTo>
                <a:cubicBezTo>
                  <a:pt x="264419" y="373328"/>
                  <a:pt x="356627" y="405536"/>
                  <a:pt x="414010" y="471941"/>
                </a:cubicBezTo>
                <a:cubicBezTo>
                  <a:pt x="414010" y="471941"/>
                  <a:pt x="669686" y="693535"/>
                  <a:pt x="922353" y="661751"/>
                </a:cubicBezTo>
                <a:cubicBezTo>
                  <a:pt x="1175670" y="630344"/>
                  <a:pt x="1017479" y="132313"/>
                  <a:pt x="1362034" y="14571"/>
                </a:cubicBezTo>
                <a:cubicBezTo>
                  <a:pt x="1383610" y="7236"/>
                  <a:pt x="1406659" y="2739"/>
                  <a:pt x="1430828" y="92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0939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5500"/>
                            </p:stCondLst>
                            <p:childTnLst>
                              <p:par>
                                <p:cTn id="7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6000"/>
                            </p:stCondLst>
                            <p:childTnLst>
                              <p:par>
                                <p:cTn id="8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6500"/>
                            </p:stCondLst>
                            <p:childTnLst>
                              <p:par>
                                <p:cTn id="9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7000"/>
                            </p:stCondLst>
                            <p:childTnLst>
                              <p:par>
                                <p:cTn id="9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48" grpId="0"/>
      <p:bldP spid="49" grpId="0"/>
      <p:bldP spid="52" grpId="0"/>
      <p:bldP spid="54" grpId="0" animBg="1"/>
      <p:bldP spid="55" grpId="0"/>
      <p:bldP spid="56" grpId="0" animBg="1"/>
      <p:bldP spid="57" grpId="0"/>
      <p:bldP spid="58" grpId="0" animBg="1"/>
      <p:bldP spid="59" grpId="0"/>
      <p:bldP spid="60" grpId="0"/>
      <p:bldP spid="61" grpId="0"/>
      <p:bldP spid="62" grpId="0"/>
      <p:bldP spid="63" grpId="0"/>
      <p:bldP spid="64" grpId="0"/>
      <p:bldP spid="65" grpId="0"/>
      <p:bldP spid="67" grpId="0" animBg="1"/>
      <p:bldP spid="100" grpId="0" animBg="1"/>
      <p:bldP spid="101" grpId="0"/>
      <p:bldP spid="10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4EEDDDCC-FAEC-4B24-ADCB-746B192E64D7}"/>
              </a:ext>
            </a:extLst>
          </p:cNvPr>
          <p:cNvSpPr/>
          <p:nvPr/>
        </p:nvSpPr>
        <p:spPr>
          <a:xfrm flipH="1">
            <a:off x="10436499" y="0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8A101466-FD10-40D8-9090-09061A5B12A5}"/>
              </a:ext>
            </a:extLst>
          </p:cNvPr>
          <p:cNvGrpSpPr/>
          <p:nvPr/>
        </p:nvGrpSpPr>
        <p:grpSpPr>
          <a:xfrm>
            <a:off x="10878350" y="256759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08AC7195-46E9-4DFC-B933-B1604DCF5328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F9EEB175-BD92-4A24-8E9E-0FACE55EB70A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08AFB0BB-7C2C-4F76-943A-F66551A13F52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6C5284B5-6EA5-46A5-B85A-62709A116C13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290DC9CA-111C-417B-992F-643E0FB81D50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AFD9955E-C3B9-4C48-A2E9-CC24861D3E96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D1295B88-AF35-4BAF-A566-8A36CC3A9488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B1215038-F9F9-4D1F-AABC-837AD96F0020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4A938F65-0325-424B-800C-47BAA693FA39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997C52A2-8AC1-4619-B601-59DBE6F183D4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62E2C795-4EB3-4580-987C-500758AA8CC7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7F4A3B82-E355-4924-848B-DF1D63048871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8293704F-EC9A-4D34-91B6-CE3069684AE2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C6A0FB7C-0B50-4036-A2F8-1B37B9DBE9AF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7A31597C-FD9D-4FF8-863E-C3FC2863297B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4C088F98-9093-4246-88D8-EE45F70F7132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FE06E33A-3ABC-4868-A0D3-42ECFB9F3EF4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572BD176-F0FD-409D-9C3B-F73BD47E2717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6AF64481-D8A1-4985-8AA9-158EEFAA89CA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582F2E1A-01E4-4E2F-92C0-9F8EE27D0606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7C232AFE-08E5-41FD-A7D0-DC99F1B918A2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4A9BE00C-2F3A-4C04-B72F-02EFECF08D71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CD13908E-9A00-4824-9589-EB11E23151CA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46EB14AD-1BAC-47B2-A5E9-F53FD317BFF9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77D37831-0142-44A0-9A74-DAD7B8EFCB85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6A2EEB9A-E369-4E77-8657-E3224F7B2391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C7A866DE-AF68-46AB-BCCF-8D8675073566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D8802831-9559-4E0E-8AAE-1EF4F414A5C1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46642F58-0599-487E-863F-F97A3C8C8260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BE603F4C-D526-47EE-BE81-8D5AC1065D79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pic>
        <p:nvPicPr>
          <p:cNvPr id="151" name="PpHolder3">
            <a:extLst>
              <a:ext uri="{FF2B5EF4-FFF2-40B4-BE49-F238E27FC236}">
                <a16:creationId xmlns:a16="http://schemas.microsoft.com/office/drawing/2014/main" id="{C605FFBC-8D25-4298-A554-A9E4E5D7545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13" r="61665"/>
          <a:stretch>
            <a:fillRect/>
          </a:stretch>
        </p:blipFill>
        <p:spPr>
          <a:xfrm>
            <a:off x="1147607" y="0"/>
            <a:ext cx="3526229" cy="6858000"/>
          </a:xfrm>
          <a:custGeom>
            <a:avLst/>
            <a:gdLst>
              <a:gd name="connsiteX0" fmla="*/ 0 w 3526229"/>
              <a:gd name="connsiteY0" fmla="*/ 0 h 6858000"/>
              <a:gd name="connsiteX1" fmla="*/ 3526229 w 3526229"/>
              <a:gd name="connsiteY1" fmla="*/ 0 h 6858000"/>
              <a:gd name="connsiteX2" fmla="*/ 3526229 w 3526229"/>
              <a:gd name="connsiteY2" fmla="*/ 6858000 h 6858000"/>
              <a:gd name="connsiteX3" fmla="*/ 0 w 352622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26229" h="6858000">
                <a:moveTo>
                  <a:pt x="0" y="0"/>
                </a:moveTo>
                <a:lnTo>
                  <a:pt x="3526229" y="0"/>
                </a:lnTo>
                <a:lnTo>
                  <a:pt x="3526229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4" name="Subtitle 3">
            <a:extLst>
              <a:ext uri="{FF2B5EF4-FFF2-40B4-BE49-F238E27FC236}">
                <a16:creationId xmlns:a16="http://schemas.microsoft.com/office/drawing/2014/main" id="{FC310D3D-DB4E-48E0-854D-9B79FF61285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C7FB0FB-3B49-4029-AAD2-7EA3243FBC7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>
                <a:latin typeface="+mj-lt"/>
              </a:rPr>
              <a:t>Company Award</a:t>
            </a:r>
            <a:endParaRPr lang="en-ID" dirty="0"/>
          </a:p>
        </p:txBody>
      </p:sp>
      <p:sp>
        <p:nvSpPr>
          <p:cNvPr id="129" name="Freeform 94">
            <a:extLst>
              <a:ext uri="{FF2B5EF4-FFF2-40B4-BE49-F238E27FC236}">
                <a16:creationId xmlns:a16="http://schemas.microsoft.com/office/drawing/2014/main" id="{D2D635B4-6684-4725-BC08-5F31F0088691}"/>
              </a:ext>
            </a:extLst>
          </p:cNvPr>
          <p:cNvSpPr/>
          <p:nvPr/>
        </p:nvSpPr>
        <p:spPr>
          <a:xfrm>
            <a:off x="4182007" y="5730388"/>
            <a:ext cx="1380527" cy="1127612"/>
          </a:xfrm>
          <a:custGeom>
            <a:avLst/>
            <a:gdLst>
              <a:gd name="connsiteX0" fmla="*/ 686202 w 1380527"/>
              <a:gd name="connsiteY0" fmla="*/ 1193 h 1127612"/>
              <a:gd name="connsiteX1" fmla="*/ 967936 w 1380527"/>
              <a:gd name="connsiteY1" fmla="*/ 51228 h 1127612"/>
              <a:gd name="connsiteX2" fmla="*/ 1283733 w 1380527"/>
              <a:gd name="connsiteY2" fmla="*/ 428969 h 1127612"/>
              <a:gd name="connsiteX3" fmla="*/ 1380266 w 1380527"/>
              <a:gd name="connsiteY3" fmla="*/ 764258 h 1127612"/>
              <a:gd name="connsiteX4" fmla="*/ 1330323 w 1380527"/>
              <a:gd name="connsiteY4" fmla="*/ 1014346 h 1127612"/>
              <a:gd name="connsiteX5" fmla="*/ 1270125 w 1380527"/>
              <a:gd name="connsiteY5" fmla="*/ 1127612 h 1127612"/>
              <a:gd name="connsiteX6" fmla="*/ 48318 w 1380527"/>
              <a:gd name="connsiteY6" fmla="*/ 1127612 h 1127612"/>
              <a:gd name="connsiteX7" fmla="*/ 32058 w 1380527"/>
              <a:gd name="connsiteY7" fmla="*/ 1102379 h 1127612"/>
              <a:gd name="connsiteX8" fmla="*/ 40267 w 1380527"/>
              <a:gd name="connsiteY8" fmla="*/ 849658 h 1127612"/>
              <a:gd name="connsiteX9" fmla="*/ 175288 w 1380527"/>
              <a:gd name="connsiteY9" fmla="*/ 683120 h 1127612"/>
              <a:gd name="connsiteX10" fmla="*/ 189262 w 1380527"/>
              <a:gd name="connsiteY10" fmla="*/ 327844 h 1127612"/>
              <a:gd name="connsiteX11" fmla="*/ 336771 w 1380527"/>
              <a:gd name="connsiteY11" fmla="*/ 107357 h 1127612"/>
              <a:gd name="connsiteX12" fmla="*/ 589765 w 1380527"/>
              <a:gd name="connsiteY12" fmla="*/ 12245 h 1127612"/>
              <a:gd name="connsiteX13" fmla="*/ 686202 w 1380527"/>
              <a:gd name="connsiteY13" fmla="*/ 1193 h 11276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380527" h="1127612">
                <a:moveTo>
                  <a:pt x="686202" y="1193"/>
                </a:moveTo>
                <a:cubicBezTo>
                  <a:pt x="783356" y="-4261"/>
                  <a:pt x="881314" y="8413"/>
                  <a:pt x="967936" y="51228"/>
                </a:cubicBezTo>
                <a:cubicBezTo>
                  <a:pt x="1117989" y="125362"/>
                  <a:pt x="1212407" y="277496"/>
                  <a:pt x="1283733" y="428969"/>
                </a:cubicBezTo>
                <a:cubicBezTo>
                  <a:pt x="1333553" y="534984"/>
                  <a:pt x="1376533" y="647176"/>
                  <a:pt x="1380266" y="764258"/>
                </a:cubicBezTo>
                <a:cubicBezTo>
                  <a:pt x="1383008" y="850418"/>
                  <a:pt x="1364079" y="935017"/>
                  <a:pt x="1330323" y="1014346"/>
                </a:cubicBezTo>
                <a:lnTo>
                  <a:pt x="1270125" y="1127612"/>
                </a:lnTo>
                <a:lnTo>
                  <a:pt x="48318" y="1127612"/>
                </a:lnTo>
                <a:lnTo>
                  <a:pt x="32058" y="1102379"/>
                </a:lnTo>
                <a:cubicBezTo>
                  <a:pt x="-7808" y="1022933"/>
                  <a:pt x="-16300" y="934893"/>
                  <a:pt x="40267" y="849658"/>
                </a:cubicBezTo>
                <a:cubicBezTo>
                  <a:pt x="79911" y="789895"/>
                  <a:pt x="144200" y="747740"/>
                  <a:pt x="175288" y="683120"/>
                </a:cubicBezTo>
                <a:cubicBezTo>
                  <a:pt x="227221" y="575222"/>
                  <a:pt x="170333" y="446115"/>
                  <a:pt x="189262" y="327844"/>
                </a:cubicBezTo>
                <a:cubicBezTo>
                  <a:pt x="203633" y="238149"/>
                  <a:pt x="262339" y="159357"/>
                  <a:pt x="336771" y="107357"/>
                </a:cubicBezTo>
                <a:cubicBezTo>
                  <a:pt x="411202" y="55358"/>
                  <a:pt x="500203" y="27441"/>
                  <a:pt x="589765" y="12245"/>
                </a:cubicBezTo>
                <a:cubicBezTo>
                  <a:pt x="621522" y="6843"/>
                  <a:pt x="653817" y="3011"/>
                  <a:pt x="686202" y="1193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96" name="Group 95">
            <a:extLst>
              <a:ext uri="{FF2B5EF4-FFF2-40B4-BE49-F238E27FC236}">
                <a16:creationId xmlns:a16="http://schemas.microsoft.com/office/drawing/2014/main" id="{BDD5D279-E831-44D6-AA2A-24AA328F06C1}"/>
              </a:ext>
            </a:extLst>
          </p:cNvPr>
          <p:cNvGrpSpPr/>
          <p:nvPr/>
        </p:nvGrpSpPr>
        <p:grpSpPr>
          <a:xfrm flipH="1">
            <a:off x="4938350" y="5628094"/>
            <a:ext cx="733124" cy="753263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C5910C86-16BC-4D36-BE39-174EE592C90F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1183049D-B7DB-45E8-9866-A40C98807C07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CFD2EDAB-F4FD-40E6-A4DC-2263152A63E3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4EA117E2-40BD-4F22-A308-2A97F75046FD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5CA426F1-3AD2-47AB-AFFB-577E10686B4D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E93B4961-E637-4E86-9686-885D6FC8ABE1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90840E8B-CCDF-4A9D-B762-422C98EBCE62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0B7D2373-EEDA-485A-843B-403E78985C76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B734A748-FF2D-42C9-99D0-EAD8F19C556F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A84D7788-6E42-4502-993A-0A9B28BE9BD2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BC924BA1-611C-44C5-A8C0-A98D59D8AD71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F57F5255-6E57-450B-82D7-02203DB60369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EB2BB352-6D4F-4C16-9B9B-83F0FEDEBC45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561874B7-698F-4498-B256-9BFE7F00E1FB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id="{62468920-9ABA-4799-92E4-EE65D74D8399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572FC3F0-EB51-442C-9288-F114B1C32982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id="{0D05E549-B42C-4DE6-9F7E-53CBE154FB7A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9D2048E9-9246-40F9-9567-FE9852DF50A6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8FF3B9C1-355A-4601-958D-7E5F65E81389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52D30F1E-E078-4E36-ABE9-0B22FC50C04A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5C05439C-C9B8-443C-AF57-7B7D1CD29508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9FA96E86-6224-42EA-B78A-E89BD44C648C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B7B70E4A-8A47-4A55-8D49-96A80E46E357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D7C92585-E82E-4503-BE8B-6EB6DBB9285B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A019EEFE-84E9-4202-9955-AD345F363D70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436FBE3B-0658-44BA-93F2-FCC41FFE706C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55EF1559-1FB3-4971-BDDF-7CEE7FD5C9A9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4" name="Freeform: Shape 123">
              <a:extLst>
                <a:ext uri="{FF2B5EF4-FFF2-40B4-BE49-F238E27FC236}">
                  <a16:creationId xmlns:a16="http://schemas.microsoft.com/office/drawing/2014/main" id="{0919191F-3D93-4A5A-A10D-321670ED735A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7760D4FA-22F1-443F-8841-FCC9488B37C5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614ABFA5-94B5-4ED4-81A1-C25530B6476E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94" name="Freeform 5">
            <a:extLst>
              <a:ext uri="{FF2B5EF4-FFF2-40B4-BE49-F238E27FC236}">
                <a16:creationId xmlns:a16="http://schemas.microsoft.com/office/drawing/2014/main" id="{167159D9-BF55-4082-9022-53F399358ACB}"/>
              </a:ext>
            </a:extLst>
          </p:cNvPr>
          <p:cNvSpPr>
            <a:spLocks/>
          </p:cNvSpPr>
          <p:nvPr/>
        </p:nvSpPr>
        <p:spPr bwMode="auto">
          <a:xfrm>
            <a:off x="5771649" y="1878927"/>
            <a:ext cx="1590109" cy="1972200"/>
          </a:xfrm>
          <a:custGeom>
            <a:avLst/>
            <a:gdLst>
              <a:gd name="T0" fmla="*/ 469 w 1120"/>
              <a:gd name="T1" fmla="*/ 1257 h 1394"/>
              <a:gd name="T2" fmla="*/ 1042 w 1120"/>
              <a:gd name="T3" fmla="*/ 523 h 1394"/>
              <a:gd name="T4" fmla="*/ 100 w 1120"/>
              <a:gd name="T5" fmla="*/ 388 h 1394"/>
              <a:gd name="T6" fmla="*/ 469 w 1120"/>
              <a:gd name="T7" fmla="*/ 1257 h 13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20" h="1394">
                <a:moveTo>
                  <a:pt x="469" y="1257"/>
                </a:moveTo>
                <a:cubicBezTo>
                  <a:pt x="685" y="1169"/>
                  <a:pt x="1120" y="890"/>
                  <a:pt x="1042" y="523"/>
                </a:cubicBezTo>
                <a:cubicBezTo>
                  <a:pt x="964" y="156"/>
                  <a:pt x="201" y="0"/>
                  <a:pt x="100" y="388"/>
                </a:cubicBezTo>
                <a:cubicBezTo>
                  <a:pt x="0" y="775"/>
                  <a:pt x="134" y="1394"/>
                  <a:pt x="469" y="1257"/>
                </a:cubicBezTo>
                <a:close/>
              </a:path>
            </a:pathLst>
          </a:custGeom>
          <a:solidFill>
            <a:schemeClr val="bg2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839CD5F0-A9DE-4CEA-BDB5-6D826EB8493C}"/>
              </a:ext>
            </a:extLst>
          </p:cNvPr>
          <p:cNvSpPr txBox="1"/>
          <p:nvPr/>
        </p:nvSpPr>
        <p:spPr>
          <a:xfrm>
            <a:off x="6566704" y="2597914"/>
            <a:ext cx="4086726" cy="11638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6AD1DD81-642A-4270-8736-6628DED15ABD}"/>
              </a:ext>
            </a:extLst>
          </p:cNvPr>
          <p:cNvSpPr txBox="1"/>
          <p:nvPr/>
        </p:nvSpPr>
        <p:spPr>
          <a:xfrm>
            <a:off x="6566705" y="2256728"/>
            <a:ext cx="3559675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</a:rPr>
              <a:t>Description</a:t>
            </a:r>
            <a:endParaRPr lang="en-ID" sz="2000" b="1" dirty="0">
              <a:solidFill>
                <a:schemeClr val="accent1"/>
              </a:solidFill>
            </a:endParaRPr>
          </a:p>
        </p:txBody>
      </p:sp>
      <p:grpSp>
        <p:nvGrpSpPr>
          <p:cNvPr id="91" name="Group 90">
            <a:extLst>
              <a:ext uri="{FF2B5EF4-FFF2-40B4-BE49-F238E27FC236}">
                <a16:creationId xmlns:a16="http://schemas.microsoft.com/office/drawing/2014/main" id="{C9CF3E6D-4388-4A72-8BF8-2107808958DA}"/>
              </a:ext>
            </a:extLst>
          </p:cNvPr>
          <p:cNvGrpSpPr/>
          <p:nvPr/>
        </p:nvGrpSpPr>
        <p:grpSpPr>
          <a:xfrm>
            <a:off x="6755055" y="4067435"/>
            <a:ext cx="1312542" cy="1319520"/>
            <a:chOff x="6409702" y="2449263"/>
            <a:chExt cx="2022587" cy="2033340"/>
          </a:xfrm>
          <a:solidFill>
            <a:schemeClr val="accent1"/>
          </a:solidFill>
        </p:grpSpPr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E428409B-7EBA-4358-AABC-01900A91E9FF}"/>
                </a:ext>
              </a:extLst>
            </p:cNvPr>
            <p:cNvSpPr/>
            <p:nvPr/>
          </p:nvSpPr>
          <p:spPr>
            <a:xfrm flipH="1">
              <a:off x="7652372" y="3717425"/>
              <a:ext cx="753922" cy="259972"/>
            </a:xfrm>
            <a:custGeom>
              <a:avLst/>
              <a:gdLst>
                <a:gd name="connsiteX0" fmla="*/ 138113 w 138112"/>
                <a:gd name="connsiteY0" fmla="*/ 42954 h 47625"/>
                <a:gd name="connsiteX1" fmla="*/ 74771 w 138112"/>
                <a:gd name="connsiteY1" fmla="*/ 3902 h 47625"/>
                <a:gd name="connsiteX2" fmla="*/ 0 w 138112"/>
                <a:gd name="connsiteY2" fmla="*/ 6283 h 47625"/>
                <a:gd name="connsiteX3" fmla="*/ 63341 w 138112"/>
                <a:gd name="connsiteY3" fmla="*/ 45336 h 47625"/>
                <a:gd name="connsiteX4" fmla="*/ 138113 w 138112"/>
                <a:gd name="connsiteY4" fmla="*/ 42954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138113" y="42954"/>
                  </a:moveTo>
                  <a:cubicBezTo>
                    <a:pt x="138113" y="42954"/>
                    <a:pt x="112871" y="13903"/>
                    <a:pt x="74771" y="3902"/>
                  </a:cubicBezTo>
                  <a:cubicBezTo>
                    <a:pt x="36671" y="-6099"/>
                    <a:pt x="0" y="6283"/>
                    <a:pt x="0" y="6283"/>
                  </a:cubicBezTo>
                  <a:cubicBezTo>
                    <a:pt x="0" y="6283"/>
                    <a:pt x="25241" y="35334"/>
                    <a:pt x="63341" y="45336"/>
                  </a:cubicBezTo>
                  <a:cubicBezTo>
                    <a:pt x="101441" y="55337"/>
                    <a:pt x="138113" y="42954"/>
                    <a:pt x="138113" y="4295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80E541BA-7EB7-468C-BFA2-6D75C05A633E}"/>
                </a:ext>
              </a:extLst>
            </p:cNvPr>
            <p:cNvSpPr/>
            <p:nvPr/>
          </p:nvSpPr>
          <p:spPr>
            <a:xfrm flipH="1">
              <a:off x="7886345" y="3164188"/>
              <a:ext cx="545944" cy="545944"/>
            </a:xfrm>
            <a:custGeom>
              <a:avLst/>
              <a:gdLst>
                <a:gd name="connsiteX0" fmla="*/ 100965 w 100012"/>
                <a:gd name="connsiteY0" fmla="*/ 100965 h 100012"/>
                <a:gd name="connsiteX1" fmla="*/ 65723 w 100012"/>
                <a:gd name="connsiteY1" fmla="*/ 35243 h 100012"/>
                <a:gd name="connsiteX2" fmla="*/ 0 w 100012"/>
                <a:gd name="connsiteY2" fmla="*/ 0 h 100012"/>
                <a:gd name="connsiteX3" fmla="*/ 35243 w 100012"/>
                <a:gd name="connsiteY3" fmla="*/ 65723 h 100012"/>
                <a:gd name="connsiteX4" fmla="*/ 100965 w 100012"/>
                <a:gd name="connsiteY4" fmla="*/ 100965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100965"/>
                  </a:moveTo>
                  <a:cubicBezTo>
                    <a:pt x="100965" y="100965"/>
                    <a:pt x="93345" y="63341"/>
                    <a:pt x="65723" y="35243"/>
                  </a:cubicBezTo>
                  <a:cubicBezTo>
                    <a:pt x="37624" y="7620"/>
                    <a:pt x="0" y="0"/>
                    <a:pt x="0" y="0"/>
                  </a:cubicBezTo>
                  <a:cubicBezTo>
                    <a:pt x="0" y="0"/>
                    <a:pt x="7620" y="37624"/>
                    <a:pt x="35243" y="65723"/>
                  </a:cubicBezTo>
                  <a:cubicBezTo>
                    <a:pt x="63341" y="93345"/>
                    <a:pt x="100965" y="100965"/>
                    <a:pt x="100965" y="10096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A19C4C2D-84C6-4E89-86E7-313B03637508}"/>
                </a:ext>
              </a:extLst>
            </p:cNvPr>
            <p:cNvSpPr/>
            <p:nvPr/>
          </p:nvSpPr>
          <p:spPr>
            <a:xfrm flipH="1">
              <a:off x="7928448" y="2649446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id="{A78E5433-D7E8-4658-9FF3-719BFCDA55DC}"/>
                </a:ext>
              </a:extLst>
            </p:cNvPr>
            <p:cNvSpPr/>
            <p:nvPr/>
          </p:nvSpPr>
          <p:spPr>
            <a:xfrm flipH="1">
              <a:off x="7616481" y="2449263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0CBA6500-4D9A-453E-AC41-76C11F2C8A72}"/>
                </a:ext>
              </a:extLst>
            </p:cNvPr>
            <p:cNvSpPr/>
            <p:nvPr/>
          </p:nvSpPr>
          <p:spPr>
            <a:xfrm flipH="1">
              <a:off x="6430500" y="3716290"/>
              <a:ext cx="753922" cy="259972"/>
            </a:xfrm>
            <a:custGeom>
              <a:avLst/>
              <a:gdLst>
                <a:gd name="connsiteX0" fmla="*/ 63341 w 138112"/>
                <a:gd name="connsiteY0" fmla="*/ 4110 h 47625"/>
                <a:gd name="connsiteX1" fmla="*/ 0 w 138112"/>
                <a:gd name="connsiteY1" fmla="*/ 43163 h 47625"/>
                <a:gd name="connsiteX2" fmla="*/ 74771 w 138112"/>
                <a:gd name="connsiteY2" fmla="*/ 45544 h 47625"/>
                <a:gd name="connsiteX3" fmla="*/ 138113 w 138112"/>
                <a:gd name="connsiteY3" fmla="*/ 6492 h 47625"/>
                <a:gd name="connsiteX4" fmla="*/ 63341 w 138112"/>
                <a:gd name="connsiteY4" fmla="*/ 4110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63341" y="4110"/>
                  </a:moveTo>
                  <a:cubicBezTo>
                    <a:pt x="25241" y="14112"/>
                    <a:pt x="0" y="43163"/>
                    <a:pt x="0" y="43163"/>
                  </a:cubicBezTo>
                  <a:cubicBezTo>
                    <a:pt x="0" y="43163"/>
                    <a:pt x="36671" y="55545"/>
                    <a:pt x="74771" y="45544"/>
                  </a:cubicBezTo>
                  <a:cubicBezTo>
                    <a:pt x="112871" y="35543"/>
                    <a:pt x="138113" y="6492"/>
                    <a:pt x="138113" y="6492"/>
                  </a:cubicBezTo>
                  <a:cubicBezTo>
                    <a:pt x="138113" y="6492"/>
                    <a:pt x="101441" y="-6367"/>
                    <a:pt x="63341" y="41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2" name="Freeform: Shape 131">
              <a:extLst>
                <a:ext uri="{FF2B5EF4-FFF2-40B4-BE49-F238E27FC236}">
                  <a16:creationId xmlns:a16="http://schemas.microsoft.com/office/drawing/2014/main" id="{10F1F779-8CD2-4DFD-A386-2C09EB309773}"/>
                </a:ext>
              </a:extLst>
            </p:cNvPr>
            <p:cNvSpPr/>
            <p:nvPr/>
          </p:nvSpPr>
          <p:spPr>
            <a:xfrm flipH="1">
              <a:off x="6409702" y="3164188"/>
              <a:ext cx="545944" cy="545944"/>
            </a:xfrm>
            <a:custGeom>
              <a:avLst/>
              <a:gdLst>
                <a:gd name="connsiteX0" fmla="*/ 100965 w 100012"/>
                <a:gd name="connsiteY0" fmla="*/ 0 h 100012"/>
                <a:gd name="connsiteX1" fmla="*/ 35242 w 100012"/>
                <a:gd name="connsiteY1" fmla="*/ 35243 h 100012"/>
                <a:gd name="connsiteX2" fmla="*/ 0 w 100012"/>
                <a:gd name="connsiteY2" fmla="*/ 100965 h 100012"/>
                <a:gd name="connsiteX3" fmla="*/ 65722 w 100012"/>
                <a:gd name="connsiteY3" fmla="*/ 65723 h 100012"/>
                <a:gd name="connsiteX4" fmla="*/ 100965 w 100012"/>
                <a:gd name="connsiteY4" fmla="*/ 0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0"/>
                  </a:moveTo>
                  <a:cubicBezTo>
                    <a:pt x="100965" y="0"/>
                    <a:pt x="63341" y="7620"/>
                    <a:pt x="35242" y="35243"/>
                  </a:cubicBezTo>
                  <a:cubicBezTo>
                    <a:pt x="7144" y="63341"/>
                    <a:pt x="0" y="100965"/>
                    <a:pt x="0" y="100965"/>
                  </a:cubicBezTo>
                  <a:cubicBezTo>
                    <a:pt x="0" y="100965"/>
                    <a:pt x="37624" y="93345"/>
                    <a:pt x="65722" y="65723"/>
                  </a:cubicBezTo>
                  <a:cubicBezTo>
                    <a:pt x="93345" y="37624"/>
                    <a:pt x="100965" y="0"/>
                    <a:pt x="100965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3" name="Freeform: Shape 132">
              <a:extLst>
                <a:ext uri="{FF2B5EF4-FFF2-40B4-BE49-F238E27FC236}">
                  <a16:creationId xmlns:a16="http://schemas.microsoft.com/office/drawing/2014/main" id="{53CD1FE0-07FF-4C3F-9195-0CBE205F920D}"/>
                </a:ext>
              </a:extLst>
            </p:cNvPr>
            <p:cNvSpPr/>
            <p:nvPr/>
          </p:nvSpPr>
          <p:spPr>
            <a:xfrm flipH="1">
              <a:off x="6654581" y="2649446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4" name="Freeform: Shape 133">
              <a:extLst>
                <a:ext uri="{FF2B5EF4-FFF2-40B4-BE49-F238E27FC236}">
                  <a16:creationId xmlns:a16="http://schemas.microsoft.com/office/drawing/2014/main" id="{5A4D8810-9473-4EAC-A4A6-9C7F56E445A2}"/>
                </a:ext>
              </a:extLst>
            </p:cNvPr>
            <p:cNvSpPr/>
            <p:nvPr/>
          </p:nvSpPr>
          <p:spPr>
            <a:xfrm flipH="1">
              <a:off x="6966548" y="2449263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5" name="Freeform: Shape 134">
              <a:extLst>
                <a:ext uri="{FF2B5EF4-FFF2-40B4-BE49-F238E27FC236}">
                  <a16:creationId xmlns:a16="http://schemas.microsoft.com/office/drawing/2014/main" id="{0DED1CC2-8ECF-4F0E-9BE8-38214FE08209}"/>
                </a:ext>
              </a:extLst>
            </p:cNvPr>
            <p:cNvSpPr/>
            <p:nvPr/>
          </p:nvSpPr>
          <p:spPr>
            <a:xfrm flipH="1">
              <a:off x="6703475" y="4014653"/>
              <a:ext cx="1429850" cy="467950"/>
            </a:xfrm>
            <a:custGeom>
              <a:avLst/>
              <a:gdLst>
                <a:gd name="connsiteX0" fmla="*/ 198596 w 261937"/>
                <a:gd name="connsiteY0" fmla="*/ 4221 h 85725"/>
                <a:gd name="connsiteX1" fmla="*/ 130969 w 261937"/>
                <a:gd name="connsiteY1" fmla="*/ 4221 h 85725"/>
                <a:gd name="connsiteX2" fmla="*/ 63341 w 261937"/>
                <a:gd name="connsiteY2" fmla="*/ 3745 h 85725"/>
                <a:gd name="connsiteX3" fmla="*/ 0 w 261937"/>
                <a:gd name="connsiteY3" fmla="*/ 42797 h 85725"/>
                <a:gd name="connsiteX4" fmla="*/ 74771 w 261937"/>
                <a:gd name="connsiteY4" fmla="*/ 45179 h 85725"/>
                <a:gd name="connsiteX5" fmla="*/ 92869 w 261937"/>
                <a:gd name="connsiteY5" fmla="*/ 38511 h 85725"/>
                <a:gd name="connsiteX6" fmla="*/ 63818 w 261937"/>
                <a:gd name="connsiteY6" fmla="*/ 62800 h 85725"/>
                <a:gd name="connsiteX7" fmla="*/ 74771 w 261937"/>
                <a:gd name="connsiteY7" fmla="*/ 88994 h 85725"/>
                <a:gd name="connsiteX8" fmla="*/ 121444 w 261937"/>
                <a:gd name="connsiteY8" fmla="*/ 47560 h 85725"/>
                <a:gd name="connsiteX9" fmla="*/ 131445 w 261937"/>
                <a:gd name="connsiteY9" fmla="*/ 34225 h 85725"/>
                <a:gd name="connsiteX10" fmla="*/ 141446 w 261937"/>
                <a:gd name="connsiteY10" fmla="*/ 47560 h 85725"/>
                <a:gd name="connsiteX11" fmla="*/ 188119 w 261937"/>
                <a:gd name="connsiteY11" fmla="*/ 88994 h 85725"/>
                <a:gd name="connsiteX12" fmla="*/ 199073 w 261937"/>
                <a:gd name="connsiteY12" fmla="*/ 62800 h 85725"/>
                <a:gd name="connsiteX13" fmla="*/ 170021 w 261937"/>
                <a:gd name="connsiteY13" fmla="*/ 38511 h 85725"/>
                <a:gd name="connsiteX14" fmla="*/ 188119 w 261937"/>
                <a:gd name="connsiteY14" fmla="*/ 45179 h 85725"/>
                <a:gd name="connsiteX15" fmla="*/ 262890 w 261937"/>
                <a:gd name="connsiteY15" fmla="*/ 42797 h 85725"/>
                <a:gd name="connsiteX16" fmla="*/ 198596 w 261937"/>
                <a:gd name="connsiteY16" fmla="*/ 4221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61937" h="85725">
                  <a:moveTo>
                    <a:pt x="198596" y="4221"/>
                  </a:moveTo>
                  <a:cubicBezTo>
                    <a:pt x="170498" y="-3399"/>
                    <a:pt x="143351" y="1364"/>
                    <a:pt x="130969" y="4221"/>
                  </a:cubicBezTo>
                  <a:cubicBezTo>
                    <a:pt x="118586" y="1364"/>
                    <a:pt x="91440" y="-3399"/>
                    <a:pt x="63341" y="3745"/>
                  </a:cubicBezTo>
                  <a:cubicBezTo>
                    <a:pt x="25241" y="13746"/>
                    <a:pt x="0" y="42797"/>
                    <a:pt x="0" y="42797"/>
                  </a:cubicBezTo>
                  <a:cubicBezTo>
                    <a:pt x="0" y="42797"/>
                    <a:pt x="36671" y="55180"/>
                    <a:pt x="74771" y="45179"/>
                  </a:cubicBezTo>
                  <a:cubicBezTo>
                    <a:pt x="80963" y="43274"/>
                    <a:pt x="87154" y="41369"/>
                    <a:pt x="92869" y="38511"/>
                  </a:cubicBezTo>
                  <a:cubicBezTo>
                    <a:pt x="85725" y="48512"/>
                    <a:pt x="78581" y="56609"/>
                    <a:pt x="63818" y="62800"/>
                  </a:cubicBezTo>
                  <a:lnTo>
                    <a:pt x="74771" y="88994"/>
                  </a:lnTo>
                  <a:cubicBezTo>
                    <a:pt x="100489" y="78040"/>
                    <a:pt x="111443" y="61847"/>
                    <a:pt x="121444" y="47560"/>
                  </a:cubicBezTo>
                  <a:cubicBezTo>
                    <a:pt x="124778" y="42797"/>
                    <a:pt x="127635" y="38511"/>
                    <a:pt x="131445" y="34225"/>
                  </a:cubicBezTo>
                  <a:cubicBezTo>
                    <a:pt x="134779" y="38511"/>
                    <a:pt x="138113" y="42797"/>
                    <a:pt x="141446" y="47560"/>
                  </a:cubicBezTo>
                  <a:cubicBezTo>
                    <a:pt x="150971" y="61847"/>
                    <a:pt x="161925" y="78040"/>
                    <a:pt x="188119" y="88994"/>
                  </a:cubicBezTo>
                  <a:lnTo>
                    <a:pt x="199073" y="62800"/>
                  </a:lnTo>
                  <a:cubicBezTo>
                    <a:pt x="184309" y="56609"/>
                    <a:pt x="177165" y="48512"/>
                    <a:pt x="170021" y="38511"/>
                  </a:cubicBezTo>
                  <a:cubicBezTo>
                    <a:pt x="175736" y="40892"/>
                    <a:pt x="181451" y="43274"/>
                    <a:pt x="188119" y="45179"/>
                  </a:cubicBezTo>
                  <a:cubicBezTo>
                    <a:pt x="226219" y="55180"/>
                    <a:pt x="262890" y="42797"/>
                    <a:pt x="262890" y="42797"/>
                  </a:cubicBezTo>
                  <a:cubicBezTo>
                    <a:pt x="262890" y="42797"/>
                    <a:pt x="236696" y="14222"/>
                    <a:pt x="198596" y="422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36" name="TextBox 135">
            <a:extLst>
              <a:ext uri="{FF2B5EF4-FFF2-40B4-BE49-F238E27FC236}">
                <a16:creationId xmlns:a16="http://schemas.microsoft.com/office/drawing/2014/main" id="{9E4ECA75-2DF9-453D-82B4-AC68D462B87D}"/>
              </a:ext>
            </a:extLst>
          </p:cNvPr>
          <p:cNvSpPr txBox="1"/>
          <p:nvPr/>
        </p:nvSpPr>
        <p:spPr>
          <a:xfrm>
            <a:off x="6753238" y="4503438"/>
            <a:ext cx="1316177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400" b="1" dirty="0">
                <a:solidFill>
                  <a:schemeClr val="accent1"/>
                </a:solidFill>
                <a:latin typeface="+mj-lt"/>
              </a:rPr>
              <a:t>1</a:t>
            </a:r>
            <a:r>
              <a:rPr lang="en-US" sz="2400" b="1" baseline="30000" dirty="0">
                <a:solidFill>
                  <a:schemeClr val="accent1"/>
                </a:solidFill>
                <a:latin typeface="+mj-lt"/>
              </a:rPr>
              <a:t>st</a:t>
            </a:r>
            <a:endParaRPr lang="en-US" sz="2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37" name="TextBox 136">
            <a:extLst>
              <a:ext uri="{FF2B5EF4-FFF2-40B4-BE49-F238E27FC236}">
                <a16:creationId xmlns:a16="http://schemas.microsoft.com/office/drawing/2014/main" id="{6C5182AB-AFC7-42D8-B42B-ACB83D72BE46}"/>
              </a:ext>
            </a:extLst>
          </p:cNvPr>
          <p:cNvSpPr txBox="1"/>
          <p:nvPr/>
        </p:nvSpPr>
        <p:spPr>
          <a:xfrm>
            <a:off x="6669999" y="5534684"/>
            <a:ext cx="1482655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b="1" dirty="0">
                <a:solidFill>
                  <a:schemeClr val="accent1"/>
                </a:solidFill>
                <a:latin typeface="+mj-lt"/>
              </a:rPr>
              <a:t>Description</a:t>
            </a:r>
          </a:p>
        </p:txBody>
      </p:sp>
      <p:grpSp>
        <p:nvGrpSpPr>
          <p:cNvPr id="139" name="Group 138">
            <a:extLst>
              <a:ext uri="{FF2B5EF4-FFF2-40B4-BE49-F238E27FC236}">
                <a16:creationId xmlns:a16="http://schemas.microsoft.com/office/drawing/2014/main" id="{1B11C787-8BFA-4BD2-B64C-21D58C010CB6}"/>
              </a:ext>
            </a:extLst>
          </p:cNvPr>
          <p:cNvGrpSpPr/>
          <p:nvPr/>
        </p:nvGrpSpPr>
        <p:grpSpPr>
          <a:xfrm>
            <a:off x="8559116" y="4067435"/>
            <a:ext cx="1312542" cy="1319520"/>
            <a:chOff x="6409702" y="2449263"/>
            <a:chExt cx="2022587" cy="2033340"/>
          </a:xfrm>
          <a:solidFill>
            <a:schemeClr val="accent2"/>
          </a:solidFill>
        </p:grpSpPr>
        <p:sp>
          <p:nvSpPr>
            <p:cNvPr id="140" name="Freeform: Shape 139">
              <a:extLst>
                <a:ext uri="{FF2B5EF4-FFF2-40B4-BE49-F238E27FC236}">
                  <a16:creationId xmlns:a16="http://schemas.microsoft.com/office/drawing/2014/main" id="{12E8D55B-9758-470F-9F48-D418DD534CA4}"/>
                </a:ext>
              </a:extLst>
            </p:cNvPr>
            <p:cNvSpPr/>
            <p:nvPr/>
          </p:nvSpPr>
          <p:spPr>
            <a:xfrm flipH="1">
              <a:off x="7652372" y="3717425"/>
              <a:ext cx="753922" cy="259972"/>
            </a:xfrm>
            <a:custGeom>
              <a:avLst/>
              <a:gdLst>
                <a:gd name="connsiteX0" fmla="*/ 138113 w 138112"/>
                <a:gd name="connsiteY0" fmla="*/ 42954 h 47625"/>
                <a:gd name="connsiteX1" fmla="*/ 74771 w 138112"/>
                <a:gd name="connsiteY1" fmla="*/ 3902 h 47625"/>
                <a:gd name="connsiteX2" fmla="*/ 0 w 138112"/>
                <a:gd name="connsiteY2" fmla="*/ 6283 h 47625"/>
                <a:gd name="connsiteX3" fmla="*/ 63341 w 138112"/>
                <a:gd name="connsiteY3" fmla="*/ 45336 h 47625"/>
                <a:gd name="connsiteX4" fmla="*/ 138113 w 138112"/>
                <a:gd name="connsiteY4" fmla="*/ 42954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138113" y="42954"/>
                  </a:moveTo>
                  <a:cubicBezTo>
                    <a:pt x="138113" y="42954"/>
                    <a:pt x="112871" y="13903"/>
                    <a:pt x="74771" y="3902"/>
                  </a:cubicBezTo>
                  <a:cubicBezTo>
                    <a:pt x="36671" y="-6099"/>
                    <a:pt x="0" y="6283"/>
                    <a:pt x="0" y="6283"/>
                  </a:cubicBezTo>
                  <a:cubicBezTo>
                    <a:pt x="0" y="6283"/>
                    <a:pt x="25241" y="35334"/>
                    <a:pt x="63341" y="45336"/>
                  </a:cubicBezTo>
                  <a:cubicBezTo>
                    <a:pt x="101441" y="55337"/>
                    <a:pt x="138113" y="42954"/>
                    <a:pt x="138113" y="4295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1" name="Freeform: Shape 140">
              <a:extLst>
                <a:ext uri="{FF2B5EF4-FFF2-40B4-BE49-F238E27FC236}">
                  <a16:creationId xmlns:a16="http://schemas.microsoft.com/office/drawing/2014/main" id="{8D5220A4-31BB-4D93-84A9-CA8E77E4587B}"/>
                </a:ext>
              </a:extLst>
            </p:cNvPr>
            <p:cNvSpPr/>
            <p:nvPr/>
          </p:nvSpPr>
          <p:spPr>
            <a:xfrm flipH="1">
              <a:off x="7886345" y="3164188"/>
              <a:ext cx="545944" cy="545944"/>
            </a:xfrm>
            <a:custGeom>
              <a:avLst/>
              <a:gdLst>
                <a:gd name="connsiteX0" fmla="*/ 100965 w 100012"/>
                <a:gd name="connsiteY0" fmla="*/ 100965 h 100012"/>
                <a:gd name="connsiteX1" fmla="*/ 65723 w 100012"/>
                <a:gd name="connsiteY1" fmla="*/ 35243 h 100012"/>
                <a:gd name="connsiteX2" fmla="*/ 0 w 100012"/>
                <a:gd name="connsiteY2" fmla="*/ 0 h 100012"/>
                <a:gd name="connsiteX3" fmla="*/ 35243 w 100012"/>
                <a:gd name="connsiteY3" fmla="*/ 65723 h 100012"/>
                <a:gd name="connsiteX4" fmla="*/ 100965 w 100012"/>
                <a:gd name="connsiteY4" fmla="*/ 100965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100965"/>
                  </a:moveTo>
                  <a:cubicBezTo>
                    <a:pt x="100965" y="100965"/>
                    <a:pt x="93345" y="63341"/>
                    <a:pt x="65723" y="35243"/>
                  </a:cubicBezTo>
                  <a:cubicBezTo>
                    <a:pt x="37624" y="7620"/>
                    <a:pt x="0" y="0"/>
                    <a:pt x="0" y="0"/>
                  </a:cubicBezTo>
                  <a:cubicBezTo>
                    <a:pt x="0" y="0"/>
                    <a:pt x="7620" y="37624"/>
                    <a:pt x="35243" y="65723"/>
                  </a:cubicBezTo>
                  <a:cubicBezTo>
                    <a:pt x="63341" y="93345"/>
                    <a:pt x="100965" y="100965"/>
                    <a:pt x="100965" y="10096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2" name="Freeform: Shape 141">
              <a:extLst>
                <a:ext uri="{FF2B5EF4-FFF2-40B4-BE49-F238E27FC236}">
                  <a16:creationId xmlns:a16="http://schemas.microsoft.com/office/drawing/2014/main" id="{167F220C-211B-4DAB-BF14-06B915C4175B}"/>
                </a:ext>
              </a:extLst>
            </p:cNvPr>
            <p:cNvSpPr/>
            <p:nvPr/>
          </p:nvSpPr>
          <p:spPr>
            <a:xfrm flipH="1">
              <a:off x="7928448" y="2649446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3" name="Freeform: Shape 142">
              <a:extLst>
                <a:ext uri="{FF2B5EF4-FFF2-40B4-BE49-F238E27FC236}">
                  <a16:creationId xmlns:a16="http://schemas.microsoft.com/office/drawing/2014/main" id="{E76639F9-8909-45A1-A42C-5FADE34851B7}"/>
                </a:ext>
              </a:extLst>
            </p:cNvPr>
            <p:cNvSpPr/>
            <p:nvPr/>
          </p:nvSpPr>
          <p:spPr>
            <a:xfrm flipH="1">
              <a:off x="7616481" y="2449263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4" name="Freeform: Shape 143">
              <a:extLst>
                <a:ext uri="{FF2B5EF4-FFF2-40B4-BE49-F238E27FC236}">
                  <a16:creationId xmlns:a16="http://schemas.microsoft.com/office/drawing/2014/main" id="{3093797B-2BD0-4195-BB8D-ACA577204157}"/>
                </a:ext>
              </a:extLst>
            </p:cNvPr>
            <p:cNvSpPr/>
            <p:nvPr/>
          </p:nvSpPr>
          <p:spPr>
            <a:xfrm flipH="1">
              <a:off x="6430500" y="3716290"/>
              <a:ext cx="753922" cy="259972"/>
            </a:xfrm>
            <a:custGeom>
              <a:avLst/>
              <a:gdLst>
                <a:gd name="connsiteX0" fmla="*/ 63341 w 138112"/>
                <a:gd name="connsiteY0" fmla="*/ 4110 h 47625"/>
                <a:gd name="connsiteX1" fmla="*/ 0 w 138112"/>
                <a:gd name="connsiteY1" fmla="*/ 43163 h 47625"/>
                <a:gd name="connsiteX2" fmla="*/ 74771 w 138112"/>
                <a:gd name="connsiteY2" fmla="*/ 45544 h 47625"/>
                <a:gd name="connsiteX3" fmla="*/ 138113 w 138112"/>
                <a:gd name="connsiteY3" fmla="*/ 6492 h 47625"/>
                <a:gd name="connsiteX4" fmla="*/ 63341 w 138112"/>
                <a:gd name="connsiteY4" fmla="*/ 4110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63341" y="4110"/>
                  </a:moveTo>
                  <a:cubicBezTo>
                    <a:pt x="25241" y="14112"/>
                    <a:pt x="0" y="43163"/>
                    <a:pt x="0" y="43163"/>
                  </a:cubicBezTo>
                  <a:cubicBezTo>
                    <a:pt x="0" y="43163"/>
                    <a:pt x="36671" y="55545"/>
                    <a:pt x="74771" y="45544"/>
                  </a:cubicBezTo>
                  <a:cubicBezTo>
                    <a:pt x="112871" y="35543"/>
                    <a:pt x="138113" y="6492"/>
                    <a:pt x="138113" y="6492"/>
                  </a:cubicBezTo>
                  <a:cubicBezTo>
                    <a:pt x="138113" y="6492"/>
                    <a:pt x="101441" y="-6367"/>
                    <a:pt x="63341" y="41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5" name="Freeform: Shape 144">
              <a:extLst>
                <a:ext uri="{FF2B5EF4-FFF2-40B4-BE49-F238E27FC236}">
                  <a16:creationId xmlns:a16="http://schemas.microsoft.com/office/drawing/2014/main" id="{3AEFB6F2-A773-4D33-B1C1-82D7FDB39A59}"/>
                </a:ext>
              </a:extLst>
            </p:cNvPr>
            <p:cNvSpPr/>
            <p:nvPr/>
          </p:nvSpPr>
          <p:spPr>
            <a:xfrm flipH="1">
              <a:off x="6409702" y="3164188"/>
              <a:ext cx="545944" cy="545944"/>
            </a:xfrm>
            <a:custGeom>
              <a:avLst/>
              <a:gdLst>
                <a:gd name="connsiteX0" fmla="*/ 100965 w 100012"/>
                <a:gd name="connsiteY0" fmla="*/ 0 h 100012"/>
                <a:gd name="connsiteX1" fmla="*/ 35242 w 100012"/>
                <a:gd name="connsiteY1" fmla="*/ 35243 h 100012"/>
                <a:gd name="connsiteX2" fmla="*/ 0 w 100012"/>
                <a:gd name="connsiteY2" fmla="*/ 100965 h 100012"/>
                <a:gd name="connsiteX3" fmla="*/ 65722 w 100012"/>
                <a:gd name="connsiteY3" fmla="*/ 65723 h 100012"/>
                <a:gd name="connsiteX4" fmla="*/ 100965 w 100012"/>
                <a:gd name="connsiteY4" fmla="*/ 0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0"/>
                  </a:moveTo>
                  <a:cubicBezTo>
                    <a:pt x="100965" y="0"/>
                    <a:pt x="63341" y="7620"/>
                    <a:pt x="35242" y="35243"/>
                  </a:cubicBezTo>
                  <a:cubicBezTo>
                    <a:pt x="7144" y="63341"/>
                    <a:pt x="0" y="100965"/>
                    <a:pt x="0" y="100965"/>
                  </a:cubicBezTo>
                  <a:cubicBezTo>
                    <a:pt x="0" y="100965"/>
                    <a:pt x="37624" y="93345"/>
                    <a:pt x="65722" y="65723"/>
                  </a:cubicBezTo>
                  <a:cubicBezTo>
                    <a:pt x="93345" y="37624"/>
                    <a:pt x="100965" y="0"/>
                    <a:pt x="100965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6" name="Freeform: Shape 145">
              <a:extLst>
                <a:ext uri="{FF2B5EF4-FFF2-40B4-BE49-F238E27FC236}">
                  <a16:creationId xmlns:a16="http://schemas.microsoft.com/office/drawing/2014/main" id="{02938A4F-8D59-4D94-930F-A0C26E860143}"/>
                </a:ext>
              </a:extLst>
            </p:cNvPr>
            <p:cNvSpPr/>
            <p:nvPr/>
          </p:nvSpPr>
          <p:spPr>
            <a:xfrm flipH="1">
              <a:off x="6654581" y="2649446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7" name="Freeform: Shape 146">
              <a:extLst>
                <a:ext uri="{FF2B5EF4-FFF2-40B4-BE49-F238E27FC236}">
                  <a16:creationId xmlns:a16="http://schemas.microsoft.com/office/drawing/2014/main" id="{6DDDDA95-20BD-421D-ACC7-261DCA27264C}"/>
                </a:ext>
              </a:extLst>
            </p:cNvPr>
            <p:cNvSpPr/>
            <p:nvPr/>
          </p:nvSpPr>
          <p:spPr>
            <a:xfrm flipH="1">
              <a:off x="6966548" y="2449263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8" name="Freeform: Shape 147">
              <a:extLst>
                <a:ext uri="{FF2B5EF4-FFF2-40B4-BE49-F238E27FC236}">
                  <a16:creationId xmlns:a16="http://schemas.microsoft.com/office/drawing/2014/main" id="{F5341026-DA03-46E9-963B-48D982263192}"/>
                </a:ext>
              </a:extLst>
            </p:cNvPr>
            <p:cNvSpPr/>
            <p:nvPr/>
          </p:nvSpPr>
          <p:spPr>
            <a:xfrm flipH="1">
              <a:off x="6703475" y="4014653"/>
              <a:ext cx="1429850" cy="467950"/>
            </a:xfrm>
            <a:custGeom>
              <a:avLst/>
              <a:gdLst>
                <a:gd name="connsiteX0" fmla="*/ 198596 w 261937"/>
                <a:gd name="connsiteY0" fmla="*/ 4221 h 85725"/>
                <a:gd name="connsiteX1" fmla="*/ 130969 w 261937"/>
                <a:gd name="connsiteY1" fmla="*/ 4221 h 85725"/>
                <a:gd name="connsiteX2" fmla="*/ 63341 w 261937"/>
                <a:gd name="connsiteY2" fmla="*/ 3745 h 85725"/>
                <a:gd name="connsiteX3" fmla="*/ 0 w 261937"/>
                <a:gd name="connsiteY3" fmla="*/ 42797 h 85725"/>
                <a:gd name="connsiteX4" fmla="*/ 74771 w 261937"/>
                <a:gd name="connsiteY4" fmla="*/ 45179 h 85725"/>
                <a:gd name="connsiteX5" fmla="*/ 92869 w 261937"/>
                <a:gd name="connsiteY5" fmla="*/ 38511 h 85725"/>
                <a:gd name="connsiteX6" fmla="*/ 63818 w 261937"/>
                <a:gd name="connsiteY6" fmla="*/ 62800 h 85725"/>
                <a:gd name="connsiteX7" fmla="*/ 74771 w 261937"/>
                <a:gd name="connsiteY7" fmla="*/ 88994 h 85725"/>
                <a:gd name="connsiteX8" fmla="*/ 121444 w 261937"/>
                <a:gd name="connsiteY8" fmla="*/ 47560 h 85725"/>
                <a:gd name="connsiteX9" fmla="*/ 131445 w 261937"/>
                <a:gd name="connsiteY9" fmla="*/ 34225 h 85725"/>
                <a:gd name="connsiteX10" fmla="*/ 141446 w 261937"/>
                <a:gd name="connsiteY10" fmla="*/ 47560 h 85725"/>
                <a:gd name="connsiteX11" fmla="*/ 188119 w 261937"/>
                <a:gd name="connsiteY11" fmla="*/ 88994 h 85725"/>
                <a:gd name="connsiteX12" fmla="*/ 199073 w 261937"/>
                <a:gd name="connsiteY12" fmla="*/ 62800 h 85725"/>
                <a:gd name="connsiteX13" fmla="*/ 170021 w 261937"/>
                <a:gd name="connsiteY13" fmla="*/ 38511 h 85725"/>
                <a:gd name="connsiteX14" fmla="*/ 188119 w 261937"/>
                <a:gd name="connsiteY14" fmla="*/ 45179 h 85725"/>
                <a:gd name="connsiteX15" fmla="*/ 262890 w 261937"/>
                <a:gd name="connsiteY15" fmla="*/ 42797 h 85725"/>
                <a:gd name="connsiteX16" fmla="*/ 198596 w 261937"/>
                <a:gd name="connsiteY16" fmla="*/ 4221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61937" h="85725">
                  <a:moveTo>
                    <a:pt x="198596" y="4221"/>
                  </a:moveTo>
                  <a:cubicBezTo>
                    <a:pt x="170498" y="-3399"/>
                    <a:pt x="143351" y="1364"/>
                    <a:pt x="130969" y="4221"/>
                  </a:cubicBezTo>
                  <a:cubicBezTo>
                    <a:pt x="118586" y="1364"/>
                    <a:pt x="91440" y="-3399"/>
                    <a:pt x="63341" y="3745"/>
                  </a:cubicBezTo>
                  <a:cubicBezTo>
                    <a:pt x="25241" y="13746"/>
                    <a:pt x="0" y="42797"/>
                    <a:pt x="0" y="42797"/>
                  </a:cubicBezTo>
                  <a:cubicBezTo>
                    <a:pt x="0" y="42797"/>
                    <a:pt x="36671" y="55180"/>
                    <a:pt x="74771" y="45179"/>
                  </a:cubicBezTo>
                  <a:cubicBezTo>
                    <a:pt x="80963" y="43274"/>
                    <a:pt x="87154" y="41369"/>
                    <a:pt x="92869" y="38511"/>
                  </a:cubicBezTo>
                  <a:cubicBezTo>
                    <a:pt x="85725" y="48512"/>
                    <a:pt x="78581" y="56609"/>
                    <a:pt x="63818" y="62800"/>
                  </a:cubicBezTo>
                  <a:lnTo>
                    <a:pt x="74771" y="88994"/>
                  </a:lnTo>
                  <a:cubicBezTo>
                    <a:pt x="100489" y="78040"/>
                    <a:pt x="111443" y="61847"/>
                    <a:pt x="121444" y="47560"/>
                  </a:cubicBezTo>
                  <a:cubicBezTo>
                    <a:pt x="124778" y="42797"/>
                    <a:pt x="127635" y="38511"/>
                    <a:pt x="131445" y="34225"/>
                  </a:cubicBezTo>
                  <a:cubicBezTo>
                    <a:pt x="134779" y="38511"/>
                    <a:pt x="138113" y="42797"/>
                    <a:pt x="141446" y="47560"/>
                  </a:cubicBezTo>
                  <a:cubicBezTo>
                    <a:pt x="150971" y="61847"/>
                    <a:pt x="161925" y="78040"/>
                    <a:pt x="188119" y="88994"/>
                  </a:cubicBezTo>
                  <a:lnTo>
                    <a:pt x="199073" y="62800"/>
                  </a:lnTo>
                  <a:cubicBezTo>
                    <a:pt x="184309" y="56609"/>
                    <a:pt x="177165" y="48512"/>
                    <a:pt x="170021" y="38511"/>
                  </a:cubicBezTo>
                  <a:cubicBezTo>
                    <a:pt x="175736" y="40892"/>
                    <a:pt x="181451" y="43274"/>
                    <a:pt x="188119" y="45179"/>
                  </a:cubicBezTo>
                  <a:cubicBezTo>
                    <a:pt x="226219" y="55180"/>
                    <a:pt x="262890" y="42797"/>
                    <a:pt x="262890" y="42797"/>
                  </a:cubicBezTo>
                  <a:cubicBezTo>
                    <a:pt x="262890" y="42797"/>
                    <a:pt x="236696" y="14222"/>
                    <a:pt x="198596" y="422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49" name="TextBox 148">
            <a:extLst>
              <a:ext uri="{FF2B5EF4-FFF2-40B4-BE49-F238E27FC236}">
                <a16:creationId xmlns:a16="http://schemas.microsoft.com/office/drawing/2014/main" id="{6E646FF9-A527-43A4-941D-970EAAA3A328}"/>
              </a:ext>
            </a:extLst>
          </p:cNvPr>
          <p:cNvSpPr txBox="1"/>
          <p:nvPr/>
        </p:nvSpPr>
        <p:spPr>
          <a:xfrm>
            <a:off x="8557299" y="4503438"/>
            <a:ext cx="1316177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400" b="1" dirty="0">
                <a:solidFill>
                  <a:schemeClr val="accent2"/>
                </a:solidFill>
                <a:latin typeface="+mj-lt"/>
              </a:rPr>
              <a:t>2</a:t>
            </a:r>
            <a:r>
              <a:rPr lang="en-US" sz="2400" b="1" baseline="30000" dirty="0">
                <a:solidFill>
                  <a:schemeClr val="accent2"/>
                </a:solidFill>
                <a:latin typeface="+mj-lt"/>
              </a:rPr>
              <a:t>nd</a:t>
            </a:r>
            <a:endParaRPr lang="en-US" sz="24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150" name="TextBox 149">
            <a:extLst>
              <a:ext uri="{FF2B5EF4-FFF2-40B4-BE49-F238E27FC236}">
                <a16:creationId xmlns:a16="http://schemas.microsoft.com/office/drawing/2014/main" id="{2389D047-76C0-4906-9D4F-C07810ED1080}"/>
              </a:ext>
            </a:extLst>
          </p:cNvPr>
          <p:cNvSpPr txBox="1"/>
          <p:nvPr/>
        </p:nvSpPr>
        <p:spPr>
          <a:xfrm>
            <a:off x="8474060" y="5534684"/>
            <a:ext cx="1482655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b="1" dirty="0">
                <a:solidFill>
                  <a:schemeClr val="accent2"/>
                </a:solidFill>
                <a:latin typeface="+mj-lt"/>
              </a:rPr>
              <a:t>Description</a:t>
            </a:r>
          </a:p>
        </p:txBody>
      </p:sp>
    </p:spTree>
    <p:extLst>
      <p:ext uri="{BB962C8B-B14F-4D97-AF65-F5344CB8AC3E}">
        <p14:creationId xmlns:p14="http://schemas.microsoft.com/office/powerpoint/2010/main" val="742991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0"/>
                            </p:stCondLst>
                            <p:childTnLst>
                              <p:par>
                                <p:cTn id="6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500"/>
                            </p:stCondLst>
                            <p:childTnLst>
                              <p:par>
                                <p:cTn id="6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4" grpId="0" build="p"/>
      <p:bldP spid="3" grpId="0"/>
      <p:bldP spid="129" grpId="0" animBg="1"/>
      <p:bldP spid="94" grpId="0" animBg="1"/>
      <p:bldP spid="92" grpId="0"/>
      <p:bldP spid="93" grpId="0"/>
      <p:bldP spid="136" grpId="0"/>
      <p:bldP spid="137" grpId="0"/>
      <p:bldP spid="149" grpId="0"/>
      <p:bldP spid="15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Freeform 5">
            <a:extLst>
              <a:ext uri="{FF2B5EF4-FFF2-40B4-BE49-F238E27FC236}">
                <a16:creationId xmlns:a16="http://schemas.microsoft.com/office/drawing/2014/main" id="{7CCCF0A3-8797-44B3-8587-4638B46A0E01}"/>
              </a:ext>
            </a:extLst>
          </p:cNvPr>
          <p:cNvSpPr>
            <a:spLocks/>
          </p:cNvSpPr>
          <p:nvPr/>
        </p:nvSpPr>
        <p:spPr bwMode="auto">
          <a:xfrm>
            <a:off x="5651331" y="975208"/>
            <a:ext cx="1590109" cy="1972200"/>
          </a:xfrm>
          <a:custGeom>
            <a:avLst/>
            <a:gdLst>
              <a:gd name="T0" fmla="*/ 469 w 1120"/>
              <a:gd name="T1" fmla="*/ 1257 h 1394"/>
              <a:gd name="T2" fmla="*/ 1042 w 1120"/>
              <a:gd name="T3" fmla="*/ 523 h 1394"/>
              <a:gd name="T4" fmla="*/ 100 w 1120"/>
              <a:gd name="T5" fmla="*/ 388 h 1394"/>
              <a:gd name="T6" fmla="*/ 469 w 1120"/>
              <a:gd name="T7" fmla="*/ 1257 h 13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20" h="1394">
                <a:moveTo>
                  <a:pt x="469" y="1257"/>
                </a:moveTo>
                <a:cubicBezTo>
                  <a:pt x="685" y="1169"/>
                  <a:pt x="1120" y="890"/>
                  <a:pt x="1042" y="523"/>
                </a:cubicBezTo>
                <a:cubicBezTo>
                  <a:pt x="964" y="156"/>
                  <a:pt x="201" y="0"/>
                  <a:pt x="100" y="388"/>
                </a:cubicBezTo>
                <a:cubicBezTo>
                  <a:pt x="0" y="775"/>
                  <a:pt x="134" y="1394"/>
                  <a:pt x="469" y="1257"/>
                </a:cubicBezTo>
                <a:close/>
              </a:path>
            </a:pathLst>
          </a:custGeom>
          <a:solidFill>
            <a:schemeClr val="bg2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73" name="Freeform 88">
            <a:extLst>
              <a:ext uri="{FF2B5EF4-FFF2-40B4-BE49-F238E27FC236}">
                <a16:creationId xmlns:a16="http://schemas.microsoft.com/office/drawing/2014/main" id="{0192EC16-3106-48D5-9F4F-09210762360F}"/>
              </a:ext>
            </a:extLst>
          </p:cNvPr>
          <p:cNvSpPr/>
          <p:nvPr/>
        </p:nvSpPr>
        <p:spPr>
          <a:xfrm>
            <a:off x="0" y="2647271"/>
            <a:ext cx="12192000" cy="4210730"/>
          </a:xfrm>
          <a:custGeom>
            <a:avLst/>
            <a:gdLst>
              <a:gd name="connsiteX0" fmla="*/ 1364976 w 12192000"/>
              <a:gd name="connsiteY0" fmla="*/ 1034 h 4473431"/>
              <a:gd name="connsiteX1" fmla="*/ 3604895 w 12192000"/>
              <a:gd name="connsiteY1" fmla="*/ 536255 h 4473431"/>
              <a:gd name="connsiteX2" fmla="*/ 6722751 w 12192000"/>
              <a:gd name="connsiteY2" fmla="*/ 2626145 h 4473431"/>
              <a:gd name="connsiteX3" fmla="*/ 8610035 w 12192000"/>
              <a:gd name="connsiteY3" fmla="*/ 3423368 h 4473431"/>
              <a:gd name="connsiteX4" fmla="*/ 10459977 w 12192000"/>
              <a:gd name="connsiteY4" fmla="*/ 2859173 h 4473431"/>
              <a:gd name="connsiteX5" fmla="*/ 11968329 w 12192000"/>
              <a:gd name="connsiteY5" fmla="*/ 2355755 h 4473431"/>
              <a:gd name="connsiteX6" fmla="*/ 12192000 w 12192000"/>
              <a:gd name="connsiteY6" fmla="*/ 2326603 h 4473431"/>
              <a:gd name="connsiteX7" fmla="*/ 12192000 w 12192000"/>
              <a:gd name="connsiteY7" fmla="*/ 4473431 h 4473431"/>
              <a:gd name="connsiteX8" fmla="*/ 0 w 12192000"/>
              <a:gd name="connsiteY8" fmla="*/ 4473431 h 4473431"/>
              <a:gd name="connsiteX9" fmla="*/ 0 w 12192000"/>
              <a:gd name="connsiteY9" fmla="*/ 327742 h 4473431"/>
              <a:gd name="connsiteX10" fmla="*/ 39685 w 12192000"/>
              <a:gd name="connsiteY10" fmla="*/ 307918 h 4473431"/>
              <a:gd name="connsiteX11" fmla="*/ 1364976 w 12192000"/>
              <a:gd name="connsiteY11" fmla="*/ 1034 h 44734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2192000" h="4473431">
                <a:moveTo>
                  <a:pt x="1364976" y="1034"/>
                </a:moveTo>
                <a:cubicBezTo>
                  <a:pt x="2125396" y="-16811"/>
                  <a:pt x="2905802" y="197944"/>
                  <a:pt x="3604895" y="536255"/>
                </a:cubicBezTo>
                <a:cubicBezTo>
                  <a:pt x="4723452" y="1077551"/>
                  <a:pt x="5695128" y="1906869"/>
                  <a:pt x="6722751" y="2626145"/>
                </a:cubicBezTo>
                <a:cubicBezTo>
                  <a:pt x="7296723" y="3028159"/>
                  <a:pt x="7924928" y="3407691"/>
                  <a:pt x="8610035" y="3423368"/>
                </a:cubicBezTo>
                <a:cubicBezTo>
                  <a:pt x="9256208" y="3438427"/>
                  <a:pt x="9864416" y="3128663"/>
                  <a:pt x="10459977" y="2859173"/>
                </a:cubicBezTo>
                <a:cubicBezTo>
                  <a:pt x="10946262" y="2639407"/>
                  <a:pt x="11448833" y="2440671"/>
                  <a:pt x="11968329" y="2355755"/>
                </a:cubicBezTo>
                <a:lnTo>
                  <a:pt x="12192000" y="2326603"/>
                </a:lnTo>
                <a:lnTo>
                  <a:pt x="12192000" y="4473431"/>
                </a:lnTo>
                <a:lnTo>
                  <a:pt x="0" y="4473431"/>
                </a:lnTo>
                <a:lnTo>
                  <a:pt x="0" y="327742"/>
                </a:lnTo>
                <a:cubicBezTo>
                  <a:pt x="13208" y="320928"/>
                  <a:pt x="26439" y="314325"/>
                  <a:pt x="39685" y="307918"/>
                </a:cubicBezTo>
                <a:cubicBezTo>
                  <a:pt x="459667" y="106185"/>
                  <a:pt x="908724" y="11741"/>
                  <a:pt x="1364976" y="1034"/>
                </a:cubicBezTo>
                <a:close/>
              </a:path>
            </a:pathLst>
          </a:custGeom>
          <a:solidFill>
            <a:schemeClr val="accent2"/>
          </a:solidFill>
          <a:ln w="836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pic>
        <p:nvPicPr>
          <p:cNvPr id="78" name="PpHolder3">
            <a:extLst>
              <a:ext uri="{FF2B5EF4-FFF2-40B4-BE49-F238E27FC236}">
                <a16:creationId xmlns:a16="http://schemas.microsoft.com/office/drawing/2014/main" id="{433B508D-C554-46BE-8399-3B2DF799F3B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566"/>
          <a:stretch>
            <a:fillRect/>
          </a:stretch>
        </p:blipFill>
        <p:spPr>
          <a:xfrm>
            <a:off x="0" y="3124944"/>
            <a:ext cx="12191946" cy="3733056"/>
          </a:xfrm>
          <a:custGeom>
            <a:avLst/>
            <a:gdLst>
              <a:gd name="connsiteX0" fmla="*/ 1527654 w 12191946"/>
              <a:gd name="connsiteY0" fmla="*/ 616 h 3733056"/>
              <a:gd name="connsiteX1" fmla="*/ 2490917 w 12191946"/>
              <a:gd name="connsiteY1" fmla="*/ 116760 h 3733056"/>
              <a:gd name="connsiteX2" fmla="*/ 5162488 w 12191946"/>
              <a:gd name="connsiteY2" fmla="*/ 1504627 h 3733056"/>
              <a:gd name="connsiteX3" fmla="*/ 7830123 w 12191946"/>
              <a:gd name="connsiteY3" fmla="*/ 2904033 h 3733056"/>
              <a:gd name="connsiteX4" fmla="*/ 11100375 w 12191946"/>
              <a:gd name="connsiteY4" fmla="*/ 2725743 h 3733056"/>
              <a:gd name="connsiteX5" fmla="*/ 12191750 w 12191946"/>
              <a:gd name="connsiteY5" fmla="*/ 2442326 h 3733056"/>
              <a:gd name="connsiteX6" fmla="*/ 12191946 w 12191946"/>
              <a:gd name="connsiteY6" fmla="*/ 3733056 h 3733056"/>
              <a:gd name="connsiteX7" fmla="*/ 0 w 12191946"/>
              <a:gd name="connsiteY7" fmla="*/ 3733056 h 3733056"/>
              <a:gd name="connsiteX8" fmla="*/ 0 w 12191946"/>
              <a:gd name="connsiteY8" fmla="*/ 464373 h 3733056"/>
              <a:gd name="connsiteX9" fmla="*/ 1527654 w 12191946"/>
              <a:gd name="connsiteY9" fmla="*/ 616 h 37330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191946" h="3733056">
                <a:moveTo>
                  <a:pt x="1527654" y="616"/>
                </a:moveTo>
                <a:cubicBezTo>
                  <a:pt x="1851465" y="-5620"/>
                  <a:pt x="2177689" y="35704"/>
                  <a:pt x="2490917" y="116760"/>
                </a:cubicBezTo>
                <a:cubicBezTo>
                  <a:pt x="3447353" y="364379"/>
                  <a:pt x="4313685" y="937407"/>
                  <a:pt x="5162488" y="1504627"/>
                </a:cubicBezTo>
                <a:cubicBezTo>
                  <a:pt x="6011297" y="2071847"/>
                  <a:pt x="6875277" y="2648253"/>
                  <a:pt x="7830123" y="2904033"/>
                </a:cubicBezTo>
                <a:cubicBezTo>
                  <a:pt x="8904099" y="3191653"/>
                  <a:pt x="10035416" y="3054239"/>
                  <a:pt x="11100375" y="2725743"/>
                </a:cubicBezTo>
                <a:cubicBezTo>
                  <a:pt x="11460358" y="2614729"/>
                  <a:pt x="11823705" y="2481070"/>
                  <a:pt x="12191750" y="2442326"/>
                </a:cubicBezTo>
                <a:lnTo>
                  <a:pt x="12191946" y="3733056"/>
                </a:lnTo>
                <a:lnTo>
                  <a:pt x="0" y="3733056"/>
                </a:lnTo>
                <a:lnTo>
                  <a:pt x="0" y="464373"/>
                </a:lnTo>
                <a:cubicBezTo>
                  <a:pt x="454981" y="153515"/>
                  <a:pt x="987970" y="11010"/>
                  <a:pt x="1527654" y="616"/>
                </a:cubicBezTo>
                <a:close/>
              </a:path>
            </a:pathLst>
          </a:custGeom>
        </p:spPr>
      </p:pic>
      <p:sp>
        <p:nvSpPr>
          <p:cNvPr id="4" name="Subtitle 3">
            <a:extLst>
              <a:ext uri="{FF2B5EF4-FFF2-40B4-BE49-F238E27FC236}">
                <a16:creationId xmlns:a16="http://schemas.microsoft.com/office/drawing/2014/main" id="{FA264198-7DBC-4036-B496-9885F867F3E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8AE0329-A11D-4644-85B6-1FC83508AE0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400" b="1" dirty="0">
                <a:latin typeface="+mj-lt"/>
              </a:rPr>
              <a:t>Let’s plan your next event together</a:t>
            </a:r>
            <a:endParaRPr lang="en-ID" dirty="0"/>
          </a:p>
        </p:txBody>
      </p:sp>
      <p:sp>
        <p:nvSpPr>
          <p:cNvPr id="92" name="Freeform 24">
            <a:extLst>
              <a:ext uri="{FF2B5EF4-FFF2-40B4-BE49-F238E27FC236}">
                <a16:creationId xmlns:a16="http://schemas.microsoft.com/office/drawing/2014/main" id="{02BA98C6-84CC-4242-832C-0A35DD1069D7}"/>
              </a:ext>
            </a:extLst>
          </p:cNvPr>
          <p:cNvSpPr/>
          <p:nvPr/>
        </p:nvSpPr>
        <p:spPr>
          <a:xfrm flipH="1">
            <a:off x="10436499" y="0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dirty="0">
              <a:solidFill>
                <a:schemeClr val="tx1"/>
              </a:solidFill>
            </a:endParaRPr>
          </a:p>
        </p:txBody>
      </p:sp>
      <p:grpSp>
        <p:nvGrpSpPr>
          <p:cNvPr id="93" name="Group 92">
            <a:extLst>
              <a:ext uri="{FF2B5EF4-FFF2-40B4-BE49-F238E27FC236}">
                <a16:creationId xmlns:a16="http://schemas.microsoft.com/office/drawing/2014/main" id="{F9AF82EE-BBE9-4E66-BAA7-0F0718793DD8}"/>
              </a:ext>
            </a:extLst>
          </p:cNvPr>
          <p:cNvGrpSpPr/>
          <p:nvPr/>
        </p:nvGrpSpPr>
        <p:grpSpPr>
          <a:xfrm>
            <a:off x="10878350" y="256759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CF19ADDD-0477-41EE-9B9F-CEEC99144465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F0F7CC41-B1F6-44D5-974B-72215A6A87D1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675ABB2D-4E15-46B3-BDD8-E4D6E56C84EA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61690FAA-C44E-4C69-9753-2256F62F1141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29BE0397-9964-480B-B54F-D770862E3157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58F89686-928C-423E-B822-18BECCAA225F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2F498362-DAFC-4A53-8C95-9BA16BF40B36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B0C0DAFD-8447-4041-B524-A53A0860AB75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CD30737B-03E0-447B-83C8-005FC212FC49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F9A3C15D-7389-472A-8290-715CBAF79C41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0374D634-4CCF-46AB-A437-940E4F5D79F4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A74E40F1-A6C3-4FC8-ADF9-B0AE833415B4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D7AA84DB-3001-4456-A813-F3182111AC30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E9EF3B55-499C-4405-9E94-43949A508046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7EFA57C0-EABF-41B5-8F3F-3BA1F934E128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1DEFD447-739A-473F-AF89-6E9CD3F00F8F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078AEF03-B2EB-4F1D-845F-A4F57A0D8B62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id="{3AE88C7A-A5F9-4714-8B45-A89CC08BC163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55645BCC-F7A0-4EB2-AA2F-0099B5AA40C0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id="{AAC3B8ED-C7B6-4CF3-879F-05DC080E222C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256EDCF3-7655-44F7-96D7-73BB4A686FA4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FB3579FD-49D1-4AA7-A3D8-6610412B1363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8A82BB4C-B389-42A6-96ED-C84A9F23B7E3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829DD68E-BEDE-4AF5-9576-157F81C8316E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E6FAA81D-A7F5-49D3-97C7-2A5CABD6CD79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E5F1798A-8CD5-4DC7-879A-6E723BB2E2CB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24480167-B1CF-4FC2-AFF9-E6A0E11356AC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5B34AD8F-7A84-4022-BD2E-E9104415C7A5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6C044C56-CED9-4710-8729-A4414969C302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D54D6401-92BF-470B-8186-20CD1119A9A0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39" name="TextBox 138">
            <a:extLst>
              <a:ext uri="{FF2B5EF4-FFF2-40B4-BE49-F238E27FC236}">
                <a16:creationId xmlns:a16="http://schemas.microsoft.com/office/drawing/2014/main" id="{17F65EE4-95AF-4A13-B587-6E4ABF73AAEF}"/>
              </a:ext>
            </a:extLst>
          </p:cNvPr>
          <p:cNvSpPr txBox="1"/>
          <p:nvPr/>
        </p:nvSpPr>
        <p:spPr>
          <a:xfrm>
            <a:off x="6056703" y="3219224"/>
            <a:ext cx="4695973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  <p:sp>
        <p:nvSpPr>
          <p:cNvPr id="140" name="Freeform: Shape 139">
            <a:extLst>
              <a:ext uri="{FF2B5EF4-FFF2-40B4-BE49-F238E27FC236}">
                <a16:creationId xmlns:a16="http://schemas.microsoft.com/office/drawing/2014/main" id="{E008132E-906B-4587-99DF-AFA67C5F7304}"/>
              </a:ext>
            </a:extLst>
          </p:cNvPr>
          <p:cNvSpPr/>
          <p:nvPr/>
        </p:nvSpPr>
        <p:spPr>
          <a:xfrm flipH="1">
            <a:off x="1408525" y="1965956"/>
            <a:ext cx="1598408" cy="1740734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3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141" name="Group 140">
            <a:extLst>
              <a:ext uri="{FF2B5EF4-FFF2-40B4-BE49-F238E27FC236}">
                <a16:creationId xmlns:a16="http://schemas.microsoft.com/office/drawing/2014/main" id="{080EBC45-C2AB-4047-BBBB-9A572C377404}"/>
              </a:ext>
            </a:extLst>
          </p:cNvPr>
          <p:cNvGrpSpPr/>
          <p:nvPr/>
        </p:nvGrpSpPr>
        <p:grpSpPr>
          <a:xfrm flipH="1">
            <a:off x="2318795" y="1853314"/>
            <a:ext cx="733124" cy="753263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142" name="Freeform: Shape 141">
              <a:extLst>
                <a:ext uri="{FF2B5EF4-FFF2-40B4-BE49-F238E27FC236}">
                  <a16:creationId xmlns:a16="http://schemas.microsoft.com/office/drawing/2014/main" id="{2C04605A-5FAA-4FE2-B381-9E44DDDFF7BA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3" name="Freeform: Shape 142">
              <a:extLst>
                <a:ext uri="{FF2B5EF4-FFF2-40B4-BE49-F238E27FC236}">
                  <a16:creationId xmlns:a16="http://schemas.microsoft.com/office/drawing/2014/main" id="{8312712C-E190-4394-92A2-C146E57AB572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4" name="Freeform: Shape 143">
              <a:extLst>
                <a:ext uri="{FF2B5EF4-FFF2-40B4-BE49-F238E27FC236}">
                  <a16:creationId xmlns:a16="http://schemas.microsoft.com/office/drawing/2014/main" id="{1A7B0C62-B060-4FF5-86D7-94B9CDB16B14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5" name="Freeform: Shape 144">
              <a:extLst>
                <a:ext uri="{FF2B5EF4-FFF2-40B4-BE49-F238E27FC236}">
                  <a16:creationId xmlns:a16="http://schemas.microsoft.com/office/drawing/2014/main" id="{2EFE3ECF-19E7-4A93-84B6-5F731879C24E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6" name="Freeform: Shape 145">
              <a:extLst>
                <a:ext uri="{FF2B5EF4-FFF2-40B4-BE49-F238E27FC236}">
                  <a16:creationId xmlns:a16="http://schemas.microsoft.com/office/drawing/2014/main" id="{430F4EF7-F7F4-45CF-BBB5-404FEA8AF3C0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7" name="Freeform: Shape 146">
              <a:extLst>
                <a:ext uri="{FF2B5EF4-FFF2-40B4-BE49-F238E27FC236}">
                  <a16:creationId xmlns:a16="http://schemas.microsoft.com/office/drawing/2014/main" id="{5E1214DC-8F29-444E-A9CA-D62DB5FD21AD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8" name="Freeform: Shape 147">
              <a:extLst>
                <a:ext uri="{FF2B5EF4-FFF2-40B4-BE49-F238E27FC236}">
                  <a16:creationId xmlns:a16="http://schemas.microsoft.com/office/drawing/2014/main" id="{4C494367-1054-4A90-83CA-04C2CCF06C65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9" name="Freeform: Shape 148">
              <a:extLst>
                <a:ext uri="{FF2B5EF4-FFF2-40B4-BE49-F238E27FC236}">
                  <a16:creationId xmlns:a16="http://schemas.microsoft.com/office/drawing/2014/main" id="{B8E200BA-1222-4344-AC1D-49CAA147B5E6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0" name="Freeform: Shape 149">
              <a:extLst>
                <a:ext uri="{FF2B5EF4-FFF2-40B4-BE49-F238E27FC236}">
                  <a16:creationId xmlns:a16="http://schemas.microsoft.com/office/drawing/2014/main" id="{41F17B36-4337-4EFD-9E68-8E1E7B5A2EB8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1" name="Freeform: Shape 150">
              <a:extLst>
                <a:ext uri="{FF2B5EF4-FFF2-40B4-BE49-F238E27FC236}">
                  <a16:creationId xmlns:a16="http://schemas.microsoft.com/office/drawing/2014/main" id="{49839484-8C11-4806-B9B8-5181CB796765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2" name="Freeform: Shape 151">
              <a:extLst>
                <a:ext uri="{FF2B5EF4-FFF2-40B4-BE49-F238E27FC236}">
                  <a16:creationId xmlns:a16="http://schemas.microsoft.com/office/drawing/2014/main" id="{6706BCBA-F476-4999-8914-AEB30D4205A5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3" name="Freeform: Shape 152">
              <a:extLst>
                <a:ext uri="{FF2B5EF4-FFF2-40B4-BE49-F238E27FC236}">
                  <a16:creationId xmlns:a16="http://schemas.microsoft.com/office/drawing/2014/main" id="{E015EF6F-0519-42CE-85B3-977F05F6BA1E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4" name="Freeform: Shape 153">
              <a:extLst>
                <a:ext uri="{FF2B5EF4-FFF2-40B4-BE49-F238E27FC236}">
                  <a16:creationId xmlns:a16="http://schemas.microsoft.com/office/drawing/2014/main" id="{D2125A83-4011-48BB-B35D-3F0F67008FC5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5" name="Freeform: Shape 154">
              <a:extLst>
                <a:ext uri="{FF2B5EF4-FFF2-40B4-BE49-F238E27FC236}">
                  <a16:creationId xmlns:a16="http://schemas.microsoft.com/office/drawing/2014/main" id="{6260C765-AFF2-4DE2-BD09-6C424A948D6F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6" name="Freeform: Shape 155">
              <a:extLst>
                <a:ext uri="{FF2B5EF4-FFF2-40B4-BE49-F238E27FC236}">
                  <a16:creationId xmlns:a16="http://schemas.microsoft.com/office/drawing/2014/main" id="{5BE47FD5-A3A8-4C5D-8A98-3FF148AB3D47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7" name="Freeform: Shape 156">
              <a:extLst>
                <a:ext uri="{FF2B5EF4-FFF2-40B4-BE49-F238E27FC236}">
                  <a16:creationId xmlns:a16="http://schemas.microsoft.com/office/drawing/2014/main" id="{A774A29D-5F2D-459A-B97F-32421CA2B553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8" name="Freeform: Shape 157">
              <a:extLst>
                <a:ext uri="{FF2B5EF4-FFF2-40B4-BE49-F238E27FC236}">
                  <a16:creationId xmlns:a16="http://schemas.microsoft.com/office/drawing/2014/main" id="{6DA46265-C5B8-4329-94F2-D9A2300A3710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9" name="Freeform: Shape 158">
              <a:extLst>
                <a:ext uri="{FF2B5EF4-FFF2-40B4-BE49-F238E27FC236}">
                  <a16:creationId xmlns:a16="http://schemas.microsoft.com/office/drawing/2014/main" id="{5462CE82-2370-4488-9903-118A6927FE27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0" name="Freeform: Shape 159">
              <a:extLst>
                <a:ext uri="{FF2B5EF4-FFF2-40B4-BE49-F238E27FC236}">
                  <a16:creationId xmlns:a16="http://schemas.microsoft.com/office/drawing/2014/main" id="{FE15C645-0E3C-461A-B159-1DCC73DFD2E5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1" name="Freeform: Shape 160">
              <a:extLst>
                <a:ext uri="{FF2B5EF4-FFF2-40B4-BE49-F238E27FC236}">
                  <a16:creationId xmlns:a16="http://schemas.microsoft.com/office/drawing/2014/main" id="{88A0435C-FCAB-46BA-BA61-54E78CFCE820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2" name="Freeform: Shape 161">
              <a:extLst>
                <a:ext uri="{FF2B5EF4-FFF2-40B4-BE49-F238E27FC236}">
                  <a16:creationId xmlns:a16="http://schemas.microsoft.com/office/drawing/2014/main" id="{74123692-5EF8-4AD4-B1EA-1C96386840B0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3" name="Freeform: Shape 162">
              <a:extLst>
                <a:ext uri="{FF2B5EF4-FFF2-40B4-BE49-F238E27FC236}">
                  <a16:creationId xmlns:a16="http://schemas.microsoft.com/office/drawing/2014/main" id="{9E62F229-D3A3-494B-87E0-CFFA08093904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4" name="Freeform: Shape 163">
              <a:extLst>
                <a:ext uri="{FF2B5EF4-FFF2-40B4-BE49-F238E27FC236}">
                  <a16:creationId xmlns:a16="http://schemas.microsoft.com/office/drawing/2014/main" id="{A4FE914F-96E7-4036-AA76-8C4C4643F524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5" name="Freeform: Shape 164">
              <a:extLst>
                <a:ext uri="{FF2B5EF4-FFF2-40B4-BE49-F238E27FC236}">
                  <a16:creationId xmlns:a16="http://schemas.microsoft.com/office/drawing/2014/main" id="{B925342A-2DF8-4BE3-8BD2-7E33BC26FBDC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6" name="Freeform: Shape 165">
              <a:extLst>
                <a:ext uri="{FF2B5EF4-FFF2-40B4-BE49-F238E27FC236}">
                  <a16:creationId xmlns:a16="http://schemas.microsoft.com/office/drawing/2014/main" id="{FF5AD502-3C9C-4A64-AEB9-1A9AE9DF0797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7" name="Freeform: Shape 166">
              <a:extLst>
                <a:ext uri="{FF2B5EF4-FFF2-40B4-BE49-F238E27FC236}">
                  <a16:creationId xmlns:a16="http://schemas.microsoft.com/office/drawing/2014/main" id="{15AAFA40-5109-40DE-9128-158B59C64FBC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8" name="Freeform: Shape 167">
              <a:extLst>
                <a:ext uri="{FF2B5EF4-FFF2-40B4-BE49-F238E27FC236}">
                  <a16:creationId xmlns:a16="http://schemas.microsoft.com/office/drawing/2014/main" id="{B94760B9-7468-48E7-A543-7E302E179FCB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9" name="Freeform: Shape 168">
              <a:extLst>
                <a:ext uri="{FF2B5EF4-FFF2-40B4-BE49-F238E27FC236}">
                  <a16:creationId xmlns:a16="http://schemas.microsoft.com/office/drawing/2014/main" id="{E6B34500-93B1-4E8E-AD1A-8E84AFCDADC1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0" name="Freeform: Shape 169">
              <a:extLst>
                <a:ext uri="{FF2B5EF4-FFF2-40B4-BE49-F238E27FC236}">
                  <a16:creationId xmlns:a16="http://schemas.microsoft.com/office/drawing/2014/main" id="{AEA34360-C11F-4331-B96C-58EAD8411368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1" name="Freeform: Shape 170">
              <a:extLst>
                <a:ext uri="{FF2B5EF4-FFF2-40B4-BE49-F238E27FC236}">
                  <a16:creationId xmlns:a16="http://schemas.microsoft.com/office/drawing/2014/main" id="{714BFF96-3BA3-4B96-8A3F-29B5857502C4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2767316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8" grpId="0" animBg="1"/>
      <p:bldP spid="173" grpId="0" animBg="1"/>
      <p:bldP spid="4" grpId="0" build="p"/>
      <p:bldP spid="3" grpId="0"/>
      <p:bldP spid="92" grpId="0" animBg="1"/>
      <p:bldP spid="139" grpId="0"/>
      <p:bldP spid="14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Freeform 24">
            <a:extLst>
              <a:ext uri="{FF2B5EF4-FFF2-40B4-BE49-F238E27FC236}">
                <a16:creationId xmlns:a16="http://schemas.microsoft.com/office/drawing/2014/main" id="{042BFAA2-D26E-43C7-A19C-52A0F5DA53AF}"/>
              </a:ext>
            </a:extLst>
          </p:cNvPr>
          <p:cNvSpPr/>
          <p:nvPr/>
        </p:nvSpPr>
        <p:spPr>
          <a:xfrm flipH="1">
            <a:off x="10436499" y="0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101" name="Group 100">
            <a:extLst>
              <a:ext uri="{FF2B5EF4-FFF2-40B4-BE49-F238E27FC236}">
                <a16:creationId xmlns:a16="http://schemas.microsoft.com/office/drawing/2014/main" id="{B0134D0D-355B-499E-8056-EB670B84DAD6}"/>
              </a:ext>
            </a:extLst>
          </p:cNvPr>
          <p:cNvGrpSpPr/>
          <p:nvPr/>
        </p:nvGrpSpPr>
        <p:grpSpPr>
          <a:xfrm>
            <a:off x="10878350" y="256759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CF7CB021-CE05-4BAF-93B2-E428F1BB6A9C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402E712A-3B99-4EC4-BE4F-52350172FDD9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49CCD5CF-6574-44D0-9712-0BFBAACF468F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E9DF1FCF-E006-4783-9D3A-516BEC7A885B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02DF91EB-0733-437B-9234-3D00E28EE679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FC96BE19-D925-4FBC-BF24-9AC531938AD6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B31886F6-9CEE-4907-BCFC-0A7C8C9EE338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307C138B-B0C2-4451-9353-AAF408D298B2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786E915F-4E88-4AEA-B0B6-FFDC6A55CA9E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id="{4CF48023-22EF-457A-ACD7-8865DDE0C1AD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0123A756-E5FF-4AAC-A355-03B492E03EEF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id="{E2ECF8A3-CBBA-43AB-8A8D-7A4FAE85C8CB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3E3BB6E2-C16F-4A5F-A30C-B0CA8BDBECA9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68A241FA-4A93-48E4-B710-A30355631374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2FC669AF-1EC5-492E-8A69-9CF9725636B0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CE66331A-4F47-489F-9FB1-BCC4FB7666A9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BFFB77FC-1C00-4974-AFD7-E5C9C0B215FC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E9C26FDB-3D1B-4112-B359-625AC9173179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A26983FC-ED3B-4E83-A11E-942AB2AEB535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5D41CA7A-151D-45E1-8688-08D940B45961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5636F3E5-56C1-4677-BD21-A3E3CBFFA718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ED22AE88-7C38-4B7E-BE6B-AA87D99B6460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4" name="Freeform: Shape 123">
              <a:extLst>
                <a:ext uri="{FF2B5EF4-FFF2-40B4-BE49-F238E27FC236}">
                  <a16:creationId xmlns:a16="http://schemas.microsoft.com/office/drawing/2014/main" id="{50D46F74-BBB4-40A2-9DF0-65688CC589B8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180714F8-A2D4-44D0-9A83-3948B5422BCA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2B6D3E2E-6FA4-47AB-BB58-13B1CC4DD477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69373E1B-1FAB-4EF6-97C6-63027A9C807A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A039412C-904A-471F-8F46-4084ED15CE50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83F20A91-C43B-44D7-BD56-A3BD418EAC95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id="{09C41F76-802C-4EDC-A484-F348FBE3150C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58788B9B-E451-4336-B34A-5FD9FB289BFF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pic>
        <p:nvPicPr>
          <p:cNvPr id="76" name="PpHolder3">
            <a:extLst>
              <a:ext uri="{FF2B5EF4-FFF2-40B4-BE49-F238E27FC236}">
                <a16:creationId xmlns:a16="http://schemas.microsoft.com/office/drawing/2014/main" id="{580277FB-F920-4FA9-8921-B565C5ED1A2D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71" t="29668" r="8171" b="22154"/>
          <a:stretch>
            <a:fillRect/>
          </a:stretch>
        </p:blipFill>
        <p:spPr>
          <a:xfrm>
            <a:off x="996246" y="2034666"/>
            <a:ext cx="10199515" cy="3304021"/>
          </a:xfrm>
          <a:custGeom>
            <a:avLst/>
            <a:gdLst>
              <a:gd name="connsiteX0" fmla="*/ 154100 w 10199515"/>
              <a:gd name="connsiteY0" fmla="*/ 0 h 3304021"/>
              <a:gd name="connsiteX1" fmla="*/ 10045415 w 10199515"/>
              <a:gd name="connsiteY1" fmla="*/ 0 h 3304021"/>
              <a:gd name="connsiteX2" fmla="*/ 10199515 w 10199515"/>
              <a:gd name="connsiteY2" fmla="*/ 154100 h 3304021"/>
              <a:gd name="connsiteX3" fmla="*/ 10199515 w 10199515"/>
              <a:gd name="connsiteY3" fmla="*/ 3149921 h 3304021"/>
              <a:gd name="connsiteX4" fmla="*/ 10045415 w 10199515"/>
              <a:gd name="connsiteY4" fmla="*/ 3304021 h 3304021"/>
              <a:gd name="connsiteX5" fmla="*/ 154100 w 10199515"/>
              <a:gd name="connsiteY5" fmla="*/ 3304021 h 3304021"/>
              <a:gd name="connsiteX6" fmla="*/ 0 w 10199515"/>
              <a:gd name="connsiteY6" fmla="*/ 3149921 h 3304021"/>
              <a:gd name="connsiteX7" fmla="*/ 0 w 10199515"/>
              <a:gd name="connsiteY7" fmla="*/ 154100 h 3304021"/>
              <a:gd name="connsiteX8" fmla="*/ 154100 w 10199515"/>
              <a:gd name="connsiteY8" fmla="*/ 0 h 33040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199515" h="3304021">
                <a:moveTo>
                  <a:pt x="154100" y="0"/>
                </a:moveTo>
                <a:lnTo>
                  <a:pt x="10045415" y="0"/>
                </a:lnTo>
                <a:cubicBezTo>
                  <a:pt x="10130522" y="0"/>
                  <a:pt x="10199515" y="68993"/>
                  <a:pt x="10199515" y="154100"/>
                </a:cubicBezTo>
                <a:lnTo>
                  <a:pt x="10199515" y="3149921"/>
                </a:lnTo>
                <a:cubicBezTo>
                  <a:pt x="10199515" y="3235028"/>
                  <a:pt x="10130522" y="3304021"/>
                  <a:pt x="10045415" y="3304021"/>
                </a:cubicBezTo>
                <a:lnTo>
                  <a:pt x="154100" y="3304021"/>
                </a:lnTo>
                <a:cubicBezTo>
                  <a:pt x="68994" y="3304021"/>
                  <a:pt x="0" y="3235028"/>
                  <a:pt x="0" y="3149921"/>
                </a:cubicBezTo>
                <a:lnTo>
                  <a:pt x="0" y="154100"/>
                </a:lnTo>
                <a:cubicBezTo>
                  <a:pt x="0" y="68993"/>
                  <a:pt x="68994" y="0"/>
                  <a:pt x="154100" y="0"/>
                </a:cubicBezTo>
                <a:close/>
              </a:path>
            </a:pathLst>
          </a:custGeom>
        </p:spPr>
      </p:pic>
      <p:sp>
        <p:nvSpPr>
          <p:cNvPr id="4" name="Subtitle 3">
            <a:extLst>
              <a:ext uri="{FF2B5EF4-FFF2-40B4-BE49-F238E27FC236}">
                <a16:creationId xmlns:a16="http://schemas.microsoft.com/office/drawing/2014/main" id="{E79F3F6F-A661-4294-BEA4-A6B8330D5D4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DD3A77F-F36D-4D4E-9355-1F7FDA2D1E1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>
                <a:latin typeface="+mj-lt"/>
              </a:rPr>
              <a:t>Company Teams</a:t>
            </a:r>
            <a:endParaRPr lang="en-ID" dirty="0"/>
          </a:p>
        </p:txBody>
      </p:sp>
      <p:sp>
        <p:nvSpPr>
          <p:cNvPr id="134" name="Freeform: Shape 133">
            <a:extLst>
              <a:ext uri="{FF2B5EF4-FFF2-40B4-BE49-F238E27FC236}">
                <a16:creationId xmlns:a16="http://schemas.microsoft.com/office/drawing/2014/main" id="{BAADE756-5AB9-4E2F-91CA-F6A189472752}"/>
              </a:ext>
            </a:extLst>
          </p:cNvPr>
          <p:cNvSpPr/>
          <p:nvPr/>
        </p:nvSpPr>
        <p:spPr>
          <a:xfrm rot="10800000" flipH="1">
            <a:off x="576385" y="4281554"/>
            <a:ext cx="1259580" cy="1371736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3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135" name="Group 134">
            <a:extLst>
              <a:ext uri="{FF2B5EF4-FFF2-40B4-BE49-F238E27FC236}">
                <a16:creationId xmlns:a16="http://schemas.microsoft.com/office/drawing/2014/main" id="{36636EF9-BE4A-4BC7-9035-383F7C98CC6F}"/>
              </a:ext>
            </a:extLst>
          </p:cNvPr>
          <p:cNvGrpSpPr/>
          <p:nvPr/>
        </p:nvGrpSpPr>
        <p:grpSpPr>
          <a:xfrm rot="10800000" flipH="1">
            <a:off x="531399" y="5012669"/>
            <a:ext cx="733124" cy="753263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136" name="Freeform: Shape 135">
              <a:extLst>
                <a:ext uri="{FF2B5EF4-FFF2-40B4-BE49-F238E27FC236}">
                  <a16:creationId xmlns:a16="http://schemas.microsoft.com/office/drawing/2014/main" id="{378C4C99-C207-4072-9E44-33B7238818BD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7" name="Freeform: Shape 136">
              <a:extLst>
                <a:ext uri="{FF2B5EF4-FFF2-40B4-BE49-F238E27FC236}">
                  <a16:creationId xmlns:a16="http://schemas.microsoft.com/office/drawing/2014/main" id="{D85B2CB8-13E4-47C2-AD8B-8D7BD13C839F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8" name="Freeform: Shape 137">
              <a:extLst>
                <a:ext uri="{FF2B5EF4-FFF2-40B4-BE49-F238E27FC236}">
                  <a16:creationId xmlns:a16="http://schemas.microsoft.com/office/drawing/2014/main" id="{E3791578-4012-42FB-B1DD-E3E2F6A9EB1D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9" name="Freeform: Shape 138">
              <a:extLst>
                <a:ext uri="{FF2B5EF4-FFF2-40B4-BE49-F238E27FC236}">
                  <a16:creationId xmlns:a16="http://schemas.microsoft.com/office/drawing/2014/main" id="{E57EDCB0-8791-4400-A16C-FF6286B45516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0" name="Freeform: Shape 139">
              <a:extLst>
                <a:ext uri="{FF2B5EF4-FFF2-40B4-BE49-F238E27FC236}">
                  <a16:creationId xmlns:a16="http://schemas.microsoft.com/office/drawing/2014/main" id="{54AF2FC9-F1D9-4F78-9AD7-9C32C8274029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1" name="Freeform: Shape 140">
              <a:extLst>
                <a:ext uri="{FF2B5EF4-FFF2-40B4-BE49-F238E27FC236}">
                  <a16:creationId xmlns:a16="http://schemas.microsoft.com/office/drawing/2014/main" id="{F4101EC7-BAC4-403B-86A8-D7951C53C283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2" name="Freeform: Shape 141">
              <a:extLst>
                <a:ext uri="{FF2B5EF4-FFF2-40B4-BE49-F238E27FC236}">
                  <a16:creationId xmlns:a16="http://schemas.microsoft.com/office/drawing/2014/main" id="{A8845940-A7B0-416B-903A-CB49F646EFD8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3" name="Freeform: Shape 142">
              <a:extLst>
                <a:ext uri="{FF2B5EF4-FFF2-40B4-BE49-F238E27FC236}">
                  <a16:creationId xmlns:a16="http://schemas.microsoft.com/office/drawing/2014/main" id="{15C3FE25-07DE-4903-BD52-E4862D28F024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4" name="Freeform: Shape 143">
              <a:extLst>
                <a:ext uri="{FF2B5EF4-FFF2-40B4-BE49-F238E27FC236}">
                  <a16:creationId xmlns:a16="http://schemas.microsoft.com/office/drawing/2014/main" id="{2760D0F7-C4DF-41BA-84F8-CACEB2A4D8F7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5" name="Freeform: Shape 144">
              <a:extLst>
                <a:ext uri="{FF2B5EF4-FFF2-40B4-BE49-F238E27FC236}">
                  <a16:creationId xmlns:a16="http://schemas.microsoft.com/office/drawing/2014/main" id="{95F2702A-501E-4BFF-881D-B093E272071A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6" name="Freeform: Shape 145">
              <a:extLst>
                <a:ext uri="{FF2B5EF4-FFF2-40B4-BE49-F238E27FC236}">
                  <a16:creationId xmlns:a16="http://schemas.microsoft.com/office/drawing/2014/main" id="{A25156A5-5282-45E0-B886-50A1D1082FE3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7" name="Freeform: Shape 146">
              <a:extLst>
                <a:ext uri="{FF2B5EF4-FFF2-40B4-BE49-F238E27FC236}">
                  <a16:creationId xmlns:a16="http://schemas.microsoft.com/office/drawing/2014/main" id="{A2680345-6E30-42D3-B847-B1DFE30F7FAE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8" name="Freeform: Shape 147">
              <a:extLst>
                <a:ext uri="{FF2B5EF4-FFF2-40B4-BE49-F238E27FC236}">
                  <a16:creationId xmlns:a16="http://schemas.microsoft.com/office/drawing/2014/main" id="{FDBC145C-3972-4A9A-957E-4AD1D4873625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9" name="Freeform: Shape 148">
              <a:extLst>
                <a:ext uri="{FF2B5EF4-FFF2-40B4-BE49-F238E27FC236}">
                  <a16:creationId xmlns:a16="http://schemas.microsoft.com/office/drawing/2014/main" id="{FE1A13BF-57F4-4F4A-928A-FCD8FF82D952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0" name="Freeform: Shape 149">
              <a:extLst>
                <a:ext uri="{FF2B5EF4-FFF2-40B4-BE49-F238E27FC236}">
                  <a16:creationId xmlns:a16="http://schemas.microsoft.com/office/drawing/2014/main" id="{79175DB9-A95F-4EE6-AB45-69B3985C2CF8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1" name="Freeform: Shape 150">
              <a:extLst>
                <a:ext uri="{FF2B5EF4-FFF2-40B4-BE49-F238E27FC236}">
                  <a16:creationId xmlns:a16="http://schemas.microsoft.com/office/drawing/2014/main" id="{3D8D41AF-1088-4C95-94AE-FD2ED429312C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2" name="Freeform: Shape 151">
              <a:extLst>
                <a:ext uri="{FF2B5EF4-FFF2-40B4-BE49-F238E27FC236}">
                  <a16:creationId xmlns:a16="http://schemas.microsoft.com/office/drawing/2014/main" id="{AFF1F326-0FA2-4EEA-968C-FFBB52B6D2D7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3" name="Freeform: Shape 152">
              <a:extLst>
                <a:ext uri="{FF2B5EF4-FFF2-40B4-BE49-F238E27FC236}">
                  <a16:creationId xmlns:a16="http://schemas.microsoft.com/office/drawing/2014/main" id="{DCEF7C1A-6808-4C3F-A6F9-5A74DCB8CB58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4" name="Freeform: Shape 153">
              <a:extLst>
                <a:ext uri="{FF2B5EF4-FFF2-40B4-BE49-F238E27FC236}">
                  <a16:creationId xmlns:a16="http://schemas.microsoft.com/office/drawing/2014/main" id="{9DE703E2-FC51-41F9-9842-99FC7C427D9B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5" name="Freeform: Shape 154">
              <a:extLst>
                <a:ext uri="{FF2B5EF4-FFF2-40B4-BE49-F238E27FC236}">
                  <a16:creationId xmlns:a16="http://schemas.microsoft.com/office/drawing/2014/main" id="{66952518-2984-4161-8B27-D0E3DD28FE49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6" name="Freeform: Shape 155">
              <a:extLst>
                <a:ext uri="{FF2B5EF4-FFF2-40B4-BE49-F238E27FC236}">
                  <a16:creationId xmlns:a16="http://schemas.microsoft.com/office/drawing/2014/main" id="{47710499-17E6-4FE9-8992-05C9E6629F60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7" name="Freeform: Shape 156">
              <a:extLst>
                <a:ext uri="{FF2B5EF4-FFF2-40B4-BE49-F238E27FC236}">
                  <a16:creationId xmlns:a16="http://schemas.microsoft.com/office/drawing/2014/main" id="{58F8990B-E956-4D1A-AE99-4D9CA2E75F70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8" name="Freeform: Shape 157">
              <a:extLst>
                <a:ext uri="{FF2B5EF4-FFF2-40B4-BE49-F238E27FC236}">
                  <a16:creationId xmlns:a16="http://schemas.microsoft.com/office/drawing/2014/main" id="{C91ED263-700B-4ABC-AE5C-0B30010EEEEF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9" name="Freeform: Shape 158">
              <a:extLst>
                <a:ext uri="{FF2B5EF4-FFF2-40B4-BE49-F238E27FC236}">
                  <a16:creationId xmlns:a16="http://schemas.microsoft.com/office/drawing/2014/main" id="{2FCACAC6-EA60-4F55-A2D7-71E8BE83EF1C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0" name="Freeform: Shape 159">
              <a:extLst>
                <a:ext uri="{FF2B5EF4-FFF2-40B4-BE49-F238E27FC236}">
                  <a16:creationId xmlns:a16="http://schemas.microsoft.com/office/drawing/2014/main" id="{BEB8F8DF-4274-40D2-963E-089CAF13FD20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1" name="Freeform: Shape 160">
              <a:extLst>
                <a:ext uri="{FF2B5EF4-FFF2-40B4-BE49-F238E27FC236}">
                  <a16:creationId xmlns:a16="http://schemas.microsoft.com/office/drawing/2014/main" id="{678AA933-561C-4BEA-9307-4F505CC2D5D0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2" name="Freeform: Shape 161">
              <a:extLst>
                <a:ext uri="{FF2B5EF4-FFF2-40B4-BE49-F238E27FC236}">
                  <a16:creationId xmlns:a16="http://schemas.microsoft.com/office/drawing/2014/main" id="{9655CEF1-E78D-4398-9D3E-82B3F7F8C3C0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3" name="Freeform: Shape 162">
              <a:extLst>
                <a:ext uri="{FF2B5EF4-FFF2-40B4-BE49-F238E27FC236}">
                  <a16:creationId xmlns:a16="http://schemas.microsoft.com/office/drawing/2014/main" id="{2438AF01-C82B-422E-B2EC-3C5F73A6D14C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4" name="Freeform: Shape 163">
              <a:extLst>
                <a:ext uri="{FF2B5EF4-FFF2-40B4-BE49-F238E27FC236}">
                  <a16:creationId xmlns:a16="http://schemas.microsoft.com/office/drawing/2014/main" id="{7F0D84C6-4112-4A62-BD99-3F6E9AE0EA0E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5" name="Freeform: Shape 164">
              <a:extLst>
                <a:ext uri="{FF2B5EF4-FFF2-40B4-BE49-F238E27FC236}">
                  <a16:creationId xmlns:a16="http://schemas.microsoft.com/office/drawing/2014/main" id="{1B6553F8-3401-4265-BAA0-0E09EA4C0B45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67" name="TextBox 166">
            <a:extLst>
              <a:ext uri="{FF2B5EF4-FFF2-40B4-BE49-F238E27FC236}">
                <a16:creationId xmlns:a16="http://schemas.microsoft.com/office/drawing/2014/main" id="{F23F2F30-8C9A-4DD6-8062-5B9FA491D1A7}"/>
              </a:ext>
            </a:extLst>
          </p:cNvPr>
          <p:cNvSpPr txBox="1"/>
          <p:nvPr/>
        </p:nvSpPr>
        <p:spPr>
          <a:xfrm>
            <a:off x="2380822" y="5725320"/>
            <a:ext cx="7430356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</p:spTree>
    <p:extLst>
      <p:ext uri="{BB962C8B-B14F-4D97-AF65-F5344CB8AC3E}">
        <p14:creationId xmlns:p14="http://schemas.microsoft.com/office/powerpoint/2010/main" val="2805676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 animBg="1"/>
      <p:bldP spid="134" grpId="0" animBg="1"/>
      <p:bldP spid="16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5A3D5E2B-FD9A-44EF-8589-7F61A697F812}"/>
              </a:ext>
            </a:extLst>
          </p:cNvPr>
          <p:cNvSpPr/>
          <p:nvPr/>
        </p:nvSpPr>
        <p:spPr>
          <a:xfrm flipH="1">
            <a:off x="10436499" y="0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A7BA2775-2FF4-4B92-B363-1D43FCF8EBA6}"/>
              </a:ext>
            </a:extLst>
          </p:cNvPr>
          <p:cNvGrpSpPr/>
          <p:nvPr/>
        </p:nvGrpSpPr>
        <p:grpSpPr>
          <a:xfrm>
            <a:off x="10878350" y="256759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B4314908-0E3A-43EF-83E9-3EA1AD05B963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11962DA5-C0B2-4DF8-9B5E-B265C6ED587C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05B3037B-0A36-404F-B4CB-43D4D57084B1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8E12260C-2982-43A6-A814-EB284CBD5AF5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8894393B-8006-4E63-A5F8-C4E50CEC4B54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30169726-49FC-41E2-A3EA-453E0B6182F0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CD60AEBB-C1C9-4D3F-9B1C-2AF7D07A3483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CC7F66D5-8980-4643-B534-E4D5241C52BA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3FA4C219-891D-4940-9379-49E3400341E9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70D3BEE8-D84C-4F36-B4F3-7450237BA844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9FF424E3-D0F4-4C09-8C28-40C3FF867D78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882ED8CF-A721-49EF-A043-EADC914295E5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70010CAC-C633-498F-B487-AB958E5C7AFE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AA6F302B-BF97-4AE7-B2A3-4D3AEDF3B969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A3D61E45-B2D4-442F-B27B-6291A1FEF660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C2C8DC5B-5C9A-4C5F-BCCC-6C6163E5C484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9D228232-923C-4BA7-BF87-4026F4967DC2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0ED8EF69-9F6E-4383-A0BB-D627B5BD0615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62BEB4C2-5930-4BC4-80EB-227D0FF61BB1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C5AACD5E-BEAB-4C89-A3B5-E31D9DDEE57B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56618B88-6B44-431E-ADF1-98308045E129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9720749E-AFD0-48C9-A789-96EA5B00A855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DD63CE4E-12E3-48B7-A51F-8BA7EC1173A8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31103B63-FF5E-48BA-97DE-A479F200E716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B0988AB8-7DE7-4A98-8B6B-A2E12FC741D6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4887FB50-54FA-4B0B-861C-EF3BD6690E8E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BE12295E-AB3A-403C-9F3A-750BFA436705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B080A209-E77F-4372-8EC1-E94D5774CDDB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BC9D99E9-618B-462B-9288-C5C19C81FC55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61829F84-448B-4BB8-A2D5-49CD936AAF3C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pic>
        <p:nvPicPr>
          <p:cNvPr id="117" name="PpHolder3">
            <a:extLst>
              <a:ext uri="{FF2B5EF4-FFF2-40B4-BE49-F238E27FC236}">
                <a16:creationId xmlns:a16="http://schemas.microsoft.com/office/drawing/2014/main" id="{46CA2A31-60C4-42F2-A235-E18EBCAC9C1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80" t="29612" r="73887" b="42788"/>
          <a:stretch>
            <a:fillRect/>
          </a:stretch>
        </p:blipFill>
        <p:spPr>
          <a:xfrm>
            <a:off x="1289942" y="2030816"/>
            <a:ext cx="1893712" cy="1892808"/>
          </a:xfrm>
          <a:custGeom>
            <a:avLst/>
            <a:gdLst>
              <a:gd name="connsiteX0" fmla="*/ 88281 w 1893712"/>
              <a:gd name="connsiteY0" fmla="*/ 0 h 1892808"/>
              <a:gd name="connsiteX1" fmla="*/ 1805432 w 1893712"/>
              <a:gd name="connsiteY1" fmla="*/ 0 h 1892808"/>
              <a:gd name="connsiteX2" fmla="*/ 1893712 w 1893712"/>
              <a:gd name="connsiteY2" fmla="*/ 88281 h 1892808"/>
              <a:gd name="connsiteX3" fmla="*/ 1893712 w 1893712"/>
              <a:gd name="connsiteY3" fmla="*/ 1804527 h 1892808"/>
              <a:gd name="connsiteX4" fmla="*/ 1805432 w 1893712"/>
              <a:gd name="connsiteY4" fmla="*/ 1892808 h 1892808"/>
              <a:gd name="connsiteX5" fmla="*/ 88281 w 1893712"/>
              <a:gd name="connsiteY5" fmla="*/ 1892808 h 1892808"/>
              <a:gd name="connsiteX6" fmla="*/ 0 w 1893712"/>
              <a:gd name="connsiteY6" fmla="*/ 1804527 h 1892808"/>
              <a:gd name="connsiteX7" fmla="*/ 0 w 1893712"/>
              <a:gd name="connsiteY7" fmla="*/ 88281 h 1892808"/>
              <a:gd name="connsiteX8" fmla="*/ 88281 w 1893712"/>
              <a:gd name="connsiteY8" fmla="*/ 0 h 1892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93712" h="1892808">
                <a:moveTo>
                  <a:pt x="88281" y="0"/>
                </a:moveTo>
                <a:lnTo>
                  <a:pt x="1805432" y="0"/>
                </a:lnTo>
                <a:cubicBezTo>
                  <a:pt x="1854189" y="0"/>
                  <a:pt x="1893712" y="39525"/>
                  <a:pt x="1893712" y="88281"/>
                </a:cubicBezTo>
                <a:lnTo>
                  <a:pt x="1893712" y="1804527"/>
                </a:lnTo>
                <a:cubicBezTo>
                  <a:pt x="1893712" y="1853283"/>
                  <a:pt x="1854189" y="1892808"/>
                  <a:pt x="1805432" y="1892808"/>
                </a:cubicBezTo>
                <a:lnTo>
                  <a:pt x="88281" y="1892808"/>
                </a:lnTo>
                <a:cubicBezTo>
                  <a:pt x="39526" y="1892808"/>
                  <a:pt x="0" y="1853283"/>
                  <a:pt x="0" y="1804527"/>
                </a:cubicBezTo>
                <a:lnTo>
                  <a:pt x="0" y="88281"/>
                </a:lnTo>
                <a:cubicBezTo>
                  <a:pt x="0" y="39525"/>
                  <a:pt x="39526" y="0"/>
                  <a:pt x="88281" y="0"/>
                </a:cubicBezTo>
                <a:close/>
              </a:path>
            </a:pathLst>
          </a:custGeom>
        </p:spPr>
      </p:pic>
      <p:pic>
        <p:nvPicPr>
          <p:cNvPr id="106" name="PpHolder4">
            <a:extLst>
              <a:ext uri="{FF2B5EF4-FFF2-40B4-BE49-F238E27FC236}">
                <a16:creationId xmlns:a16="http://schemas.microsoft.com/office/drawing/2014/main" id="{81413700-2888-49DC-A25A-07EEEA2B02A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304" t="29626" r="32164" b="42774"/>
          <a:stretch>
            <a:fillRect/>
          </a:stretch>
        </p:blipFill>
        <p:spPr>
          <a:xfrm>
            <a:off x="6376891" y="2031764"/>
            <a:ext cx="1893712" cy="1892808"/>
          </a:xfrm>
          <a:custGeom>
            <a:avLst/>
            <a:gdLst>
              <a:gd name="connsiteX0" fmla="*/ 88281 w 1893712"/>
              <a:gd name="connsiteY0" fmla="*/ 0 h 1892808"/>
              <a:gd name="connsiteX1" fmla="*/ 1805431 w 1893712"/>
              <a:gd name="connsiteY1" fmla="*/ 0 h 1892808"/>
              <a:gd name="connsiteX2" fmla="*/ 1893712 w 1893712"/>
              <a:gd name="connsiteY2" fmla="*/ 88281 h 1892808"/>
              <a:gd name="connsiteX3" fmla="*/ 1893712 w 1893712"/>
              <a:gd name="connsiteY3" fmla="*/ 1804527 h 1892808"/>
              <a:gd name="connsiteX4" fmla="*/ 1805431 w 1893712"/>
              <a:gd name="connsiteY4" fmla="*/ 1892808 h 1892808"/>
              <a:gd name="connsiteX5" fmla="*/ 88281 w 1893712"/>
              <a:gd name="connsiteY5" fmla="*/ 1892808 h 1892808"/>
              <a:gd name="connsiteX6" fmla="*/ 0 w 1893712"/>
              <a:gd name="connsiteY6" fmla="*/ 1804527 h 1892808"/>
              <a:gd name="connsiteX7" fmla="*/ 0 w 1893712"/>
              <a:gd name="connsiteY7" fmla="*/ 88281 h 1892808"/>
              <a:gd name="connsiteX8" fmla="*/ 88281 w 1893712"/>
              <a:gd name="connsiteY8" fmla="*/ 0 h 1892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93712" h="1892808">
                <a:moveTo>
                  <a:pt x="88281" y="0"/>
                </a:moveTo>
                <a:lnTo>
                  <a:pt x="1805431" y="0"/>
                </a:lnTo>
                <a:cubicBezTo>
                  <a:pt x="1854187" y="0"/>
                  <a:pt x="1893712" y="39525"/>
                  <a:pt x="1893712" y="88281"/>
                </a:cubicBezTo>
                <a:lnTo>
                  <a:pt x="1893712" y="1804527"/>
                </a:lnTo>
                <a:cubicBezTo>
                  <a:pt x="1893712" y="1853283"/>
                  <a:pt x="1854187" y="1892808"/>
                  <a:pt x="1805431" y="1892808"/>
                </a:cubicBezTo>
                <a:lnTo>
                  <a:pt x="88281" y="1892808"/>
                </a:lnTo>
                <a:cubicBezTo>
                  <a:pt x="39525" y="1892808"/>
                  <a:pt x="0" y="1853283"/>
                  <a:pt x="0" y="1804527"/>
                </a:cubicBezTo>
                <a:lnTo>
                  <a:pt x="0" y="88281"/>
                </a:lnTo>
                <a:cubicBezTo>
                  <a:pt x="0" y="39525"/>
                  <a:pt x="39525" y="0"/>
                  <a:pt x="88281" y="0"/>
                </a:cubicBezTo>
                <a:close/>
              </a:path>
            </a:pathLst>
          </a:custGeom>
        </p:spPr>
      </p:pic>
      <p:pic>
        <p:nvPicPr>
          <p:cNvPr id="105" name="PpHolder5">
            <a:extLst>
              <a:ext uri="{FF2B5EF4-FFF2-40B4-BE49-F238E27FC236}">
                <a16:creationId xmlns:a16="http://schemas.microsoft.com/office/drawing/2014/main" id="{6C0BC91D-7787-4586-AE2A-AFF2B4CE567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408" t="63882" r="32060" b="8518"/>
          <a:stretch>
            <a:fillRect/>
          </a:stretch>
        </p:blipFill>
        <p:spPr>
          <a:xfrm>
            <a:off x="6389580" y="4381038"/>
            <a:ext cx="1893712" cy="1892808"/>
          </a:xfrm>
          <a:custGeom>
            <a:avLst/>
            <a:gdLst>
              <a:gd name="connsiteX0" fmla="*/ 88281 w 1893712"/>
              <a:gd name="connsiteY0" fmla="*/ 0 h 1892808"/>
              <a:gd name="connsiteX1" fmla="*/ 1805431 w 1893712"/>
              <a:gd name="connsiteY1" fmla="*/ 0 h 1892808"/>
              <a:gd name="connsiteX2" fmla="*/ 1893712 w 1893712"/>
              <a:gd name="connsiteY2" fmla="*/ 88281 h 1892808"/>
              <a:gd name="connsiteX3" fmla="*/ 1893712 w 1893712"/>
              <a:gd name="connsiteY3" fmla="*/ 1804527 h 1892808"/>
              <a:gd name="connsiteX4" fmla="*/ 1805431 w 1893712"/>
              <a:gd name="connsiteY4" fmla="*/ 1892808 h 1892808"/>
              <a:gd name="connsiteX5" fmla="*/ 88281 w 1893712"/>
              <a:gd name="connsiteY5" fmla="*/ 1892808 h 1892808"/>
              <a:gd name="connsiteX6" fmla="*/ 0 w 1893712"/>
              <a:gd name="connsiteY6" fmla="*/ 1804527 h 1892808"/>
              <a:gd name="connsiteX7" fmla="*/ 0 w 1893712"/>
              <a:gd name="connsiteY7" fmla="*/ 88281 h 1892808"/>
              <a:gd name="connsiteX8" fmla="*/ 88281 w 1893712"/>
              <a:gd name="connsiteY8" fmla="*/ 0 h 1892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93712" h="1892808">
                <a:moveTo>
                  <a:pt x="88281" y="0"/>
                </a:moveTo>
                <a:lnTo>
                  <a:pt x="1805431" y="0"/>
                </a:lnTo>
                <a:cubicBezTo>
                  <a:pt x="1854187" y="0"/>
                  <a:pt x="1893712" y="39525"/>
                  <a:pt x="1893712" y="88281"/>
                </a:cubicBezTo>
                <a:lnTo>
                  <a:pt x="1893712" y="1804527"/>
                </a:lnTo>
                <a:cubicBezTo>
                  <a:pt x="1893712" y="1853283"/>
                  <a:pt x="1854187" y="1892808"/>
                  <a:pt x="1805431" y="1892808"/>
                </a:cubicBezTo>
                <a:lnTo>
                  <a:pt x="88281" y="1892808"/>
                </a:lnTo>
                <a:cubicBezTo>
                  <a:pt x="39525" y="1892808"/>
                  <a:pt x="0" y="1853283"/>
                  <a:pt x="0" y="1804527"/>
                </a:cubicBezTo>
                <a:lnTo>
                  <a:pt x="0" y="88281"/>
                </a:lnTo>
                <a:cubicBezTo>
                  <a:pt x="0" y="39525"/>
                  <a:pt x="39525" y="0"/>
                  <a:pt x="88281" y="0"/>
                </a:cubicBezTo>
                <a:close/>
              </a:path>
            </a:pathLst>
          </a:custGeom>
        </p:spPr>
      </p:pic>
      <p:sp>
        <p:nvSpPr>
          <p:cNvPr id="54" name="Subtitle 53">
            <a:extLst>
              <a:ext uri="{FF2B5EF4-FFF2-40B4-BE49-F238E27FC236}">
                <a16:creationId xmlns:a16="http://schemas.microsoft.com/office/drawing/2014/main" id="{C3EC5BB0-14CC-4ACD-8C71-6B7AAD59497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53" name="Title 52">
            <a:extLst>
              <a:ext uri="{FF2B5EF4-FFF2-40B4-BE49-F238E27FC236}">
                <a16:creationId xmlns:a16="http://schemas.microsoft.com/office/drawing/2014/main" id="{8FA825BA-286A-4DFF-BC38-B1F8BB8175A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>
                <a:latin typeface="+mj-lt"/>
              </a:rPr>
              <a:t>Company Teams</a:t>
            </a:r>
            <a:endParaRPr lang="en-ID" dirty="0"/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08720F7D-DEB8-4AED-BEDB-803BA6689667}"/>
              </a:ext>
            </a:extLst>
          </p:cNvPr>
          <p:cNvSpPr txBox="1"/>
          <p:nvPr/>
        </p:nvSpPr>
        <p:spPr>
          <a:xfrm>
            <a:off x="3389851" y="2898199"/>
            <a:ext cx="2425256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142E327F-2984-4577-AFEE-2C5B483161C7}"/>
              </a:ext>
            </a:extLst>
          </p:cNvPr>
          <p:cNvSpPr txBox="1"/>
          <p:nvPr/>
        </p:nvSpPr>
        <p:spPr>
          <a:xfrm>
            <a:off x="3389853" y="2597653"/>
            <a:ext cx="2425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Adam Wagner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94" name="Rectangle: Rounded Corners 93">
            <a:extLst>
              <a:ext uri="{FF2B5EF4-FFF2-40B4-BE49-F238E27FC236}">
                <a16:creationId xmlns:a16="http://schemas.microsoft.com/office/drawing/2014/main" id="{1A2C82F3-67DE-4B07-AFB2-B52A28FE7364}"/>
              </a:ext>
            </a:extLst>
          </p:cNvPr>
          <p:cNvSpPr/>
          <p:nvPr/>
        </p:nvSpPr>
        <p:spPr>
          <a:xfrm>
            <a:off x="3460603" y="2071342"/>
            <a:ext cx="1565008" cy="420690"/>
          </a:xfrm>
          <a:prstGeom prst="roundRect">
            <a:avLst>
              <a:gd name="adj" fmla="val 25849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3B04C176-23B4-4429-A7A2-357E67A81D2E}"/>
              </a:ext>
            </a:extLst>
          </p:cNvPr>
          <p:cNvSpPr txBox="1"/>
          <p:nvPr/>
        </p:nvSpPr>
        <p:spPr>
          <a:xfrm>
            <a:off x="3495416" y="2143188"/>
            <a:ext cx="14953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Creative Director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DF730937-B651-4F70-B64C-7BC0B04A6E40}"/>
              </a:ext>
            </a:extLst>
          </p:cNvPr>
          <p:cNvSpPr txBox="1"/>
          <p:nvPr/>
        </p:nvSpPr>
        <p:spPr>
          <a:xfrm>
            <a:off x="3389851" y="3606100"/>
            <a:ext cx="1352734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/>
              <a:t>Social Media</a:t>
            </a:r>
            <a:endParaRPr lang="en-ID" sz="1200" dirty="0"/>
          </a:p>
        </p:txBody>
      </p:sp>
      <p:grpSp>
        <p:nvGrpSpPr>
          <p:cNvPr id="97" name="Group 96">
            <a:extLst>
              <a:ext uri="{FF2B5EF4-FFF2-40B4-BE49-F238E27FC236}">
                <a16:creationId xmlns:a16="http://schemas.microsoft.com/office/drawing/2014/main" id="{CD171D9E-14F2-4CB8-93D5-843A1633A1C8}"/>
              </a:ext>
            </a:extLst>
          </p:cNvPr>
          <p:cNvGrpSpPr/>
          <p:nvPr/>
        </p:nvGrpSpPr>
        <p:grpSpPr>
          <a:xfrm>
            <a:off x="4643525" y="3681650"/>
            <a:ext cx="618306" cy="125898"/>
            <a:chOff x="2970910" y="5793488"/>
            <a:chExt cx="618306" cy="125898"/>
          </a:xfrm>
          <a:solidFill>
            <a:schemeClr val="accent1"/>
          </a:solidFill>
        </p:grpSpPr>
        <p:sp>
          <p:nvSpPr>
            <p:cNvPr id="98" name="Freeform 5">
              <a:extLst>
                <a:ext uri="{FF2B5EF4-FFF2-40B4-BE49-F238E27FC236}">
                  <a16:creationId xmlns:a16="http://schemas.microsoft.com/office/drawing/2014/main" id="{EFC6DC48-15A3-4DB9-BC3D-8E408772635D}"/>
                </a:ext>
              </a:extLst>
            </p:cNvPr>
            <p:cNvSpPr>
              <a:spLocks/>
            </p:cNvSpPr>
            <p:nvPr/>
          </p:nvSpPr>
          <p:spPr bwMode="auto">
            <a:xfrm>
              <a:off x="2970910" y="5793488"/>
              <a:ext cx="64115" cy="125898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99" name="Freeform 6">
              <a:extLst>
                <a:ext uri="{FF2B5EF4-FFF2-40B4-BE49-F238E27FC236}">
                  <a16:creationId xmlns:a16="http://schemas.microsoft.com/office/drawing/2014/main" id="{C8A7616C-ED81-43C4-9D56-4DF98778D897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1140" y="5808643"/>
              <a:ext cx="116572" cy="95589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00" name="Freeform 13">
              <a:extLst>
                <a:ext uri="{FF2B5EF4-FFF2-40B4-BE49-F238E27FC236}">
                  <a16:creationId xmlns:a16="http://schemas.microsoft.com/office/drawing/2014/main" id="{7E3025BB-92F5-4189-8C69-0E4E1AB268E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78472" y="5801066"/>
              <a:ext cx="26812" cy="110744"/>
            </a:xfrm>
            <a:custGeom>
              <a:avLst/>
              <a:gdLst>
                <a:gd name="T0" fmla="*/ 1 w 12"/>
                <a:gd name="T1" fmla="*/ 16 h 50"/>
                <a:gd name="T2" fmla="*/ 11 w 12"/>
                <a:gd name="T3" fmla="*/ 16 h 50"/>
                <a:gd name="T4" fmla="*/ 11 w 12"/>
                <a:gd name="T5" fmla="*/ 50 h 50"/>
                <a:gd name="T6" fmla="*/ 1 w 12"/>
                <a:gd name="T7" fmla="*/ 50 h 50"/>
                <a:gd name="T8" fmla="*/ 1 w 12"/>
                <a:gd name="T9" fmla="*/ 16 h 50"/>
                <a:gd name="T10" fmla="*/ 6 w 12"/>
                <a:gd name="T11" fmla="*/ 0 h 50"/>
                <a:gd name="T12" fmla="*/ 12 w 12"/>
                <a:gd name="T13" fmla="*/ 6 h 50"/>
                <a:gd name="T14" fmla="*/ 6 w 12"/>
                <a:gd name="T15" fmla="*/ 12 h 50"/>
                <a:gd name="T16" fmla="*/ 0 w 12"/>
                <a:gd name="T17" fmla="*/ 6 h 50"/>
                <a:gd name="T18" fmla="*/ 6 w 12"/>
                <a:gd name="T1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50">
                  <a:moveTo>
                    <a:pt x="1" y="16"/>
                  </a:moveTo>
                  <a:cubicBezTo>
                    <a:pt x="11" y="16"/>
                    <a:pt x="11" y="16"/>
                    <a:pt x="11" y="16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" y="50"/>
                    <a:pt x="1" y="50"/>
                    <a:pt x="1" y="50"/>
                  </a:cubicBezTo>
                  <a:lnTo>
                    <a:pt x="1" y="16"/>
                  </a:lnTo>
                  <a:close/>
                  <a:moveTo>
                    <a:pt x="6" y="0"/>
                  </a:moveTo>
                  <a:cubicBezTo>
                    <a:pt x="9" y="0"/>
                    <a:pt x="12" y="3"/>
                    <a:pt x="12" y="6"/>
                  </a:cubicBezTo>
                  <a:cubicBezTo>
                    <a:pt x="12" y="9"/>
                    <a:pt x="9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01" name="Freeform 14">
              <a:extLst>
                <a:ext uri="{FF2B5EF4-FFF2-40B4-BE49-F238E27FC236}">
                  <a16:creationId xmlns:a16="http://schemas.microsoft.com/office/drawing/2014/main" id="{BAA68B1F-C74C-4B68-9EE5-7BAE3D3AB22A}"/>
                </a:ext>
              </a:extLst>
            </p:cNvPr>
            <p:cNvSpPr>
              <a:spLocks/>
            </p:cNvSpPr>
            <p:nvPr/>
          </p:nvSpPr>
          <p:spPr bwMode="auto">
            <a:xfrm>
              <a:off x="3518107" y="5836038"/>
              <a:ext cx="71109" cy="75772"/>
            </a:xfrm>
            <a:custGeom>
              <a:avLst/>
              <a:gdLst>
                <a:gd name="T0" fmla="*/ 0 w 32"/>
                <a:gd name="T1" fmla="*/ 0 h 34"/>
                <a:gd name="T2" fmla="*/ 10 w 32"/>
                <a:gd name="T3" fmla="*/ 0 h 34"/>
                <a:gd name="T4" fmla="*/ 10 w 32"/>
                <a:gd name="T5" fmla="*/ 5 h 34"/>
                <a:gd name="T6" fmla="*/ 10 w 32"/>
                <a:gd name="T7" fmla="*/ 5 h 34"/>
                <a:gd name="T8" fmla="*/ 20 w 32"/>
                <a:gd name="T9" fmla="*/ 0 h 34"/>
                <a:gd name="T10" fmla="*/ 32 w 32"/>
                <a:gd name="T11" fmla="*/ 15 h 34"/>
                <a:gd name="T12" fmla="*/ 32 w 32"/>
                <a:gd name="T13" fmla="*/ 34 h 34"/>
                <a:gd name="T14" fmla="*/ 22 w 32"/>
                <a:gd name="T15" fmla="*/ 34 h 34"/>
                <a:gd name="T16" fmla="*/ 22 w 32"/>
                <a:gd name="T17" fmla="*/ 18 h 34"/>
                <a:gd name="T18" fmla="*/ 16 w 32"/>
                <a:gd name="T19" fmla="*/ 9 h 34"/>
                <a:gd name="T20" fmla="*/ 10 w 32"/>
                <a:gd name="T21" fmla="*/ 17 h 34"/>
                <a:gd name="T22" fmla="*/ 10 w 32"/>
                <a:gd name="T23" fmla="*/ 34 h 34"/>
                <a:gd name="T24" fmla="*/ 0 w 32"/>
                <a:gd name="T25" fmla="*/ 34 h 34"/>
                <a:gd name="T26" fmla="*/ 0 w 32"/>
                <a:gd name="T2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" h="34">
                  <a:moveTo>
                    <a:pt x="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1" y="2"/>
                    <a:pt x="14" y="0"/>
                    <a:pt x="20" y="0"/>
                  </a:cubicBezTo>
                  <a:cubicBezTo>
                    <a:pt x="30" y="0"/>
                    <a:pt x="32" y="7"/>
                    <a:pt x="32" y="15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4"/>
                    <a:pt x="22" y="9"/>
                    <a:pt x="16" y="9"/>
                  </a:cubicBezTo>
                  <a:cubicBezTo>
                    <a:pt x="11" y="9"/>
                    <a:pt x="10" y="13"/>
                    <a:pt x="10" y="17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0" y="34"/>
                    <a:pt x="0" y="34"/>
                    <a:pt x="0" y="34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80" name="TextBox 79">
            <a:extLst>
              <a:ext uri="{FF2B5EF4-FFF2-40B4-BE49-F238E27FC236}">
                <a16:creationId xmlns:a16="http://schemas.microsoft.com/office/drawing/2014/main" id="{9BB36B9C-E77A-4C67-B366-489A62821279}"/>
              </a:ext>
            </a:extLst>
          </p:cNvPr>
          <p:cNvSpPr txBox="1"/>
          <p:nvPr/>
        </p:nvSpPr>
        <p:spPr>
          <a:xfrm>
            <a:off x="8476800" y="2899147"/>
            <a:ext cx="2425256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6705BA06-DE9C-4280-B07B-7C8C232E5BFB}"/>
              </a:ext>
            </a:extLst>
          </p:cNvPr>
          <p:cNvSpPr txBox="1"/>
          <p:nvPr/>
        </p:nvSpPr>
        <p:spPr>
          <a:xfrm>
            <a:off x="8476802" y="2598601"/>
            <a:ext cx="2425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3"/>
                </a:solidFill>
                <a:latin typeface="+mj-lt"/>
              </a:rPr>
              <a:t>Sofie </a:t>
            </a:r>
            <a:r>
              <a:rPr lang="en-US" b="1" dirty="0" err="1">
                <a:solidFill>
                  <a:schemeClr val="accent3"/>
                </a:solidFill>
                <a:latin typeface="+mj-lt"/>
              </a:rPr>
              <a:t>Gilmor</a:t>
            </a:r>
            <a:endParaRPr lang="en-ID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82" name="Rectangle: Rounded Corners 81">
            <a:extLst>
              <a:ext uri="{FF2B5EF4-FFF2-40B4-BE49-F238E27FC236}">
                <a16:creationId xmlns:a16="http://schemas.microsoft.com/office/drawing/2014/main" id="{989CE1B4-9595-4CEF-A246-32E9AA50435A}"/>
              </a:ext>
            </a:extLst>
          </p:cNvPr>
          <p:cNvSpPr/>
          <p:nvPr/>
        </p:nvSpPr>
        <p:spPr>
          <a:xfrm>
            <a:off x="8547552" y="2072290"/>
            <a:ext cx="1565008" cy="420690"/>
          </a:xfrm>
          <a:prstGeom prst="roundRect">
            <a:avLst>
              <a:gd name="adj" fmla="val 25849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A175489E-0F1E-4529-A6A8-0E118D3D2FD3}"/>
              </a:ext>
            </a:extLst>
          </p:cNvPr>
          <p:cNvSpPr txBox="1"/>
          <p:nvPr/>
        </p:nvSpPr>
        <p:spPr>
          <a:xfrm>
            <a:off x="8582365" y="2144136"/>
            <a:ext cx="14953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Creative Director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67BBE121-4225-433A-B8E5-14C3572CC35F}"/>
              </a:ext>
            </a:extLst>
          </p:cNvPr>
          <p:cNvSpPr txBox="1"/>
          <p:nvPr/>
        </p:nvSpPr>
        <p:spPr>
          <a:xfrm>
            <a:off x="8476800" y="3607048"/>
            <a:ext cx="1352734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/>
              <a:t>Social Media</a:t>
            </a:r>
            <a:endParaRPr lang="en-ID" sz="1200" dirty="0"/>
          </a:p>
        </p:txBody>
      </p:sp>
      <p:grpSp>
        <p:nvGrpSpPr>
          <p:cNvPr id="85" name="Group 84">
            <a:extLst>
              <a:ext uri="{FF2B5EF4-FFF2-40B4-BE49-F238E27FC236}">
                <a16:creationId xmlns:a16="http://schemas.microsoft.com/office/drawing/2014/main" id="{73EB07ED-1B3B-47BA-8FBB-2F5C3E37032C}"/>
              </a:ext>
            </a:extLst>
          </p:cNvPr>
          <p:cNvGrpSpPr/>
          <p:nvPr/>
        </p:nvGrpSpPr>
        <p:grpSpPr>
          <a:xfrm>
            <a:off x="9730474" y="3682598"/>
            <a:ext cx="618306" cy="125898"/>
            <a:chOff x="2970910" y="5793488"/>
            <a:chExt cx="618306" cy="125898"/>
          </a:xfrm>
          <a:solidFill>
            <a:schemeClr val="accent3"/>
          </a:solidFill>
        </p:grpSpPr>
        <p:sp>
          <p:nvSpPr>
            <p:cNvPr id="86" name="Freeform 5">
              <a:extLst>
                <a:ext uri="{FF2B5EF4-FFF2-40B4-BE49-F238E27FC236}">
                  <a16:creationId xmlns:a16="http://schemas.microsoft.com/office/drawing/2014/main" id="{F6CBEA60-AC46-4908-A2AD-B87345918055}"/>
                </a:ext>
              </a:extLst>
            </p:cNvPr>
            <p:cNvSpPr>
              <a:spLocks/>
            </p:cNvSpPr>
            <p:nvPr/>
          </p:nvSpPr>
          <p:spPr bwMode="auto">
            <a:xfrm>
              <a:off x="2970910" y="5793488"/>
              <a:ext cx="64115" cy="125898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87" name="Freeform 6">
              <a:extLst>
                <a:ext uri="{FF2B5EF4-FFF2-40B4-BE49-F238E27FC236}">
                  <a16:creationId xmlns:a16="http://schemas.microsoft.com/office/drawing/2014/main" id="{CDB0B3F7-F2C1-415D-8F7B-320A67B2D61E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1140" y="5808643"/>
              <a:ext cx="116572" cy="95589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88" name="Freeform 13">
              <a:extLst>
                <a:ext uri="{FF2B5EF4-FFF2-40B4-BE49-F238E27FC236}">
                  <a16:creationId xmlns:a16="http://schemas.microsoft.com/office/drawing/2014/main" id="{9220D852-FD94-46CC-815B-7EFAD1A66A0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78472" y="5801066"/>
              <a:ext cx="26812" cy="110744"/>
            </a:xfrm>
            <a:custGeom>
              <a:avLst/>
              <a:gdLst>
                <a:gd name="T0" fmla="*/ 1 w 12"/>
                <a:gd name="T1" fmla="*/ 16 h 50"/>
                <a:gd name="T2" fmla="*/ 11 w 12"/>
                <a:gd name="T3" fmla="*/ 16 h 50"/>
                <a:gd name="T4" fmla="*/ 11 w 12"/>
                <a:gd name="T5" fmla="*/ 50 h 50"/>
                <a:gd name="T6" fmla="*/ 1 w 12"/>
                <a:gd name="T7" fmla="*/ 50 h 50"/>
                <a:gd name="T8" fmla="*/ 1 w 12"/>
                <a:gd name="T9" fmla="*/ 16 h 50"/>
                <a:gd name="T10" fmla="*/ 6 w 12"/>
                <a:gd name="T11" fmla="*/ 0 h 50"/>
                <a:gd name="T12" fmla="*/ 12 w 12"/>
                <a:gd name="T13" fmla="*/ 6 h 50"/>
                <a:gd name="T14" fmla="*/ 6 w 12"/>
                <a:gd name="T15" fmla="*/ 12 h 50"/>
                <a:gd name="T16" fmla="*/ 0 w 12"/>
                <a:gd name="T17" fmla="*/ 6 h 50"/>
                <a:gd name="T18" fmla="*/ 6 w 12"/>
                <a:gd name="T1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50">
                  <a:moveTo>
                    <a:pt x="1" y="16"/>
                  </a:moveTo>
                  <a:cubicBezTo>
                    <a:pt x="11" y="16"/>
                    <a:pt x="11" y="16"/>
                    <a:pt x="11" y="16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" y="50"/>
                    <a:pt x="1" y="50"/>
                    <a:pt x="1" y="50"/>
                  </a:cubicBezTo>
                  <a:lnTo>
                    <a:pt x="1" y="16"/>
                  </a:lnTo>
                  <a:close/>
                  <a:moveTo>
                    <a:pt x="6" y="0"/>
                  </a:moveTo>
                  <a:cubicBezTo>
                    <a:pt x="9" y="0"/>
                    <a:pt x="12" y="3"/>
                    <a:pt x="12" y="6"/>
                  </a:cubicBezTo>
                  <a:cubicBezTo>
                    <a:pt x="12" y="9"/>
                    <a:pt x="9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89" name="Freeform 14">
              <a:extLst>
                <a:ext uri="{FF2B5EF4-FFF2-40B4-BE49-F238E27FC236}">
                  <a16:creationId xmlns:a16="http://schemas.microsoft.com/office/drawing/2014/main" id="{F30348A1-B962-4BEF-BF47-4C6B46388139}"/>
                </a:ext>
              </a:extLst>
            </p:cNvPr>
            <p:cNvSpPr>
              <a:spLocks/>
            </p:cNvSpPr>
            <p:nvPr/>
          </p:nvSpPr>
          <p:spPr bwMode="auto">
            <a:xfrm>
              <a:off x="3518107" y="5836038"/>
              <a:ext cx="71109" cy="75772"/>
            </a:xfrm>
            <a:custGeom>
              <a:avLst/>
              <a:gdLst>
                <a:gd name="T0" fmla="*/ 0 w 32"/>
                <a:gd name="T1" fmla="*/ 0 h 34"/>
                <a:gd name="T2" fmla="*/ 10 w 32"/>
                <a:gd name="T3" fmla="*/ 0 h 34"/>
                <a:gd name="T4" fmla="*/ 10 w 32"/>
                <a:gd name="T5" fmla="*/ 5 h 34"/>
                <a:gd name="T6" fmla="*/ 10 w 32"/>
                <a:gd name="T7" fmla="*/ 5 h 34"/>
                <a:gd name="T8" fmla="*/ 20 w 32"/>
                <a:gd name="T9" fmla="*/ 0 h 34"/>
                <a:gd name="T10" fmla="*/ 32 w 32"/>
                <a:gd name="T11" fmla="*/ 15 h 34"/>
                <a:gd name="T12" fmla="*/ 32 w 32"/>
                <a:gd name="T13" fmla="*/ 34 h 34"/>
                <a:gd name="T14" fmla="*/ 22 w 32"/>
                <a:gd name="T15" fmla="*/ 34 h 34"/>
                <a:gd name="T16" fmla="*/ 22 w 32"/>
                <a:gd name="T17" fmla="*/ 18 h 34"/>
                <a:gd name="T18" fmla="*/ 16 w 32"/>
                <a:gd name="T19" fmla="*/ 9 h 34"/>
                <a:gd name="T20" fmla="*/ 10 w 32"/>
                <a:gd name="T21" fmla="*/ 17 h 34"/>
                <a:gd name="T22" fmla="*/ 10 w 32"/>
                <a:gd name="T23" fmla="*/ 34 h 34"/>
                <a:gd name="T24" fmla="*/ 0 w 32"/>
                <a:gd name="T25" fmla="*/ 34 h 34"/>
                <a:gd name="T26" fmla="*/ 0 w 32"/>
                <a:gd name="T2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" h="34">
                  <a:moveTo>
                    <a:pt x="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1" y="2"/>
                    <a:pt x="14" y="0"/>
                    <a:pt x="20" y="0"/>
                  </a:cubicBezTo>
                  <a:cubicBezTo>
                    <a:pt x="30" y="0"/>
                    <a:pt x="32" y="7"/>
                    <a:pt x="32" y="15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4"/>
                    <a:pt x="22" y="9"/>
                    <a:pt x="16" y="9"/>
                  </a:cubicBezTo>
                  <a:cubicBezTo>
                    <a:pt x="11" y="9"/>
                    <a:pt x="10" y="13"/>
                    <a:pt x="10" y="17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0" y="34"/>
                    <a:pt x="0" y="34"/>
                    <a:pt x="0" y="34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119" name="TextBox 118">
            <a:extLst>
              <a:ext uri="{FF2B5EF4-FFF2-40B4-BE49-F238E27FC236}">
                <a16:creationId xmlns:a16="http://schemas.microsoft.com/office/drawing/2014/main" id="{C669526D-E37E-4E7B-9994-941C03F863AC}"/>
              </a:ext>
            </a:extLst>
          </p:cNvPr>
          <p:cNvSpPr txBox="1"/>
          <p:nvPr/>
        </p:nvSpPr>
        <p:spPr>
          <a:xfrm>
            <a:off x="3402540" y="5247473"/>
            <a:ext cx="2425256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2EAE4B7A-9372-424D-8EB7-B72626A9765D}"/>
              </a:ext>
            </a:extLst>
          </p:cNvPr>
          <p:cNvSpPr txBox="1"/>
          <p:nvPr/>
        </p:nvSpPr>
        <p:spPr>
          <a:xfrm>
            <a:off x="3402542" y="4946927"/>
            <a:ext cx="2425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2"/>
                </a:solidFill>
                <a:latin typeface="+mj-lt"/>
              </a:rPr>
              <a:t>Tommy Mann</a:t>
            </a:r>
            <a:endParaRPr lang="en-ID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121" name="Rectangle: Rounded Corners 120">
            <a:extLst>
              <a:ext uri="{FF2B5EF4-FFF2-40B4-BE49-F238E27FC236}">
                <a16:creationId xmlns:a16="http://schemas.microsoft.com/office/drawing/2014/main" id="{AE489B72-2FEC-41E1-9DD6-FB0141D6ACBE}"/>
              </a:ext>
            </a:extLst>
          </p:cNvPr>
          <p:cNvSpPr/>
          <p:nvPr/>
        </p:nvSpPr>
        <p:spPr>
          <a:xfrm>
            <a:off x="3473292" y="4420616"/>
            <a:ext cx="1565008" cy="420690"/>
          </a:xfrm>
          <a:prstGeom prst="roundRect">
            <a:avLst>
              <a:gd name="adj" fmla="val 25849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TextBox 121">
            <a:extLst>
              <a:ext uri="{FF2B5EF4-FFF2-40B4-BE49-F238E27FC236}">
                <a16:creationId xmlns:a16="http://schemas.microsoft.com/office/drawing/2014/main" id="{7A0C12DF-6C62-4154-AAA7-0A66CF673135}"/>
              </a:ext>
            </a:extLst>
          </p:cNvPr>
          <p:cNvSpPr txBox="1"/>
          <p:nvPr/>
        </p:nvSpPr>
        <p:spPr>
          <a:xfrm>
            <a:off x="3508105" y="4492462"/>
            <a:ext cx="14953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Creative Director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306193BD-4912-40DD-88B7-C77A5622E375}"/>
              </a:ext>
            </a:extLst>
          </p:cNvPr>
          <p:cNvSpPr txBox="1"/>
          <p:nvPr/>
        </p:nvSpPr>
        <p:spPr>
          <a:xfrm>
            <a:off x="3402540" y="5955374"/>
            <a:ext cx="1352734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/>
              <a:t>Social Media</a:t>
            </a:r>
            <a:endParaRPr lang="en-ID" sz="1200" dirty="0"/>
          </a:p>
        </p:txBody>
      </p:sp>
      <p:grpSp>
        <p:nvGrpSpPr>
          <p:cNvPr id="124" name="Group 123">
            <a:extLst>
              <a:ext uri="{FF2B5EF4-FFF2-40B4-BE49-F238E27FC236}">
                <a16:creationId xmlns:a16="http://schemas.microsoft.com/office/drawing/2014/main" id="{E3789580-7A33-4C27-8C0F-60ECBA0EEFB9}"/>
              </a:ext>
            </a:extLst>
          </p:cNvPr>
          <p:cNvGrpSpPr/>
          <p:nvPr/>
        </p:nvGrpSpPr>
        <p:grpSpPr>
          <a:xfrm>
            <a:off x="4656214" y="6030924"/>
            <a:ext cx="618306" cy="125898"/>
            <a:chOff x="2970910" y="5793488"/>
            <a:chExt cx="618306" cy="125898"/>
          </a:xfrm>
          <a:solidFill>
            <a:schemeClr val="accent2"/>
          </a:solidFill>
        </p:grpSpPr>
        <p:sp>
          <p:nvSpPr>
            <p:cNvPr id="125" name="Freeform 5">
              <a:extLst>
                <a:ext uri="{FF2B5EF4-FFF2-40B4-BE49-F238E27FC236}">
                  <a16:creationId xmlns:a16="http://schemas.microsoft.com/office/drawing/2014/main" id="{CC4FF62A-D1C0-4F19-B43D-127A75C190C7}"/>
                </a:ext>
              </a:extLst>
            </p:cNvPr>
            <p:cNvSpPr>
              <a:spLocks/>
            </p:cNvSpPr>
            <p:nvPr/>
          </p:nvSpPr>
          <p:spPr bwMode="auto">
            <a:xfrm>
              <a:off x="2970910" y="5793488"/>
              <a:ext cx="64115" cy="125898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26" name="Freeform 6">
              <a:extLst>
                <a:ext uri="{FF2B5EF4-FFF2-40B4-BE49-F238E27FC236}">
                  <a16:creationId xmlns:a16="http://schemas.microsoft.com/office/drawing/2014/main" id="{DCBA6F46-98AA-4BE8-8BCF-192129DA5467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1140" y="5808643"/>
              <a:ext cx="116572" cy="95589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27" name="Freeform 13">
              <a:extLst>
                <a:ext uri="{FF2B5EF4-FFF2-40B4-BE49-F238E27FC236}">
                  <a16:creationId xmlns:a16="http://schemas.microsoft.com/office/drawing/2014/main" id="{4CAEE777-6E50-4217-A90A-91987B5F14F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78472" y="5801066"/>
              <a:ext cx="26812" cy="110744"/>
            </a:xfrm>
            <a:custGeom>
              <a:avLst/>
              <a:gdLst>
                <a:gd name="T0" fmla="*/ 1 w 12"/>
                <a:gd name="T1" fmla="*/ 16 h 50"/>
                <a:gd name="T2" fmla="*/ 11 w 12"/>
                <a:gd name="T3" fmla="*/ 16 h 50"/>
                <a:gd name="T4" fmla="*/ 11 w 12"/>
                <a:gd name="T5" fmla="*/ 50 h 50"/>
                <a:gd name="T6" fmla="*/ 1 w 12"/>
                <a:gd name="T7" fmla="*/ 50 h 50"/>
                <a:gd name="T8" fmla="*/ 1 w 12"/>
                <a:gd name="T9" fmla="*/ 16 h 50"/>
                <a:gd name="T10" fmla="*/ 6 w 12"/>
                <a:gd name="T11" fmla="*/ 0 h 50"/>
                <a:gd name="T12" fmla="*/ 12 w 12"/>
                <a:gd name="T13" fmla="*/ 6 h 50"/>
                <a:gd name="T14" fmla="*/ 6 w 12"/>
                <a:gd name="T15" fmla="*/ 12 h 50"/>
                <a:gd name="T16" fmla="*/ 0 w 12"/>
                <a:gd name="T17" fmla="*/ 6 h 50"/>
                <a:gd name="T18" fmla="*/ 6 w 12"/>
                <a:gd name="T1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50">
                  <a:moveTo>
                    <a:pt x="1" y="16"/>
                  </a:moveTo>
                  <a:cubicBezTo>
                    <a:pt x="11" y="16"/>
                    <a:pt x="11" y="16"/>
                    <a:pt x="11" y="16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" y="50"/>
                    <a:pt x="1" y="50"/>
                    <a:pt x="1" y="50"/>
                  </a:cubicBezTo>
                  <a:lnTo>
                    <a:pt x="1" y="16"/>
                  </a:lnTo>
                  <a:close/>
                  <a:moveTo>
                    <a:pt x="6" y="0"/>
                  </a:moveTo>
                  <a:cubicBezTo>
                    <a:pt x="9" y="0"/>
                    <a:pt x="12" y="3"/>
                    <a:pt x="12" y="6"/>
                  </a:cubicBezTo>
                  <a:cubicBezTo>
                    <a:pt x="12" y="9"/>
                    <a:pt x="9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28" name="Freeform 14">
              <a:extLst>
                <a:ext uri="{FF2B5EF4-FFF2-40B4-BE49-F238E27FC236}">
                  <a16:creationId xmlns:a16="http://schemas.microsoft.com/office/drawing/2014/main" id="{5E3C54BE-6839-4CCE-AFA7-6DB38CC7F58E}"/>
                </a:ext>
              </a:extLst>
            </p:cNvPr>
            <p:cNvSpPr>
              <a:spLocks/>
            </p:cNvSpPr>
            <p:nvPr/>
          </p:nvSpPr>
          <p:spPr bwMode="auto">
            <a:xfrm>
              <a:off x="3518107" y="5836038"/>
              <a:ext cx="71109" cy="75772"/>
            </a:xfrm>
            <a:custGeom>
              <a:avLst/>
              <a:gdLst>
                <a:gd name="T0" fmla="*/ 0 w 32"/>
                <a:gd name="T1" fmla="*/ 0 h 34"/>
                <a:gd name="T2" fmla="*/ 10 w 32"/>
                <a:gd name="T3" fmla="*/ 0 h 34"/>
                <a:gd name="T4" fmla="*/ 10 w 32"/>
                <a:gd name="T5" fmla="*/ 5 h 34"/>
                <a:gd name="T6" fmla="*/ 10 w 32"/>
                <a:gd name="T7" fmla="*/ 5 h 34"/>
                <a:gd name="T8" fmla="*/ 20 w 32"/>
                <a:gd name="T9" fmla="*/ 0 h 34"/>
                <a:gd name="T10" fmla="*/ 32 w 32"/>
                <a:gd name="T11" fmla="*/ 15 h 34"/>
                <a:gd name="T12" fmla="*/ 32 w 32"/>
                <a:gd name="T13" fmla="*/ 34 h 34"/>
                <a:gd name="T14" fmla="*/ 22 w 32"/>
                <a:gd name="T15" fmla="*/ 34 h 34"/>
                <a:gd name="T16" fmla="*/ 22 w 32"/>
                <a:gd name="T17" fmla="*/ 18 h 34"/>
                <a:gd name="T18" fmla="*/ 16 w 32"/>
                <a:gd name="T19" fmla="*/ 9 h 34"/>
                <a:gd name="T20" fmla="*/ 10 w 32"/>
                <a:gd name="T21" fmla="*/ 17 h 34"/>
                <a:gd name="T22" fmla="*/ 10 w 32"/>
                <a:gd name="T23" fmla="*/ 34 h 34"/>
                <a:gd name="T24" fmla="*/ 0 w 32"/>
                <a:gd name="T25" fmla="*/ 34 h 34"/>
                <a:gd name="T26" fmla="*/ 0 w 32"/>
                <a:gd name="T2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" h="34">
                  <a:moveTo>
                    <a:pt x="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1" y="2"/>
                    <a:pt x="14" y="0"/>
                    <a:pt x="20" y="0"/>
                  </a:cubicBezTo>
                  <a:cubicBezTo>
                    <a:pt x="30" y="0"/>
                    <a:pt x="32" y="7"/>
                    <a:pt x="32" y="15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4"/>
                    <a:pt x="22" y="9"/>
                    <a:pt x="16" y="9"/>
                  </a:cubicBezTo>
                  <a:cubicBezTo>
                    <a:pt x="11" y="9"/>
                    <a:pt x="10" y="13"/>
                    <a:pt x="10" y="17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0" y="34"/>
                    <a:pt x="0" y="34"/>
                    <a:pt x="0" y="34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107" name="TextBox 106">
            <a:extLst>
              <a:ext uri="{FF2B5EF4-FFF2-40B4-BE49-F238E27FC236}">
                <a16:creationId xmlns:a16="http://schemas.microsoft.com/office/drawing/2014/main" id="{90BBACC6-FBF2-4CD5-9E8E-1809246669B5}"/>
              </a:ext>
            </a:extLst>
          </p:cNvPr>
          <p:cNvSpPr txBox="1"/>
          <p:nvPr/>
        </p:nvSpPr>
        <p:spPr>
          <a:xfrm>
            <a:off x="8489489" y="5248421"/>
            <a:ext cx="2425256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310BE03E-0F2C-4E50-A01A-5576F65EC3C8}"/>
              </a:ext>
            </a:extLst>
          </p:cNvPr>
          <p:cNvSpPr txBox="1"/>
          <p:nvPr/>
        </p:nvSpPr>
        <p:spPr>
          <a:xfrm>
            <a:off x="8489491" y="4947875"/>
            <a:ext cx="2425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4"/>
                </a:solidFill>
                <a:latin typeface="+mj-lt"/>
              </a:rPr>
              <a:t>Jessica Ann</a:t>
            </a:r>
            <a:endParaRPr lang="en-ID" b="1" dirty="0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109" name="Rectangle: Rounded Corners 108">
            <a:extLst>
              <a:ext uri="{FF2B5EF4-FFF2-40B4-BE49-F238E27FC236}">
                <a16:creationId xmlns:a16="http://schemas.microsoft.com/office/drawing/2014/main" id="{66449997-7ED1-4E5F-89C9-370D3CAEDB19}"/>
              </a:ext>
            </a:extLst>
          </p:cNvPr>
          <p:cNvSpPr/>
          <p:nvPr/>
        </p:nvSpPr>
        <p:spPr>
          <a:xfrm>
            <a:off x="8560241" y="4421564"/>
            <a:ext cx="1565008" cy="420690"/>
          </a:xfrm>
          <a:prstGeom prst="roundRect">
            <a:avLst>
              <a:gd name="adj" fmla="val 25849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E0EF8380-0E53-4DF4-9D83-5ACA06465E3C}"/>
              </a:ext>
            </a:extLst>
          </p:cNvPr>
          <p:cNvSpPr txBox="1"/>
          <p:nvPr/>
        </p:nvSpPr>
        <p:spPr>
          <a:xfrm>
            <a:off x="8595054" y="4493410"/>
            <a:ext cx="14953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Creative Director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F6518DB1-6D1C-44A7-A9F1-B99637621F49}"/>
              </a:ext>
            </a:extLst>
          </p:cNvPr>
          <p:cNvSpPr txBox="1"/>
          <p:nvPr/>
        </p:nvSpPr>
        <p:spPr>
          <a:xfrm>
            <a:off x="8489489" y="5956322"/>
            <a:ext cx="1352734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/>
              <a:t>Social Media</a:t>
            </a:r>
            <a:endParaRPr lang="en-ID" sz="1200" dirty="0"/>
          </a:p>
        </p:txBody>
      </p:sp>
      <p:grpSp>
        <p:nvGrpSpPr>
          <p:cNvPr id="112" name="Group 111">
            <a:extLst>
              <a:ext uri="{FF2B5EF4-FFF2-40B4-BE49-F238E27FC236}">
                <a16:creationId xmlns:a16="http://schemas.microsoft.com/office/drawing/2014/main" id="{1036DAD3-CDED-4DB7-9CD6-09DC5E9387F0}"/>
              </a:ext>
            </a:extLst>
          </p:cNvPr>
          <p:cNvGrpSpPr/>
          <p:nvPr/>
        </p:nvGrpSpPr>
        <p:grpSpPr>
          <a:xfrm>
            <a:off x="9743163" y="6031872"/>
            <a:ext cx="618306" cy="125898"/>
            <a:chOff x="2970910" y="5793488"/>
            <a:chExt cx="618306" cy="125898"/>
          </a:xfrm>
          <a:solidFill>
            <a:schemeClr val="accent4"/>
          </a:solidFill>
        </p:grpSpPr>
        <p:sp>
          <p:nvSpPr>
            <p:cNvPr id="113" name="Freeform 5">
              <a:extLst>
                <a:ext uri="{FF2B5EF4-FFF2-40B4-BE49-F238E27FC236}">
                  <a16:creationId xmlns:a16="http://schemas.microsoft.com/office/drawing/2014/main" id="{23371B86-21F9-46B3-B10C-6DE2B9D3E566}"/>
                </a:ext>
              </a:extLst>
            </p:cNvPr>
            <p:cNvSpPr>
              <a:spLocks/>
            </p:cNvSpPr>
            <p:nvPr/>
          </p:nvSpPr>
          <p:spPr bwMode="auto">
            <a:xfrm>
              <a:off x="2970910" y="5793488"/>
              <a:ext cx="64115" cy="125898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14" name="Freeform 6">
              <a:extLst>
                <a:ext uri="{FF2B5EF4-FFF2-40B4-BE49-F238E27FC236}">
                  <a16:creationId xmlns:a16="http://schemas.microsoft.com/office/drawing/2014/main" id="{F35E1F68-009D-429E-98B6-722F30DEB4C3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1140" y="5808643"/>
              <a:ext cx="116572" cy="95589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15" name="Freeform 13">
              <a:extLst>
                <a:ext uri="{FF2B5EF4-FFF2-40B4-BE49-F238E27FC236}">
                  <a16:creationId xmlns:a16="http://schemas.microsoft.com/office/drawing/2014/main" id="{75C0D124-5DD2-4A56-828C-A52075D2E64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78472" y="5801066"/>
              <a:ext cx="26812" cy="110744"/>
            </a:xfrm>
            <a:custGeom>
              <a:avLst/>
              <a:gdLst>
                <a:gd name="T0" fmla="*/ 1 w 12"/>
                <a:gd name="T1" fmla="*/ 16 h 50"/>
                <a:gd name="T2" fmla="*/ 11 w 12"/>
                <a:gd name="T3" fmla="*/ 16 h 50"/>
                <a:gd name="T4" fmla="*/ 11 w 12"/>
                <a:gd name="T5" fmla="*/ 50 h 50"/>
                <a:gd name="T6" fmla="*/ 1 w 12"/>
                <a:gd name="T7" fmla="*/ 50 h 50"/>
                <a:gd name="T8" fmla="*/ 1 w 12"/>
                <a:gd name="T9" fmla="*/ 16 h 50"/>
                <a:gd name="T10" fmla="*/ 6 w 12"/>
                <a:gd name="T11" fmla="*/ 0 h 50"/>
                <a:gd name="T12" fmla="*/ 12 w 12"/>
                <a:gd name="T13" fmla="*/ 6 h 50"/>
                <a:gd name="T14" fmla="*/ 6 w 12"/>
                <a:gd name="T15" fmla="*/ 12 h 50"/>
                <a:gd name="T16" fmla="*/ 0 w 12"/>
                <a:gd name="T17" fmla="*/ 6 h 50"/>
                <a:gd name="T18" fmla="*/ 6 w 12"/>
                <a:gd name="T1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50">
                  <a:moveTo>
                    <a:pt x="1" y="16"/>
                  </a:moveTo>
                  <a:cubicBezTo>
                    <a:pt x="11" y="16"/>
                    <a:pt x="11" y="16"/>
                    <a:pt x="11" y="16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" y="50"/>
                    <a:pt x="1" y="50"/>
                    <a:pt x="1" y="50"/>
                  </a:cubicBezTo>
                  <a:lnTo>
                    <a:pt x="1" y="16"/>
                  </a:lnTo>
                  <a:close/>
                  <a:moveTo>
                    <a:pt x="6" y="0"/>
                  </a:moveTo>
                  <a:cubicBezTo>
                    <a:pt x="9" y="0"/>
                    <a:pt x="12" y="3"/>
                    <a:pt x="12" y="6"/>
                  </a:cubicBezTo>
                  <a:cubicBezTo>
                    <a:pt x="12" y="9"/>
                    <a:pt x="9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16" name="Freeform 14">
              <a:extLst>
                <a:ext uri="{FF2B5EF4-FFF2-40B4-BE49-F238E27FC236}">
                  <a16:creationId xmlns:a16="http://schemas.microsoft.com/office/drawing/2014/main" id="{31FAE0E9-59B4-4813-86AF-49AFA3AF9EC8}"/>
                </a:ext>
              </a:extLst>
            </p:cNvPr>
            <p:cNvSpPr>
              <a:spLocks/>
            </p:cNvSpPr>
            <p:nvPr/>
          </p:nvSpPr>
          <p:spPr bwMode="auto">
            <a:xfrm>
              <a:off x="3518107" y="5836038"/>
              <a:ext cx="71109" cy="75772"/>
            </a:xfrm>
            <a:custGeom>
              <a:avLst/>
              <a:gdLst>
                <a:gd name="T0" fmla="*/ 0 w 32"/>
                <a:gd name="T1" fmla="*/ 0 h 34"/>
                <a:gd name="T2" fmla="*/ 10 w 32"/>
                <a:gd name="T3" fmla="*/ 0 h 34"/>
                <a:gd name="T4" fmla="*/ 10 w 32"/>
                <a:gd name="T5" fmla="*/ 5 h 34"/>
                <a:gd name="T6" fmla="*/ 10 w 32"/>
                <a:gd name="T7" fmla="*/ 5 h 34"/>
                <a:gd name="T8" fmla="*/ 20 w 32"/>
                <a:gd name="T9" fmla="*/ 0 h 34"/>
                <a:gd name="T10" fmla="*/ 32 w 32"/>
                <a:gd name="T11" fmla="*/ 15 h 34"/>
                <a:gd name="T12" fmla="*/ 32 w 32"/>
                <a:gd name="T13" fmla="*/ 34 h 34"/>
                <a:gd name="T14" fmla="*/ 22 w 32"/>
                <a:gd name="T15" fmla="*/ 34 h 34"/>
                <a:gd name="T16" fmla="*/ 22 w 32"/>
                <a:gd name="T17" fmla="*/ 18 h 34"/>
                <a:gd name="T18" fmla="*/ 16 w 32"/>
                <a:gd name="T19" fmla="*/ 9 h 34"/>
                <a:gd name="T20" fmla="*/ 10 w 32"/>
                <a:gd name="T21" fmla="*/ 17 h 34"/>
                <a:gd name="T22" fmla="*/ 10 w 32"/>
                <a:gd name="T23" fmla="*/ 34 h 34"/>
                <a:gd name="T24" fmla="*/ 0 w 32"/>
                <a:gd name="T25" fmla="*/ 34 h 34"/>
                <a:gd name="T26" fmla="*/ 0 w 32"/>
                <a:gd name="T2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" h="34">
                  <a:moveTo>
                    <a:pt x="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1" y="2"/>
                    <a:pt x="14" y="0"/>
                    <a:pt x="20" y="0"/>
                  </a:cubicBezTo>
                  <a:cubicBezTo>
                    <a:pt x="30" y="0"/>
                    <a:pt x="32" y="7"/>
                    <a:pt x="32" y="15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4"/>
                    <a:pt x="22" y="9"/>
                    <a:pt x="16" y="9"/>
                  </a:cubicBezTo>
                  <a:cubicBezTo>
                    <a:pt x="11" y="9"/>
                    <a:pt x="10" y="13"/>
                    <a:pt x="10" y="17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0" y="34"/>
                    <a:pt x="0" y="34"/>
                    <a:pt x="0" y="34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pic>
        <p:nvPicPr>
          <p:cNvPr id="104" name="PpHolder32">
            <a:extLst>
              <a:ext uri="{FF2B5EF4-FFF2-40B4-BE49-F238E27FC236}">
                <a16:creationId xmlns:a16="http://schemas.microsoft.com/office/drawing/2014/main" id="{4EE57550-ACB2-48D7-896E-087BBAFCE26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84" t="63868" r="73783" b="8532"/>
          <a:stretch>
            <a:fillRect/>
          </a:stretch>
        </p:blipFill>
        <p:spPr>
          <a:xfrm>
            <a:off x="1302633" y="4380090"/>
            <a:ext cx="1893712" cy="1892808"/>
          </a:xfrm>
          <a:custGeom>
            <a:avLst/>
            <a:gdLst>
              <a:gd name="connsiteX0" fmla="*/ 88281 w 1893712"/>
              <a:gd name="connsiteY0" fmla="*/ 0 h 1892808"/>
              <a:gd name="connsiteX1" fmla="*/ 1805431 w 1893712"/>
              <a:gd name="connsiteY1" fmla="*/ 0 h 1892808"/>
              <a:gd name="connsiteX2" fmla="*/ 1893712 w 1893712"/>
              <a:gd name="connsiteY2" fmla="*/ 88281 h 1892808"/>
              <a:gd name="connsiteX3" fmla="*/ 1893712 w 1893712"/>
              <a:gd name="connsiteY3" fmla="*/ 1804527 h 1892808"/>
              <a:gd name="connsiteX4" fmla="*/ 1805431 w 1893712"/>
              <a:gd name="connsiteY4" fmla="*/ 1892808 h 1892808"/>
              <a:gd name="connsiteX5" fmla="*/ 88281 w 1893712"/>
              <a:gd name="connsiteY5" fmla="*/ 1892808 h 1892808"/>
              <a:gd name="connsiteX6" fmla="*/ 0 w 1893712"/>
              <a:gd name="connsiteY6" fmla="*/ 1804527 h 1892808"/>
              <a:gd name="connsiteX7" fmla="*/ 0 w 1893712"/>
              <a:gd name="connsiteY7" fmla="*/ 88281 h 1892808"/>
              <a:gd name="connsiteX8" fmla="*/ 88281 w 1893712"/>
              <a:gd name="connsiteY8" fmla="*/ 0 h 1892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93712" h="1892808">
                <a:moveTo>
                  <a:pt x="88281" y="0"/>
                </a:moveTo>
                <a:lnTo>
                  <a:pt x="1805431" y="0"/>
                </a:lnTo>
                <a:cubicBezTo>
                  <a:pt x="1854186" y="0"/>
                  <a:pt x="1893712" y="39525"/>
                  <a:pt x="1893712" y="88281"/>
                </a:cubicBezTo>
                <a:lnTo>
                  <a:pt x="1893712" y="1804527"/>
                </a:lnTo>
                <a:cubicBezTo>
                  <a:pt x="1893712" y="1853283"/>
                  <a:pt x="1854186" y="1892808"/>
                  <a:pt x="1805431" y="1892808"/>
                </a:cubicBezTo>
                <a:lnTo>
                  <a:pt x="88281" y="1892808"/>
                </a:lnTo>
                <a:cubicBezTo>
                  <a:pt x="39524" y="1892808"/>
                  <a:pt x="0" y="1853283"/>
                  <a:pt x="0" y="1804527"/>
                </a:cubicBezTo>
                <a:lnTo>
                  <a:pt x="0" y="88281"/>
                </a:lnTo>
                <a:cubicBezTo>
                  <a:pt x="0" y="39525"/>
                  <a:pt x="39524" y="0"/>
                  <a:pt x="88281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42573912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5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0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2500"/>
                            </p:stCondLst>
                            <p:childTnLst>
                              <p:par>
                                <p:cTn id="7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3000"/>
                            </p:stCondLst>
                            <p:childTnLst>
                              <p:par>
                                <p:cTn id="8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3500"/>
                            </p:stCondLst>
                            <p:childTnLst>
                              <p:par>
                                <p:cTn id="8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92" grpId="0"/>
      <p:bldP spid="93" grpId="0"/>
      <p:bldP spid="94" grpId="0" animBg="1"/>
      <p:bldP spid="95" grpId="0"/>
      <p:bldP spid="96" grpId="0"/>
      <p:bldP spid="80" grpId="0"/>
      <p:bldP spid="81" grpId="0"/>
      <p:bldP spid="82" grpId="0" animBg="1"/>
      <p:bldP spid="83" grpId="0"/>
      <p:bldP spid="84" grpId="0"/>
      <p:bldP spid="119" grpId="0"/>
      <p:bldP spid="120" grpId="0"/>
      <p:bldP spid="121" grpId="0" animBg="1"/>
      <p:bldP spid="122" grpId="0"/>
      <p:bldP spid="123" grpId="0"/>
      <p:bldP spid="107" grpId="0"/>
      <p:bldP spid="108" grpId="0"/>
      <p:bldP spid="109" grpId="0" animBg="1"/>
      <p:bldP spid="110" grpId="0"/>
      <p:bldP spid="11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F691D00A-7E40-4BAB-AACC-9DAF519422E3}"/>
              </a:ext>
            </a:extLst>
          </p:cNvPr>
          <p:cNvSpPr/>
          <p:nvPr/>
        </p:nvSpPr>
        <p:spPr>
          <a:xfrm flipH="1">
            <a:off x="10436499" y="0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8B08D75D-B6E3-469E-B0CB-652237B8AA8F}"/>
              </a:ext>
            </a:extLst>
          </p:cNvPr>
          <p:cNvGrpSpPr/>
          <p:nvPr/>
        </p:nvGrpSpPr>
        <p:grpSpPr>
          <a:xfrm>
            <a:off x="10878350" y="256759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C72CC3A9-22A8-4CBF-97B1-018FF2C2BD51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B8C72E65-5562-442F-B5EA-4C02444323C8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EBBFF1E7-5532-479D-9A6B-F929B7D4D981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2D53D102-4D73-49D5-A2FE-F7C405E673F1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E38FC4B8-31AF-4E6E-9143-353832053948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ACC2BAB2-7E6A-491C-8517-80F993D10C3B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FFB1A31D-7D75-4E41-A3CA-FF51B58E8357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6D330F0E-25A3-494B-83CE-19D5D8B3BA11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9C55FF11-0850-488F-BCCF-A8A13330C75E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6DF95B51-FBD0-4151-9FBB-123983718796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4F4DFF0D-0CDC-4941-A96B-6983D1352758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96193DFC-237D-405B-B83D-DFFF2E727B0A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4AD112D5-6CFC-4FCB-B9FC-F932865FBF4C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E6E33D52-D728-488E-BF79-5365C9DF172B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4F190242-DC5E-4F67-B233-CE5730D1E4DD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364E4A4A-E93E-48C3-9336-D5F408AB677D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F9011F3C-4A39-4D55-9A76-CCB5348CFD2E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5520CD49-B73B-44C8-88DE-600E36313C82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A80FBA4B-8147-42F3-B4AC-C6B1AF319DF8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8C5EBC2D-E026-447C-AD21-458A8D90C319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FC312C2C-734F-4AD3-9BE0-572A371C6A3F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2FF8BEA2-84DD-4CE9-8CE6-7AC7C6272199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142940CA-03B5-4AA0-9600-2B0B0DB33BEA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424A80A7-795D-4D59-8B37-11F5E8EF4665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3EFE05B7-5043-4945-BCD2-62125DB3C983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EB74220F-702E-40BD-AE6C-44E474C55544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EC6629F3-C756-48A5-8146-E4E7988746C9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68E2600C-2AD7-4D77-A06D-755E6E4E6DF9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E6CDBE4C-88D5-4260-99CB-FEF3F0DB31B0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5BE113D0-B156-4B1B-9456-C7367A1CD6F8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22" name="Rectangle: Rounded Corners 121">
            <a:extLst>
              <a:ext uri="{FF2B5EF4-FFF2-40B4-BE49-F238E27FC236}">
                <a16:creationId xmlns:a16="http://schemas.microsoft.com/office/drawing/2014/main" id="{9A556665-6E05-438F-93AD-CD2830B2FB24}"/>
              </a:ext>
            </a:extLst>
          </p:cNvPr>
          <p:cNvSpPr/>
          <p:nvPr/>
        </p:nvSpPr>
        <p:spPr>
          <a:xfrm>
            <a:off x="1366422" y="2027096"/>
            <a:ext cx="2844130" cy="2988787"/>
          </a:xfrm>
          <a:prstGeom prst="roundRect">
            <a:avLst>
              <a:gd name="adj" fmla="val 3592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3" name="Graphic 457" descr="User">
            <a:extLst>
              <a:ext uri="{FF2B5EF4-FFF2-40B4-BE49-F238E27FC236}">
                <a16:creationId xmlns:a16="http://schemas.microsoft.com/office/drawing/2014/main" id="{0BB4FAE3-1F91-4F46-B71E-431E1E63588E}"/>
              </a:ext>
            </a:extLst>
          </p:cNvPr>
          <p:cNvGrpSpPr/>
          <p:nvPr/>
        </p:nvGrpSpPr>
        <p:grpSpPr>
          <a:xfrm>
            <a:off x="2579828" y="2210441"/>
            <a:ext cx="417318" cy="417318"/>
            <a:chOff x="2879266" y="3825984"/>
            <a:chExt cx="356190" cy="356190"/>
          </a:xfrm>
          <a:solidFill>
            <a:schemeClr val="bg2"/>
          </a:solidFill>
        </p:grpSpPr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5923A9A9-C200-42EE-9A71-9674D3D7A184}"/>
                </a:ext>
              </a:extLst>
            </p:cNvPr>
            <p:cNvSpPr/>
            <p:nvPr/>
          </p:nvSpPr>
          <p:spPr>
            <a:xfrm>
              <a:off x="2997996" y="3877928"/>
              <a:ext cx="118730" cy="118730"/>
            </a:xfrm>
            <a:custGeom>
              <a:avLst/>
              <a:gdLst>
                <a:gd name="connsiteX0" fmla="*/ 118730 w 118730"/>
                <a:gd name="connsiteY0" fmla="*/ 59365 h 118730"/>
                <a:gd name="connsiteX1" fmla="*/ 59365 w 118730"/>
                <a:gd name="connsiteY1" fmla="*/ 118730 h 118730"/>
                <a:gd name="connsiteX2" fmla="*/ 0 w 118730"/>
                <a:gd name="connsiteY2" fmla="*/ 59365 h 118730"/>
                <a:gd name="connsiteX3" fmla="*/ 59365 w 118730"/>
                <a:gd name="connsiteY3" fmla="*/ 0 h 118730"/>
                <a:gd name="connsiteX4" fmla="*/ 118730 w 118730"/>
                <a:gd name="connsiteY4" fmla="*/ 59365 h 118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8730" h="118730">
                  <a:moveTo>
                    <a:pt x="118730" y="59365"/>
                  </a:moveTo>
                  <a:cubicBezTo>
                    <a:pt x="118730" y="92151"/>
                    <a:pt x="92151" y="118730"/>
                    <a:pt x="59365" y="118730"/>
                  </a:cubicBezTo>
                  <a:cubicBezTo>
                    <a:pt x="26579" y="118730"/>
                    <a:pt x="0" y="92151"/>
                    <a:pt x="0" y="59365"/>
                  </a:cubicBezTo>
                  <a:cubicBezTo>
                    <a:pt x="0" y="26579"/>
                    <a:pt x="26579" y="0"/>
                    <a:pt x="59365" y="0"/>
                  </a:cubicBezTo>
                  <a:cubicBezTo>
                    <a:pt x="92151" y="0"/>
                    <a:pt x="118730" y="26579"/>
                    <a:pt x="118730" y="59365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132" name="Freeform: Shape 131">
              <a:extLst>
                <a:ext uri="{FF2B5EF4-FFF2-40B4-BE49-F238E27FC236}">
                  <a16:creationId xmlns:a16="http://schemas.microsoft.com/office/drawing/2014/main" id="{F109C62D-932A-41EF-9F2B-7D3A0D52BCDB}"/>
                </a:ext>
              </a:extLst>
            </p:cNvPr>
            <p:cNvSpPr/>
            <p:nvPr/>
          </p:nvSpPr>
          <p:spPr>
            <a:xfrm>
              <a:off x="2938631" y="4011500"/>
              <a:ext cx="237460" cy="118730"/>
            </a:xfrm>
            <a:custGeom>
              <a:avLst/>
              <a:gdLst>
                <a:gd name="connsiteX0" fmla="*/ 237460 w 237460"/>
                <a:gd name="connsiteY0" fmla="*/ 118730 h 118730"/>
                <a:gd name="connsiteX1" fmla="*/ 237460 w 237460"/>
                <a:gd name="connsiteY1" fmla="*/ 59365 h 118730"/>
                <a:gd name="connsiteX2" fmla="*/ 225587 w 237460"/>
                <a:gd name="connsiteY2" fmla="*/ 35619 h 118730"/>
                <a:gd name="connsiteX3" fmla="*/ 167706 w 237460"/>
                <a:gd name="connsiteY3" fmla="*/ 7421 h 118730"/>
                <a:gd name="connsiteX4" fmla="*/ 118730 w 237460"/>
                <a:gd name="connsiteY4" fmla="*/ 0 h 118730"/>
                <a:gd name="connsiteX5" fmla="*/ 69754 w 237460"/>
                <a:gd name="connsiteY5" fmla="*/ 7421 h 118730"/>
                <a:gd name="connsiteX6" fmla="*/ 11873 w 237460"/>
                <a:gd name="connsiteY6" fmla="*/ 35619 h 118730"/>
                <a:gd name="connsiteX7" fmla="*/ 0 w 237460"/>
                <a:gd name="connsiteY7" fmla="*/ 59365 h 118730"/>
                <a:gd name="connsiteX8" fmla="*/ 0 w 237460"/>
                <a:gd name="connsiteY8" fmla="*/ 118730 h 118730"/>
                <a:gd name="connsiteX9" fmla="*/ 237460 w 237460"/>
                <a:gd name="connsiteY9" fmla="*/ 118730 h 118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7460" h="118730">
                  <a:moveTo>
                    <a:pt x="237460" y="118730"/>
                  </a:moveTo>
                  <a:lnTo>
                    <a:pt x="237460" y="59365"/>
                  </a:lnTo>
                  <a:cubicBezTo>
                    <a:pt x="237460" y="50460"/>
                    <a:pt x="233008" y="41556"/>
                    <a:pt x="225587" y="35619"/>
                  </a:cubicBezTo>
                  <a:cubicBezTo>
                    <a:pt x="209262" y="22262"/>
                    <a:pt x="188484" y="13357"/>
                    <a:pt x="167706" y="7421"/>
                  </a:cubicBezTo>
                  <a:cubicBezTo>
                    <a:pt x="152865" y="2968"/>
                    <a:pt x="136540" y="0"/>
                    <a:pt x="118730" y="0"/>
                  </a:cubicBezTo>
                  <a:cubicBezTo>
                    <a:pt x="102405" y="0"/>
                    <a:pt x="86079" y="2968"/>
                    <a:pt x="69754" y="7421"/>
                  </a:cubicBezTo>
                  <a:cubicBezTo>
                    <a:pt x="48976" y="13357"/>
                    <a:pt x="28198" y="23746"/>
                    <a:pt x="11873" y="35619"/>
                  </a:cubicBezTo>
                  <a:cubicBezTo>
                    <a:pt x="4452" y="41556"/>
                    <a:pt x="0" y="50460"/>
                    <a:pt x="0" y="59365"/>
                  </a:cubicBezTo>
                  <a:lnTo>
                    <a:pt x="0" y="118730"/>
                  </a:lnTo>
                  <a:lnTo>
                    <a:pt x="237460" y="118730"/>
                  </a:ln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125" name="TextBox 124">
            <a:extLst>
              <a:ext uri="{FF2B5EF4-FFF2-40B4-BE49-F238E27FC236}">
                <a16:creationId xmlns:a16="http://schemas.microsoft.com/office/drawing/2014/main" id="{4A40B242-A088-4E0F-A978-9AC72FC9D3DC}"/>
              </a:ext>
            </a:extLst>
          </p:cNvPr>
          <p:cNvSpPr txBox="1"/>
          <p:nvPr/>
        </p:nvSpPr>
        <p:spPr>
          <a:xfrm>
            <a:off x="1697066" y="2929868"/>
            <a:ext cx="21828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</a:rPr>
              <a:t>Jonathan Ann</a:t>
            </a:r>
            <a:endParaRPr lang="en-ID" b="1" dirty="0">
              <a:solidFill>
                <a:schemeClr val="bg2"/>
              </a:solidFill>
            </a:endParaRPr>
          </a:p>
        </p:txBody>
      </p:sp>
      <p:sp>
        <p:nvSpPr>
          <p:cNvPr id="126" name="TextBox 125">
            <a:extLst>
              <a:ext uri="{FF2B5EF4-FFF2-40B4-BE49-F238E27FC236}">
                <a16:creationId xmlns:a16="http://schemas.microsoft.com/office/drawing/2014/main" id="{1429EBF9-CD07-49D0-90C7-94EB9C227569}"/>
              </a:ext>
            </a:extLst>
          </p:cNvPr>
          <p:cNvSpPr txBox="1"/>
          <p:nvPr/>
        </p:nvSpPr>
        <p:spPr>
          <a:xfrm>
            <a:off x="1892375" y="3241296"/>
            <a:ext cx="17922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Creative Director</a:t>
            </a:r>
            <a:endParaRPr lang="en-ID" sz="1200" dirty="0">
              <a:solidFill>
                <a:schemeClr val="bg2"/>
              </a:solidFill>
            </a:endParaRPr>
          </a:p>
        </p:txBody>
      </p:sp>
      <p:grpSp>
        <p:nvGrpSpPr>
          <p:cNvPr id="127" name="Group 126">
            <a:extLst>
              <a:ext uri="{FF2B5EF4-FFF2-40B4-BE49-F238E27FC236}">
                <a16:creationId xmlns:a16="http://schemas.microsoft.com/office/drawing/2014/main" id="{273BF5B7-6A4A-4039-8595-92DB098F9E20}"/>
              </a:ext>
            </a:extLst>
          </p:cNvPr>
          <p:cNvGrpSpPr/>
          <p:nvPr/>
        </p:nvGrpSpPr>
        <p:grpSpPr>
          <a:xfrm>
            <a:off x="2437500" y="3605540"/>
            <a:ext cx="701974" cy="100584"/>
            <a:chOff x="3040599" y="5078818"/>
            <a:chExt cx="701974" cy="100584"/>
          </a:xfrm>
          <a:solidFill>
            <a:schemeClr val="bg2"/>
          </a:solidFill>
        </p:grpSpPr>
        <p:sp>
          <p:nvSpPr>
            <p:cNvPr id="128" name="Freeform 25">
              <a:extLst>
                <a:ext uri="{FF2B5EF4-FFF2-40B4-BE49-F238E27FC236}">
                  <a16:creationId xmlns:a16="http://schemas.microsoft.com/office/drawing/2014/main" id="{4FCC3591-1CDD-4B43-A552-386D01FC277D}"/>
                </a:ext>
              </a:extLst>
            </p:cNvPr>
            <p:cNvSpPr>
              <a:spLocks noChangeAspect="1" noEditPoints="1"/>
            </p:cNvSpPr>
            <p:nvPr/>
          </p:nvSpPr>
          <p:spPr bwMode="auto">
            <a:xfrm>
              <a:off x="3040599" y="5091698"/>
              <a:ext cx="109728" cy="74824"/>
            </a:xfrm>
            <a:custGeom>
              <a:avLst/>
              <a:gdLst>
                <a:gd name="T0" fmla="*/ 96 w 251"/>
                <a:gd name="T1" fmla="*/ 122 h 171"/>
                <a:gd name="T2" fmla="*/ 96 w 251"/>
                <a:gd name="T3" fmla="*/ 43 h 171"/>
                <a:gd name="T4" fmla="*/ 172 w 251"/>
                <a:gd name="T5" fmla="*/ 83 h 171"/>
                <a:gd name="T6" fmla="*/ 96 w 251"/>
                <a:gd name="T7" fmla="*/ 122 h 171"/>
                <a:gd name="T8" fmla="*/ 127 w 251"/>
                <a:gd name="T9" fmla="*/ 0 h 171"/>
                <a:gd name="T10" fmla="*/ 36 w 251"/>
                <a:gd name="T11" fmla="*/ 3 h 171"/>
                <a:gd name="T12" fmla="*/ 16 w 251"/>
                <a:gd name="T13" fmla="*/ 14 h 171"/>
                <a:gd name="T14" fmla="*/ 11 w 251"/>
                <a:gd name="T15" fmla="*/ 148 h 171"/>
                <a:gd name="T16" fmla="*/ 29 w 251"/>
                <a:gd name="T17" fmla="*/ 166 h 171"/>
                <a:gd name="T18" fmla="*/ 125 w 251"/>
                <a:gd name="T19" fmla="*/ 171 h 171"/>
                <a:gd name="T20" fmla="*/ 227 w 251"/>
                <a:gd name="T21" fmla="*/ 165 h 171"/>
                <a:gd name="T22" fmla="*/ 240 w 251"/>
                <a:gd name="T23" fmla="*/ 151 h 171"/>
                <a:gd name="T24" fmla="*/ 242 w 251"/>
                <a:gd name="T25" fmla="*/ 22 h 171"/>
                <a:gd name="T26" fmla="*/ 223 w 251"/>
                <a:gd name="T27" fmla="*/ 4 h 171"/>
                <a:gd name="T28" fmla="*/ 127 w 251"/>
                <a:gd name="T29" fmla="*/ 0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51" h="171">
                  <a:moveTo>
                    <a:pt x="96" y="122"/>
                  </a:moveTo>
                  <a:cubicBezTo>
                    <a:pt x="96" y="96"/>
                    <a:pt x="96" y="70"/>
                    <a:pt x="96" y="43"/>
                  </a:cubicBezTo>
                  <a:cubicBezTo>
                    <a:pt x="121" y="56"/>
                    <a:pt x="147" y="70"/>
                    <a:pt x="172" y="83"/>
                  </a:cubicBezTo>
                  <a:cubicBezTo>
                    <a:pt x="147" y="96"/>
                    <a:pt x="121" y="109"/>
                    <a:pt x="96" y="122"/>
                  </a:cubicBezTo>
                  <a:moveTo>
                    <a:pt x="127" y="0"/>
                  </a:moveTo>
                  <a:cubicBezTo>
                    <a:pt x="91" y="0"/>
                    <a:pt x="55" y="1"/>
                    <a:pt x="36" y="3"/>
                  </a:cubicBezTo>
                  <a:cubicBezTo>
                    <a:pt x="28" y="4"/>
                    <a:pt x="21" y="7"/>
                    <a:pt x="16" y="14"/>
                  </a:cubicBezTo>
                  <a:cubicBezTo>
                    <a:pt x="0" y="32"/>
                    <a:pt x="2" y="125"/>
                    <a:pt x="11" y="148"/>
                  </a:cubicBezTo>
                  <a:cubicBezTo>
                    <a:pt x="14" y="157"/>
                    <a:pt x="20" y="163"/>
                    <a:pt x="29" y="166"/>
                  </a:cubicBezTo>
                  <a:cubicBezTo>
                    <a:pt x="39" y="169"/>
                    <a:pt x="82" y="171"/>
                    <a:pt x="125" y="171"/>
                  </a:cubicBezTo>
                  <a:cubicBezTo>
                    <a:pt x="171" y="171"/>
                    <a:pt x="219" y="169"/>
                    <a:pt x="227" y="165"/>
                  </a:cubicBezTo>
                  <a:cubicBezTo>
                    <a:pt x="233" y="161"/>
                    <a:pt x="238" y="157"/>
                    <a:pt x="240" y="151"/>
                  </a:cubicBezTo>
                  <a:cubicBezTo>
                    <a:pt x="251" y="129"/>
                    <a:pt x="250" y="45"/>
                    <a:pt x="242" y="22"/>
                  </a:cubicBezTo>
                  <a:cubicBezTo>
                    <a:pt x="238" y="13"/>
                    <a:pt x="232" y="8"/>
                    <a:pt x="223" y="4"/>
                  </a:cubicBezTo>
                  <a:cubicBezTo>
                    <a:pt x="215" y="1"/>
                    <a:pt x="171" y="0"/>
                    <a:pt x="127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9" name="Freeform 17">
              <a:extLst>
                <a:ext uri="{FF2B5EF4-FFF2-40B4-BE49-F238E27FC236}">
                  <a16:creationId xmlns:a16="http://schemas.microsoft.com/office/drawing/2014/main" id="{E196E5FB-454E-445E-9662-303660B4E134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3689969" y="5078818"/>
              <a:ext cx="52604" cy="100584"/>
            </a:xfrm>
            <a:custGeom>
              <a:avLst/>
              <a:gdLst>
                <a:gd name="T0" fmla="*/ 208 w 220"/>
                <a:gd name="T1" fmla="*/ 230 h 423"/>
                <a:gd name="T2" fmla="*/ 218 w 220"/>
                <a:gd name="T3" fmla="*/ 154 h 423"/>
                <a:gd name="T4" fmla="*/ 143 w 220"/>
                <a:gd name="T5" fmla="*/ 154 h 423"/>
                <a:gd name="T6" fmla="*/ 143 w 220"/>
                <a:gd name="T7" fmla="*/ 106 h 423"/>
                <a:gd name="T8" fmla="*/ 180 w 220"/>
                <a:gd name="T9" fmla="*/ 70 h 423"/>
                <a:gd name="T10" fmla="*/ 220 w 220"/>
                <a:gd name="T11" fmla="*/ 70 h 423"/>
                <a:gd name="T12" fmla="*/ 220 w 220"/>
                <a:gd name="T13" fmla="*/ 3 h 423"/>
                <a:gd name="T14" fmla="*/ 162 w 220"/>
                <a:gd name="T15" fmla="*/ 0 h 423"/>
                <a:gd name="T16" fmla="*/ 65 w 220"/>
                <a:gd name="T17" fmla="*/ 99 h 423"/>
                <a:gd name="T18" fmla="*/ 65 w 220"/>
                <a:gd name="T19" fmla="*/ 154 h 423"/>
                <a:gd name="T20" fmla="*/ 0 w 220"/>
                <a:gd name="T21" fmla="*/ 154 h 423"/>
                <a:gd name="T22" fmla="*/ 0 w 220"/>
                <a:gd name="T23" fmla="*/ 230 h 423"/>
                <a:gd name="T24" fmla="*/ 65 w 220"/>
                <a:gd name="T25" fmla="*/ 230 h 423"/>
                <a:gd name="T26" fmla="*/ 65 w 220"/>
                <a:gd name="T27" fmla="*/ 423 h 423"/>
                <a:gd name="T28" fmla="*/ 143 w 220"/>
                <a:gd name="T29" fmla="*/ 423 h 423"/>
                <a:gd name="T30" fmla="*/ 143 w 220"/>
                <a:gd name="T31" fmla="*/ 230 h 423"/>
                <a:gd name="T32" fmla="*/ 208 w 220"/>
                <a:gd name="T33" fmla="*/ 230 h 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20" h="423">
                  <a:moveTo>
                    <a:pt x="208" y="230"/>
                  </a:moveTo>
                  <a:cubicBezTo>
                    <a:pt x="218" y="154"/>
                    <a:pt x="218" y="154"/>
                    <a:pt x="218" y="154"/>
                  </a:cubicBezTo>
                  <a:cubicBezTo>
                    <a:pt x="143" y="154"/>
                    <a:pt x="143" y="154"/>
                    <a:pt x="143" y="154"/>
                  </a:cubicBezTo>
                  <a:cubicBezTo>
                    <a:pt x="143" y="106"/>
                    <a:pt x="143" y="106"/>
                    <a:pt x="143" y="106"/>
                  </a:cubicBezTo>
                  <a:cubicBezTo>
                    <a:pt x="143" y="85"/>
                    <a:pt x="149" y="70"/>
                    <a:pt x="180" y="70"/>
                  </a:cubicBezTo>
                  <a:cubicBezTo>
                    <a:pt x="220" y="70"/>
                    <a:pt x="220" y="70"/>
                    <a:pt x="220" y="70"/>
                  </a:cubicBezTo>
                  <a:cubicBezTo>
                    <a:pt x="220" y="3"/>
                    <a:pt x="220" y="3"/>
                    <a:pt x="220" y="3"/>
                  </a:cubicBezTo>
                  <a:cubicBezTo>
                    <a:pt x="213" y="2"/>
                    <a:pt x="190" y="0"/>
                    <a:pt x="162" y="0"/>
                  </a:cubicBezTo>
                  <a:cubicBezTo>
                    <a:pt x="105" y="0"/>
                    <a:pt x="65" y="35"/>
                    <a:pt x="65" y="99"/>
                  </a:cubicBezTo>
                  <a:cubicBezTo>
                    <a:pt x="65" y="154"/>
                    <a:pt x="65" y="154"/>
                    <a:pt x="65" y="154"/>
                  </a:cubicBezTo>
                  <a:cubicBezTo>
                    <a:pt x="0" y="154"/>
                    <a:pt x="0" y="154"/>
                    <a:pt x="0" y="154"/>
                  </a:cubicBezTo>
                  <a:cubicBezTo>
                    <a:pt x="0" y="230"/>
                    <a:pt x="0" y="230"/>
                    <a:pt x="0" y="230"/>
                  </a:cubicBezTo>
                  <a:cubicBezTo>
                    <a:pt x="65" y="230"/>
                    <a:pt x="65" y="230"/>
                    <a:pt x="65" y="230"/>
                  </a:cubicBezTo>
                  <a:cubicBezTo>
                    <a:pt x="65" y="423"/>
                    <a:pt x="65" y="423"/>
                    <a:pt x="65" y="423"/>
                  </a:cubicBezTo>
                  <a:cubicBezTo>
                    <a:pt x="143" y="423"/>
                    <a:pt x="143" y="423"/>
                    <a:pt x="143" y="423"/>
                  </a:cubicBezTo>
                  <a:cubicBezTo>
                    <a:pt x="143" y="230"/>
                    <a:pt x="143" y="230"/>
                    <a:pt x="143" y="230"/>
                  </a:cubicBezTo>
                  <a:lnTo>
                    <a:pt x="208" y="23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0" name="Freeform 13">
              <a:extLst>
                <a:ext uri="{FF2B5EF4-FFF2-40B4-BE49-F238E27FC236}">
                  <a16:creationId xmlns:a16="http://schemas.microsoft.com/office/drawing/2014/main" id="{EDB6D92D-FB20-4224-A5FA-89EBCE4CA943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1325" y="5092534"/>
              <a:ext cx="91440" cy="73152"/>
            </a:xfrm>
            <a:custGeom>
              <a:avLst/>
              <a:gdLst>
                <a:gd name="T0" fmla="*/ 210 w 210"/>
                <a:gd name="T1" fmla="*/ 22 h 184"/>
                <a:gd name="T2" fmla="*/ 185 w 210"/>
                <a:gd name="T3" fmla="*/ 29 h 184"/>
                <a:gd name="T4" fmla="*/ 204 w 210"/>
                <a:gd name="T5" fmla="*/ 4 h 184"/>
                <a:gd name="T6" fmla="*/ 177 w 210"/>
                <a:gd name="T7" fmla="*/ 15 h 184"/>
                <a:gd name="T8" fmla="*/ 146 w 210"/>
                <a:gd name="T9" fmla="*/ 0 h 184"/>
                <a:gd name="T10" fmla="*/ 103 w 210"/>
                <a:gd name="T11" fmla="*/ 47 h 184"/>
                <a:gd name="T12" fmla="*/ 104 w 210"/>
                <a:gd name="T13" fmla="*/ 57 h 184"/>
                <a:gd name="T14" fmla="*/ 15 w 210"/>
                <a:gd name="T15" fmla="*/ 9 h 184"/>
                <a:gd name="T16" fmla="*/ 9 w 210"/>
                <a:gd name="T17" fmla="*/ 32 h 184"/>
                <a:gd name="T18" fmla="*/ 28 w 210"/>
                <a:gd name="T19" fmla="*/ 71 h 184"/>
                <a:gd name="T20" fmla="*/ 9 w 210"/>
                <a:gd name="T21" fmla="*/ 65 h 184"/>
                <a:gd name="T22" fmla="*/ 9 w 210"/>
                <a:gd name="T23" fmla="*/ 66 h 184"/>
                <a:gd name="T24" fmla="*/ 43 w 210"/>
                <a:gd name="T25" fmla="*/ 111 h 184"/>
                <a:gd name="T26" fmla="*/ 32 w 210"/>
                <a:gd name="T27" fmla="*/ 113 h 184"/>
                <a:gd name="T28" fmla="*/ 24 w 210"/>
                <a:gd name="T29" fmla="*/ 112 h 184"/>
                <a:gd name="T30" fmla="*/ 64 w 210"/>
                <a:gd name="T31" fmla="*/ 144 h 184"/>
                <a:gd name="T32" fmla="*/ 11 w 210"/>
                <a:gd name="T33" fmla="*/ 164 h 184"/>
                <a:gd name="T34" fmla="*/ 0 w 210"/>
                <a:gd name="T35" fmla="*/ 163 h 184"/>
                <a:gd name="T36" fmla="*/ 66 w 210"/>
                <a:gd name="T37" fmla="*/ 184 h 184"/>
                <a:gd name="T38" fmla="*/ 189 w 210"/>
                <a:gd name="T39" fmla="*/ 52 h 184"/>
                <a:gd name="T40" fmla="*/ 189 w 210"/>
                <a:gd name="T41" fmla="*/ 46 h 184"/>
                <a:gd name="T42" fmla="*/ 210 w 210"/>
                <a:gd name="T43" fmla="*/ 22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10" h="184">
                  <a:moveTo>
                    <a:pt x="210" y="22"/>
                  </a:moveTo>
                  <a:cubicBezTo>
                    <a:pt x="202" y="26"/>
                    <a:pt x="194" y="28"/>
                    <a:pt x="185" y="29"/>
                  </a:cubicBezTo>
                  <a:cubicBezTo>
                    <a:pt x="194" y="24"/>
                    <a:pt x="201" y="15"/>
                    <a:pt x="204" y="4"/>
                  </a:cubicBezTo>
                  <a:cubicBezTo>
                    <a:pt x="196" y="9"/>
                    <a:pt x="187" y="13"/>
                    <a:pt x="177" y="15"/>
                  </a:cubicBezTo>
                  <a:cubicBezTo>
                    <a:pt x="169" y="6"/>
                    <a:pt x="158" y="0"/>
                    <a:pt x="146" y="0"/>
                  </a:cubicBezTo>
                  <a:cubicBezTo>
                    <a:pt x="122" y="0"/>
                    <a:pt x="103" y="21"/>
                    <a:pt x="103" y="47"/>
                  </a:cubicBezTo>
                  <a:cubicBezTo>
                    <a:pt x="103" y="50"/>
                    <a:pt x="103" y="54"/>
                    <a:pt x="104" y="57"/>
                  </a:cubicBezTo>
                  <a:cubicBezTo>
                    <a:pt x="68" y="55"/>
                    <a:pt x="36" y="37"/>
                    <a:pt x="15" y="9"/>
                  </a:cubicBezTo>
                  <a:cubicBezTo>
                    <a:pt x="11" y="16"/>
                    <a:pt x="9" y="24"/>
                    <a:pt x="9" y="32"/>
                  </a:cubicBezTo>
                  <a:cubicBezTo>
                    <a:pt x="9" y="48"/>
                    <a:pt x="17" y="63"/>
                    <a:pt x="28" y="71"/>
                  </a:cubicBezTo>
                  <a:cubicBezTo>
                    <a:pt x="21" y="70"/>
                    <a:pt x="15" y="68"/>
                    <a:pt x="9" y="65"/>
                  </a:cubicBezTo>
                  <a:cubicBezTo>
                    <a:pt x="9" y="65"/>
                    <a:pt x="9" y="65"/>
                    <a:pt x="9" y="66"/>
                  </a:cubicBezTo>
                  <a:cubicBezTo>
                    <a:pt x="9" y="88"/>
                    <a:pt x="24" y="107"/>
                    <a:pt x="43" y="111"/>
                  </a:cubicBezTo>
                  <a:cubicBezTo>
                    <a:pt x="40" y="112"/>
                    <a:pt x="36" y="113"/>
                    <a:pt x="32" y="113"/>
                  </a:cubicBezTo>
                  <a:cubicBezTo>
                    <a:pt x="29" y="113"/>
                    <a:pt x="27" y="112"/>
                    <a:pt x="24" y="112"/>
                  </a:cubicBezTo>
                  <a:cubicBezTo>
                    <a:pt x="29" y="130"/>
                    <a:pt x="45" y="144"/>
                    <a:pt x="64" y="144"/>
                  </a:cubicBezTo>
                  <a:cubicBezTo>
                    <a:pt x="49" y="156"/>
                    <a:pt x="31" y="164"/>
                    <a:pt x="11" y="164"/>
                  </a:cubicBezTo>
                  <a:cubicBezTo>
                    <a:pt x="7" y="164"/>
                    <a:pt x="4" y="163"/>
                    <a:pt x="0" y="163"/>
                  </a:cubicBezTo>
                  <a:cubicBezTo>
                    <a:pt x="20" y="176"/>
                    <a:pt x="42" y="184"/>
                    <a:pt x="66" y="184"/>
                  </a:cubicBezTo>
                  <a:cubicBezTo>
                    <a:pt x="146" y="184"/>
                    <a:pt x="189" y="113"/>
                    <a:pt x="189" y="52"/>
                  </a:cubicBezTo>
                  <a:cubicBezTo>
                    <a:pt x="189" y="50"/>
                    <a:pt x="189" y="48"/>
                    <a:pt x="189" y="46"/>
                  </a:cubicBezTo>
                  <a:cubicBezTo>
                    <a:pt x="197" y="40"/>
                    <a:pt x="204" y="31"/>
                    <a:pt x="210" y="2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33" name="Freeform: Shape 132">
            <a:extLst>
              <a:ext uri="{FF2B5EF4-FFF2-40B4-BE49-F238E27FC236}">
                <a16:creationId xmlns:a16="http://schemas.microsoft.com/office/drawing/2014/main" id="{44CE9B25-01A6-423A-925E-D4B9D46E7335}"/>
              </a:ext>
            </a:extLst>
          </p:cNvPr>
          <p:cNvSpPr/>
          <p:nvPr/>
        </p:nvSpPr>
        <p:spPr>
          <a:xfrm rot="10800000" flipH="1">
            <a:off x="1065524" y="4194944"/>
            <a:ext cx="1259580" cy="1371736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3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134" name="Group 133">
            <a:extLst>
              <a:ext uri="{FF2B5EF4-FFF2-40B4-BE49-F238E27FC236}">
                <a16:creationId xmlns:a16="http://schemas.microsoft.com/office/drawing/2014/main" id="{9DE959D2-C433-4112-A8C2-BEDF95AE19B3}"/>
              </a:ext>
            </a:extLst>
          </p:cNvPr>
          <p:cNvGrpSpPr/>
          <p:nvPr/>
        </p:nvGrpSpPr>
        <p:grpSpPr>
          <a:xfrm rot="10800000" flipH="1">
            <a:off x="1020538" y="4926059"/>
            <a:ext cx="733124" cy="753263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135" name="Freeform: Shape 134">
              <a:extLst>
                <a:ext uri="{FF2B5EF4-FFF2-40B4-BE49-F238E27FC236}">
                  <a16:creationId xmlns:a16="http://schemas.microsoft.com/office/drawing/2014/main" id="{3B9FA5DA-5538-49B3-910D-EA0C096B5A33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6" name="Freeform: Shape 135">
              <a:extLst>
                <a:ext uri="{FF2B5EF4-FFF2-40B4-BE49-F238E27FC236}">
                  <a16:creationId xmlns:a16="http://schemas.microsoft.com/office/drawing/2014/main" id="{068A8A44-452C-4760-AC01-37EF5A99AC6E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7" name="Freeform: Shape 136">
              <a:extLst>
                <a:ext uri="{FF2B5EF4-FFF2-40B4-BE49-F238E27FC236}">
                  <a16:creationId xmlns:a16="http://schemas.microsoft.com/office/drawing/2014/main" id="{A8334240-1DF5-4802-8DB4-6379092E4BB4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8" name="Freeform: Shape 137">
              <a:extLst>
                <a:ext uri="{FF2B5EF4-FFF2-40B4-BE49-F238E27FC236}">
                  <a16:creationId xmlns:a16="http://schemas.microsoft.com/office/drawing/2014/main" id="{F4E48ACF-E519-4097-92E5-25427561340F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9" name="Freeform: Shape 138">
              <a:extLst>
                <a:ext uri="{FF2B5EF4-FFF2-40B4-BE49-F238E27FC236}">
                  <a16:creationId xmlns:a16="http://schemas.microsoft.com/office/drawing/2014/main" id="{20F8632D-BC80-4E30-A9ED-1FF5AF25334E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0" name="Freeform: Shape 139">
              <a:extLst>
                <a:ext uri="{FF2B5EF4-FFF2-40B4-BE49-F238E27FC236}">
                  <a16:creationId xmlns:a16="http://schemas.microsoft.com/office/drawing/2014/main" id="{9E747101-9EF7-434A-8F0C-81651C5FB53D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1" name="Freeform: Shape 140">
              <a:extLst>
                <a:ext uri="{FF2B5EF4-FFF2-40B4-BE49-F238E27FC236}">
                  <a16:creationId xmlns:a16="http://schemas.microsoft.com/office/drawing/2014/main" id="{44C6661F-B195-4A69-8074-BF25C308FFCA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2" name="Freeform: Shape 141">
              <a:extLst>
                <a:ext uri="{FF2B5EF4-FFF2-40B4-BE49-F238E27FC236}">
                  <a16:creationId xmlns:a16="http://schemas.microsoft.com/office/drawing/2014/main" id="{8B9DF9D8-DBD7-4572-BA8F-0065CCEB6B0A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3" name="Freeform: Shape 142">
              <a:extLst>
                <a:ext uri="{FF2B5EF4-FFF2-40B4-BE49-F238E27FC236}">
                  <a16:creationId xmlns:a16="http://schemas.microsoft.com/office/drawing/2014/main" id="{2FC42006-93DF-4764-832D-31979288893A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4" name="Freeform: Shape 143">
              <a:extLst>
                <a:ext uri="{FF2B5EF4-FFF2-40B4-BE49-F238E27FC236}">
                  <a16:creationId xmlns:a16="http://schemas.microsoft.com/office/drawing/2014/main" id="{317439E6-BA46-4C58-8F09-2E7C93910448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5" name="Freeform: Shape 144">
              <a:extLst>
                <a:ext uri="{FF2B5EF4-FFF2-40B4-BE49-F238E27FC236}">
                  <a16:creationId xmlns:a16="http://schemas.microsoft.com/office/drawing/2014/main" id="{DBB9F6DF-CAAE-41B6-BF13-DDF087692273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6" name="Freeform: Shape 145">
              <a:extLst>
                <a:ext uri="{FF2B5EF4-FFF2-40B4-BE49-F238E27FC236}">
                  <a16:creationId xmlns:a16="http://schemas.microsoft.com/office/drawing/2014/main" id="{87406B57-7073-4E2B-B5AA-18E1E354E08F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7" name="Freeform: Shape 146">
              <a:extLst>
                <a:ext uri="{FF2B5EF4-FFF2-40B4-BE49-F238E27FC236}">
                  <a16:creationId xmlns:a16="http://schemas.microsoft.com/office/drawing/2014/main" id="{BACE7423-D514-4B4B-81BA-0E273E0D9761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8" name="Freeform: Shape 147">
              <a:extLst>
                <a:ext uri="{FF2B5EF4-FFF2-40B4-BE49-F238E27FC236}">
                  <a16:creationId xmlns:a16="http://schemas.microsoft.com/office/drawing/2014/main" id="{0C34F141-84DE-4986-8478-31C7BDAF6572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9" name="Freeform: Shape 148">
              <a:extLst>
                <a:ext uri="{FF2B5EF4-FFF2-40B4-BE49-F238E27FC236}">
                  <a16:creationId xmlns:a16="http://schemas.microsoft.com/office/drawing/2014/main" id="{6EF9BFE1-C593-417F-90ED-9DAE77FA4424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0" name="Freeform: Shape 149">
              <a:extLst>
                <a:ext uri="{FF2B5EF4-FFF2-40B4-BE49-F238E27FC236}">
                  <a16:creationId xmlns:a16="http://schemas.microsoft.com/office/drawing/2014/main" id="{850BE82A-A437-4B1D-99D5-29E7DA9A35B8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1" name="Freeform: Shape 150">
              <a:extLst>
                <a:ext uri="{FF2B5EF4-FFF2-40B4-BE49-F238E27FC236}">
                  <a16:creationId xmlns:a16="http://schemas.microsoft.com/office/drawing/2014/main" id="{2703A50C-F6CC-4ADC-8F94-EAE0FB036AE2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2" name="Freeform: Shape 151">
              <a:extLst>
                <a:ext uri="{FF2B5EF4-FFF2-40B4-BE49-F238E27FC236}">
                  <a16:creationId xmlns:a16="http://schemas.microsoft.com/office/drawing/2014/main" id="{061E8EFC-A0CE-4DF2-8656-8DF35A13EF05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3" name="Freeform: Shape 152">
              <a:extLst>
                <a:ext uri="{FF2B5EF4-FFF2-40B4-BE49-F238E27FC236}">
                  <a16:creationId xmlns:a16="http://schemas.microsoft.com/office/drawing/2014/main" id="{3A5978E5-D8A6-4DC1-BEF1-1120A647B2CF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4" name="Freeform: Shape 153">
              <a:extLst>
                <a:ext uri="{FF2B5EF4-FFF2-40B4-BE49-F238E27FC236}">
                  <a16:creationId xmlns:a16="http://schemas.microsoft.com/office/drawing/2014/main" id="{F9E4CD1B-9528-45FD-AC3A-7F345BCFBD17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5" name="Freeform: Shape 154">
              <a:extLst>
                <a:ext uri="{FF2B5EF4-FFF2-40B4-BE49-F238E27FC236}">
                  <a16:creationId xmlns:a16="http://schemas.microsoft.com/office/drawing/2014/main" id="{BE546202-E8CB-4E0A-AE03-6AEB90B49E19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6" name="Freeform: Shape 155">
              <a:extLst>
                <a:ext uri="{FF2B5EF4-FFF2-40B4-BE49-F238E27FC236}">
                  <a16:creationId xmlns:a16="http://schemas.microsoft.com/office/drawing/2014/main" id="{6DC05F25-2EEB-4CFA-92D5-09E746BE54D3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7" name="Freeform: Shape 156">
              <a:extLst>
                <a:ext uri="{FF2B5EF4-FFF2-40B4-BE49-F238E27FC236}">
                  <a16:creationId xmlns:a16="http://schemas.microsoft.com/office/drawing/2014/main" id="{25A5049F-44DB-4FDF-A3BE-870C01D90E96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8" name="Freeform: Shape 157">
              <a:extLst>
                <a:ext uri="{FF2B5EF4-FFF2-40B4-BE49-F238E27FC236}">
                  <a16:creationId xmlns:a16="http://schemas.microsoft.com/office/drawing/2014/main" id="{9E45A8E7-A093-4F79-9CF8-1E81905C7B9F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9" name="Freeform: Shape 158">
              <a:extLst>
                <a:ext uri="{FF2B5EF4-FFF2-40B4-BE49-F238E27FC236}">
                  <a16:creationId xmlns:a16="http://schemas.microsoft.com/office/drawing/2014/main" id="{319EAD72-D834-4B3F-968C-64A870B8FB64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0" name="Freeform: Shape 159">
              <a:extLst>
                <a:ext uri="{FF2B5EF4-FFF2-40B4-BE49-F238E27FC236}">
                  <a16:creationId xmlns:a16="http://schemas.microsoft.com/office/drawing/2014/main" id="{8836B055-8529-4B36-9446-7A6943635783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1" name="Freeform: Shape 160">
              <a:extLst>
                <a:ext uri="{FF2B5EF4-FFF2-40B4-BE49-F238E27FC236}">
                  <a16:creationId xmlns:a16="http://schemas.microsoft.com/office/drawing/2014/main" id="{FF1A14DD-4936-4093-B8F3-92D73459180C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2" name="Freeform: Shape 161">
              <a:extLst>
                <a:ext uri="{FF2B5EF4-FFF2-40B4-BE49-F238E27FC236}">
                  <a16:creationId xmlns:a16="http://schemas.microsoft.com/office/drawing/2014/main" id="{8C35C678-257D-4B56-AA86-1DD2121A9C62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3" name="Freeform: Shape 162">
              <a:extLst>
                <a:ext uri="{FF2B5EF4-FFF2-40B4-BE49-F238E27FC236}">
                  <a16:creationId xmlns:a16="http://schemas.microsoft.com/office/drawing/2014/main" id="{9F6D74B0-1D8C-4C54-8F99-9AFCFEE6DAEC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4" name="Freeform: Shape 163">
              <a:extLst>
                <a:ext uri="{FF2B5EF4-FFF2-40B4-BE49-F238E27FC236}">
                  <a16:creationId xmlns:a16="http://schemas.microsoft.com/office/drawing/2014/main" id="{E3F91085-14EA-4695-84E7-A268EA94A5C6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pic>
        <p:nvPicPr>
          <p:cNvPr id="168" name="PpHolder10">
            <a:extLst>
              <a:ext uri="{FF2B5EF4-FFF2-40B4-BE49-F238E27FC236}">
                <a16:creationId xmlns:a16="http://schemas.microsoft.com/office/drawing/2014/main" id="{16718758-AFDD-4110-8EA8-6DB0C92512C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05" t="59334" r="69362" b="13066"/>
          <a:stretch>
            <a:fillRect/>
          </a:stretch>
        </p:blipFill>
        <p:spPr>
          <a:xfrm>
            <a:off x="1841632" y="4069092"/>
            <a:ext cx="1893712" cy="1892808"/>
          </a:xfrm>
          <a:custGeom>
            <a:avLst/>
            <a:gdLst>
              <a:gd name="connsiteX0" fmla="*/ 88280 w 1893712"/>
              <a:gd name="connsiteY0" fmla="*/ 0 h 1892808"/>
              <a:gd name="connsiteX1" fmla="*/ 1805432 w 1893712"/>
              <a:gd name="connsiteY1" fmla="*/ 0 h 1892808"/>
              <a:gd name="connsiteX2" fmla="*/ 1893712 w 1893712"/>
              <a:gd name="connsiteY2" fmla="*/ 88281 h 1892808"/>
              <a:gd name="connsiteX3" fmla="*/ 1893712 w 1893712"/>
              <a:gd name="connsiteY3" fmla="*/ 1804527 h 1892808"/>
              <a:gd name="connsiteX4" fmla="*/ 1805432 w 1893712"/>
              <a:gd name="connsiteY4" fmla="*/ 1892808 h 1892808"/>
              <a:gd name="connsiteX5" fmla="*/ 88280 w 1893712"/>
              <a:gd name="connsiteY5" fmla="*/ 1892808 h 1892808"/>
              <a:gd name="connsiteX6" fmla="*/ 0 w 1893712"/>
              <a:gd name="connsiteY6" fmla="*/ 1804527 h 1892808"/>
              <a:gd name="connsiteX7" fmla="*/ 0 w 1893712"/>
              <a:gd name="connsiteY7" fmla="*/ 88281 h 1892808"/>
              <a:gd name="connsiteX8" fmla="*/ 88280 w 1893712"/>
              <a:gd name="connsiteY8" fmla="*/ 0 h 1892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93712" h="1892808">
                <a:moveTo>
                  <a:pt x="88280" y="0"/>
                </a:moveTo>
                <a:lnTo>
                  <a:pt x="1805432" y="0"/>
                </a:lnTo>
                <a:cubicBezTo>
                  <a:pt x="1854186" y="0"/>
                  <a:pt x="1893712" y="39525"/>
                  <a:pt x="1893712" y="88281"/>
                </a:cubicBezTo>
                <a:lnTo>
                  <a:pt x="1893712" y="1804527"/>
                </a:lnTo>
                <a:cubicBezTo>
                  <a:pt x="1893712" y="1853283"/>
                  <a:pt x="1854186" y="1892808"/>
                  <a:pt x="1805432" y="1892808"/>
                </a:cubicBezTo>
                <a:lnTo>
                  <a:pt x="88280" y="1892808"/>
                </a:lnTo>
                <a:cubicBezTo>
                  <a:pt x="39524" y="1892808"/>
                  <a:pt x="0" y="1853283"/>
                  <a:pt x="0" y="1804527"/>
                </a:cubicBezTo>
                <a:lnTo>
                  <a:pt x="0" y="88281"/>
                </a:lnTo>
                <a:cubicBezTo>
                  <a:pt x="0" y="39525"/>
                  <a:pt x="39524" y="0"/>
                  <a:pt x="88280" y="0"/>
                </a:cubicBezTo>
                <a:close/>
              </a:path>
            </a:pathLst>
          </a:custGeom>
        </p:spPr>
      </p:pic>
      <p:sp>
        <p:nvSpPr>
          <p:cNvPr id="52" name="Subtitle 51">
            <a:extLst>
              <a:ext uri="{FF2B5EF4-FFF2-40B4-BE49-F238E27FC236}">
                <a16:creationId xmlns:a16="http://schemas.microsoft.com/office/drawing/2014/main" id="{9DDF144B-E379-422E-89B7-7A245890319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51" name="Title 50">
            <a:extLst>
              <a:ext uri="{FF2B5EF4-FFF2-40B4-BE49-F238E27FC236}">
                <a16:creationId xmlns:a16="http://schemas.microsoft.com/office/drawing/2014/main" id="{3F170D05-047C-4B1B-8AF4-523DFEA5625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>
                <a:latin typeface="+mj-lt"/>
              </a:rPr>
              <a:t>Company Teams</a:t>
            </a:r>
            <a:endParaRPr lang="en-ID" dirty="0"/>
          </a:p>
        </p:txBody>
      </p:sp>
      <p:sp>
        <p:nvSpPr>
          <p:cNvPr id="198" name="Rectangle: Rounded Corners 197">
            <a:extLst>
              <a:ext uri="{FF2B5EF4-FFF2-40B4-BE49-F238E27FC236}">
                <a16:creationId xmlns:a16="http://schemas.microsoft.com/office/drawing/2014/main" id="{8A545674-9487-4F77-91F6-CE2C3E6501E4}"/>
              </a:ext>
            </a:extLst>
          </p:cNvPr>
          <p:cNvSpPr/>
          <p:nvPr/>
        </p:nvSpPr>
        <p:spPr>
          <a:xfrm>
            <a:off x="4924372" y="2027483"/>
            <a:ext cx="2844130" cy="2988787"/>
          </a:xfrm>
          <a:prstGeom prst="roundRect">
            <a:avLst>
              <a:gd name="adj" fmla="val 3592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99" name="Graphic 457" descr="User">
            <a:extLst>
              <a:ext uri="{FF2B5EF4-FFF2-40B4-BE49-F238E27FC236}">
                <a16:creationId xmlns:a16="http://schemas.microsoft.com/office/drawing/2014/main" id="{530010B3-DD04-40E5-B502-95C8376CCE87}"/>
              </a:ext>
            </a:extLst>
          </p:cNvPr>
          <p:cNvGrpSpPr/>
          <p:nvPr/>
        </p:nvGrpSpPr>
        <p:grpSpPr>
          <a:xfrm>
            <a:off x="6137778" y="2210828"/>
            <a:ext cx="417318" cy="417318"/>
            <a:chOff x="2879266" y="3825984"/>
            <a:chExt cx="356190" cy="356190"/>
          </a:xfrm>
          <a:solidFill>
            <a:schemeClr val="bg2"/>
          </a:solidFill>
        </p:grpSpPr>
        <p:sp>
          <p:nvSpPr>
            <p:cNvPr id="200" name="Freeform: Shape 199">
              <a:extLst>
                <a:ext uri="{FF2B5EF4-FFF2-40B4-BE49-F238E27FC236}">
                  <a16:creationId xmlns:a16="http://schemas.microsoft.com/office/drawing/2014/main" id="{E6807980-F732-4AD4-B7CC-234626C5D696}"/>
                </a:ext>
              </a:extLst>
            </p:cNvPr>
            <p:cNvSpPr/>
            <p:nvPr/>
          </p:nvSpPr>
          <p:spPr>
            <a:xfrm>
              <a:off x="2997996" y="3877928"/>
              <a:ext cx="118730" cy="118730"/>
            </a:xfrm>
            <a:custGeom>
              <a:avLst/>
              <a:gdLst>
                <a:gd name="connsiteX0" fmla="*/ 118730 w 118730"/>
                <a:gd name="connsiteY0" fmla="*/ 59365 h 118730"/>
                <a:gd name="connsiteX1" fmla="*/ 59365 w 118730"/>
                <a:gd name="connsiteY1" fmla="*/ 118730 h 118730"/>
                <a:gd name="connsiteX2" fmla="*/ 0 w 118730"/>
                <a:gd name="connsiteY2" fmla="*/ 59365 h 118730"/>
                <a:gd name="connsiteX3" fmla="*/ 59365 w 118730"/>
                <a:gd name="connsiteY3" fmla="*/ 0 h 118730"/>
                <a:gd name="connsiteX4" fmla="*/ 118730 w 118730"/>
                <a:gd name="connsiteY4" fmla="*/ 59365 h 118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8730" h="118730">
                  <a:moveTo>
                    <a:pt x="118730" y="59365"/>
                  </a:moveTo>
                  <a:cubicBezTo>
                    <a:pt x="118730" y="92151"/>
                    <a:pt x="92151" y="118730"/>
                    <a:pt x="59365" y="118730"/>
                  </a:cubicBezTo>
                  <a:cubicBezTo>
                    <a:pt x="26579" y="118730"/>
                    <a:pt x="0" y="92151"/>
                    <a:pt x="0" y="59365"/>
                  </a:cubicBezTo>
                  <a:cubicBezTo>
                    <a:pt x="0" y="26579"/>
                    <a:pt x="26579" y="0"/>
                    <a:pt x="59365" y="0"/>
                  </a:cubicBezTo>
                  <a:cubicBezTo>
                    <a:pt x="92151" y="0"/>
                    <a:pt x="118730" y="26579"/>
                    <a:pt x="118730" y="59365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01" name="Freeform: Shape 200">
              <a:extLst>
                <a:ext uri="{FF2B5EF4-FFF2-40B4-BE49-F238E27FC236}">
                  <a16:creationId xmlns:a16="http://schemas.microsoft.com/office/drawing/2014/main" id="{DE552E2F-F3BE-4706-9E4C-1B2A5E4C3106}"/>
                </a:ext>
              </a:extLst>
            </p:cNvPr>
            <p:cNvSpPr/>
            <p:nvPr/>
          </p:nvSpPr>
          <p:spPr>
            <a:xfrm>
              <a:off x="2938631" y="4011500"/>
              <a:ext cx="237460" cy="118730"/>
            </a:xfrm>
            <a:custGeom>
              <a:avLst/>
              <a:gdLst>
                <a:gd name="connsiteX0" fmla="*/ 237460 w 237460"/>
                <a:gd name="connsiteY0" fmla="*/ 118730 h 118730"/>
                <a:gd name="connsiteX1" fmla="*/ 237460 w 237460"/>
                <a:gd name="connsiteY1" fmla="*/ 59365 h 118730"/>
                <a:gd name="connsiteX2" fmla="*/ 225587 w 237460"/>
                <a:gd name="connsiteY2" fmla="*/ 35619 h 118730"/>
                <a:gd name="connsiteX3" fmla="*/ 167706 w 237460"/>
                <a:gd name="connsiteY3" fmla="*/ 7421 h 118730"/>
                <a:gd name="connsiteX4" fmla="*/ 118730 w 237460"/>
                <a:gd name="connsiteY4" fmla="*/ 0 h 118730"/>
                <a:gd name="connsiteX5" fmla="*/ 69754 w 237460"/>
                <a:gd name="connsiteY5" fmla="*/ 7421 h 118730"/>
                <a:gd name="connsiteX6" fmla="*/ 11873 w 237460"/>
                <a:gd name="connsiteY6" fmla="*/ 35619 h 118730"/>
                <a:gd name="connsiteX7" fmla="*/ 0 w 237460"/>
                <a:gd name="connsiteY7" fmla="*/ 59365 h 118730"/>
                <a:gd name="connsiteX8" fmla="*/ 0 w 237460"/>
                <a:gd name="connsiteY8" fmla="*/ 118730 h 118730"/>
                <a:gd name="connsiteX9" fmla="*/ 237460 w 237460"/>
                <a:gd name="connsiteY9" fmla="*/ 118730 h 118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7460" h="118730">
                  <a:moveTo>
                    <a:pt x="237460" y="118730"/>
                  </a:moveTo>
                  <a:lnTo>
                    <a:pt x="237460" y="59365"/>
                  </a:lnTo>
                  <a:cubicBezTo>
                    <a:pt x="237460" y="50460"/>
                    <a:pt x="233008" y="41556"/>
                    <a:pt x="225587" y="35619"/>
                  </a:cubicBezTo>
                  <a:cubicBezTo>
                    <a:pt x="209262" y="22262"/>
                    <a:pt x="188484" y="13357"/>
                    <a:pt x="167706" y="7421"/>
                  </a:cubicBezTo>
                  <a:cubicBezTo>
                    <a:pt x="152865" y="2968"/>
                    <a:pt x="136540" y="0"/>
                    <a:pt x="118730" y="0"/>
                  </a:cubicBezTo>
                  <a:cubicBezTo>
                    <a:pt x="102405" y="0"/>
                    <a:pt x="86079" y="2968"/>
                    <a:pt x="69754" y="7421"/>
                  </a:cubicBezTo>
                  <a:cubicBezTo>
                    <a:pt x="48976" y="13357"/>
                    <a:pt x="28198" y="23746"/>
                    <a:pt x="11873" y="35619"/>
                  </a:cubicBezTo>
                  <a:cubicBezTo>
                    <a:pt x="4452" y="41556"/>
                    <a:pt x="0" y="50460"/>
                    <a:pt x="0" y="59365"/>
                  </a:cubicBezTo>
                  <a:lnTo>
                    <a:pt x="0" y="118730"/>
                  </a:lnTo>
                  <a:lnTo>
                    <a:pt x="237460" y="118730"/>
                  </a:ln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202" name="TextBox 201">
            <a:extLst>
              <a:ext uri="{FF2B5EF4-FFF2-40B4-BE49-F238E27FC236}">
                <a16:creationId xmlns:a16="http://schemas.microsoft.com/office/drawing/2014/main" id="{4376D3A9-2503-4559-9ABD-980016238E90}"/>
              </a:ext>
            </a:extLst>
          </p:cNvPr>
          <p:cNvSpPr txBox="1"/>
          <p:nvPr/>
        </p:nvSpPr>
        <p:spPr>
          <a:xfrm>
            <a:off x="5255016" y="2930255"/>
            <a:ext cx="21828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</a:rPr>
              <a:t>Martin Wagner</a:t>
            </a:r>
            <a:endParaRPr lang="en-ID" b="1" dirty="0">
              <a:solidFill>
                <a:schemeClr val="bg2"/>
              </a:solidFill>
            </a:endParaRPr>
          </a:p>
        </p:txBody>
      </p:sp>
      <p:sp>
        <p:nvSpPr>
          <p:cNvPr id="203" name="TextBox 202">
            <a:extLst>
              <a:ext uri="{FF2B5EF4-FFF2-40B4-BE49-F238E27FC236}">
                <a16:creationId xmlns:a16="http://schemas.microsoft.com/office/drawing/2014/main" id="{C8BDCD3B-899F-46CE-9D39-5AFAED91206B}"/>
              </a:ext>
            </a:extLst>
          </p:cNvPr>
          <p:cNvSpPr txBox="1"/>
          <p:nvPr/>
        </p:nvSpPr>
        <p:spPr>
          <a:xfrm>
            <a:off x="5450325" y="3241683"/>
            <a:ext cx="17922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Creative Director</a:t>
            </a:r>
            <a:endParaRPr lang="en-ID" sz="1200" dirty="0">
              <a:solidFill>
                <a:schemeClr val="bg2"/>
              </a:solidFill>
            </a:endParaRPr>
          </a:p>
        </p:txBody>
      </p:sp>
      <p:grpSp>
        <p:nvGrpSpPr>
          <p:cNvPr id="204" name="Group 203">
            <a:extLst>
              <a:ext uri="{FF2B5EF4-FFF2-40B4-BE49-F238E27FC236}">
                <a16:creationId xmlns:a16="http://schemas.microsoft.com/office/drawing/2014/main" id="{E615F81D-438F-40DA-99B9-CAF351392405}"/>
              </a:ext>
            </a:extLst>
          </p:cNvPr>
          <p:cNvGrpSpPr/>
          <p:nvPr/>
        </p:nvGrpSpPr>
        <p:grpSpPr>
          <a:xfrm>
            <a:off x="5995450" y="3605927"/>
            <a:ext cx="701974" cy="100584"/>
            <a:chOff x="3040599" y="5078818"/>
            <a:chExt cx="701974" cy="100584"/>
          </a:xfrm>
          <a:solidFill>
            <a:schemeClr val="bg2"/>
          </a:solidFill>
        </p:grpSpPr>
        <p:sp>
          <p:nvSpPr>
            <p:cNvPr id="205" name="Freeform 25">
              <a:extLst>
                <a:ext uri="{FF2B5EF4-FFF2-40B4-BE49-F238E27FC236}">
                  <a16:creationId xmlns:a16="http://schemas.microsoft.com/office/drawing/2014/main" id="{1C71780E-FDF1-458B-BEB2-152627957210}"/>
                </a:ext>
              </a:extLst>
            </p:cNvPr>
            <p:cNvSpPr>
              <a:spLocks noChangeAspect="1" noEditPoints="1"/>
            </p:cNvSpPr>
            <p:nvPr/>
          </p:nvSpPr>
          <p:spPr bwMode="auto">
            <a:xfrm>
              <a:off x="3040599" y="5091698"/>
              <a:ext cx="109728" cy="74824"/>
            </a:xfrm>
            <a:custGeom>
              <a:avLst/>
              <a:gdLst>
                <a:gd name="T0" fmla="*/ 96 w 251"/>
                <a:gd name="T1" fmla="*/ 122 h 171"/>
                <a:gd name="T2" fmla="*/ 96 w 251"/>
                <a:gd name="T3" fmla="*/ 43 h 171"/>
                <a:gd name="T4" fmla="*/ 172 w 251"/>
                <a:gd name="T5" fmla="*/ 83 h 171"/>
                <a:gd name="T6" fmla="*/ 96 w 251"/>
                <a:gd name="T7" fmla="*/ 122 h 171"/>
                <a:gd name="T8" fmla="*/ 127 w 251"/>
                <a:gd name="T9" fmla="*/ 0 h 171"/>
                <a:gd name="T10" fmla="*/ 36 w 251"/>
                <a:gd name="T11" fmla="*/ 3 h 171"/>
                <a:gd name="T12" fmla="*/ 16 w 251"/>
                <a:gd name="T13" fmla="*/ 14 h 171"/>
                <a:gd name="T14" fmla="*/ 11 w 251"/>
                <a:gd name="T15" fmla="*/ 148 h 171"/>
                <a:gd name="T16" fmla="*/ 29 w 251"/>
                <a:gd name="T17" fmla="*/ 166 h 171"/>
                <a:gd name="T18" fmla="*/ 125 w 251"/>
                <a:gd name="T19" fmla="*/ 171 h 171"/>
                <a:gd name="T20" fmla="*/ 227 w 251"/>
                <a:gd name="T21" fmla="*/ 165 h 171"/>
                <a:gd name="T22" fmla="*/ 240 w 251"/>
                <a:gd name="T23" fmla="*/ 151 h 171"/>
                <a:gd name="T24" fmla="*/ 242 w 251"/>
                <a:gd name="T25" fmla="*/ 22 h 171"/>
                <a:gd name="T26" fmla="*/ 223 w 251"/>
                <a:gd name="T27" fmla="*/ 4 h 171"/>
                <a:gd name="T28" fmla="*/ 127 w 251"/>
                <a:gd name="T29" fmla="*/ 0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51" h="171">
                  <a:moveTo>
                    <a:pt x="96" y="122"/>
                  </a:moveTo>
                  <a:cubicBezTo>
                    <a:pt x="96" y="96"/>
                    <a:pt x="96" y="70"/>
                    <a:pt x="96" y="43"/>
                  </a:cubicBezTo>
                  <a:cubicBezTo>
                    <a:pt x="121" y="56"/>
                    <a:pt x="147" y="70"/>
                    <a:pt x="172" y="83"/>
                  </a:cubicBezTo>
                  <a:cubicBezTo>
                    <a:pt x="147" y="96"/>
                    <a:pt x="121" y="109"/>
                    <a:pt x="96" y="122"/>
                  </a:cubicBezTo>
                  <a:moveTo>
                    <a:pt x="127" y="0"/>
                  </a:moveTo>
                  <a:cubicBezTo>
                    <a:pt x="91" y="0"/>
                    <a:pt x="55" y="1"/>
                    <a:pt x="36" y="3"/>
                  </a:cubicBezTo>
                  <a:cubicBezTo>
                    <a:pt x="28" y="4"/>
                    <a:pt x="21" y="7"/>
                    <a:pt x="16" y="14"/>
                  </a:cubicBezTo>
                  <a:cubicBezTo>
                    <a:pt x="0" y="32"/>
                    <a:pt x="2" y="125"/>
                    <a:pt x="11" y="148"/>
                  </a:cubicBezTo>
                  <a:cubicBezTo>
                    <a:pt x="14" y="157"/>
                    <a:pt x="20" y="163"/>
                    <a:pt x="29" y="166"/>
                  </a:cubicBezTo>
                  <a:cubicBezTo>
                    <a:pt x="39" y="169"/>
                    <a:pt x="82" y="171"/>
                    <a:pt x="125" y="171"/>
                  </a:cubicBezTo>
                  <a:cubicBezTo>
                    <a:pt x="171" y="171"/>
                    <a:pt x="219" y="169"/>
                    <a:pt x="227" y="165"/>
                  </a:cubicBezTo>
                  <a:cubicBezTo>
                    <a:pt x="233" y="161"/>
                    <a:pt x="238" y="157"/>
                    <a:pt x="240" y="151"/>
                  </a:cubicBezTo>
                  <a:cubicBezTo>
                    <a:pt x="251" y="129"/>
                    <a:pt x="250" y="45"/>
                    <a:pt x="242" y="22"/>
                  </a:cubicBezTo>
                  <a:cubicBezTo>
                    <a:pt x="238" y="13"/>
                    <a:pt x="232" y="8"/>
                    <a:pt x="223" y="4"/>
                  </a:cubicBezTo>
                  <a:cubicBezTo>
                    <a:pt x="215" y="1"/>
                    <a:pt x="171" y="0"/>
                    <a:pt x="127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6" name="Freeform 17">
              <a:extLst>
                <a:ext uri="{FF2B5EF4-FFF2-40B4-BE49-F238E27FC236}">
                  <a16:creationId xmlns:a16="http://schemas.microsoft.com/office/drawing/2014/main" id="{F1334520-6D70-4F12-A4FA-777ABCDC2EFE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3689969" y="5078818"/>
              <a:ext cx="52604" cy="100584"/>
            </a:xfrm>
            <a:custGeom>
              <a:avLst/>
              <a:gdLst>
                <a:gd name="T0" fmla="*/ 208 w 220"/>
                <a:gd name="T1" fmla="*/ 230 h 423"/>
                <a:gd name="T2" fmla="*/ 218 w 220"/>
                <a:gd name="T3" fmla="*/ 154 h 423"/>
                <a:gd name="T4" fmla="*/ 143 w 220"/>
                <a:gd name="T5" fmla="*/ 154 h 423"/>
                <a:gd name="T6" fmla="*/ 143 w 220"/>
                <a:gd name="T7" fmla="*/ 106 h 423"/>
                <a:gd name="T8" fmla="*/ 180 w 220"/>
                <a:gd name="T9" fmla="*/ 70 h 423"/>
                <a:gd name="T10" fmla="*/ 220 w 220"/>
                <a:gd name="T11" fmla="*/ 70 h 423"/>
                <a:gd name="T12" fmla="*/ 220 w 220"/>
                <a:gd name="T13" fmla="*/ 3 h 423"/>
                <a:gd name="T14" fmla="*/ 162 w 220"/>
                <a:gd name="T15" fmla="*/ 0 h 423"/>
                <a:gd name="T16" fmla="*/ 65 w 220"/>
                <a:gd name="T17" fmla="*/ 99 h 423"/>
                <a:gd name="T18" fmla="*/ 65 w 220"/>
                <a:gd name="T19" fmla="*/ 154 h 423"/>
                <a:gd name="T20" fmla="*/ 0 w 220"/>
                <a:gd name="T21" fmla="*/ 154 h 423"/>
                <a:gd name="T22" fmla="*/ 0 w 220"/>
                <a:gd name="T23" fmla="*/ 230 h 423"/>
                <a:gd name="T24" fmla="*/ 65 w 220"/>
                <a:gd name="T25" fmla="*/ 230 h 423"/>
                <a:gd name="T26" fmla="*/ 65 w 220"/>
                <a:gd name="T27" fmla="*/ 423 h 423"/>
                <a:gd name="T28" fmla="*/ 143 w 220"/>
                <a:gd name="T29" fmla="*/ 423 h 423"/>
                <a:gd name="T30" fmla="*/ 143 w 220"/>
                <a:gd name="T31" fmla="*/ 230 h 423"/>
                <a:gd name="T32" fmla="*/ 208 w 220"/>
                <a:gd name="T33" fmla="*/ 230 h 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20" h="423">
                  <a:moveTo>
                    <a:pt x="208" y="230"/>
                  </a:moveTo>
                  <a:cubicBezTo>
                    <a:pt x="218" y="154"/>
                    <a:pt x="218" y="154"/>
                    <a:pt x="218" y="154"/>
                  </a:cubicBezTo>
                  <a:cubicBezTo>
                    <a:pt x="143" y="154"/>
                    <a:pt x="143" y="154"/>
                    <a:pt x="143" y="154"/>
                  </a:cubicBezTo>
                  <a:cubicBezTo>
                    <a:pt x="143" y="106"/>
                    <a:pt x="143" y="106"/>
                    <a:pt x="143" y="106"/>
                  </a:cubicBezTo>
                  <a:cubicBezTo>
                    <a:pt x="143" y="85"/>
                    <a:pt x="149" y="70"/>
                    <a:pt x="180" y="70"/>
                  </a:cubicBezTo>
                  <a:cubicBezTo>
                    <a:pt x="220" y="70"/>
                    <a:pt x="220" y="70"/>
                    <a:pt x="220" y="70"/>
                  </a:cubicBezTo>
                  <a:cubicBezTo>
                    <a:pt x="220" y="3"/>
                    <a:pt x="220" y="3"/>
                    <a:pt x="220" y="3"/>
                  </a:cubicBezTo>
                  <a:cubicBezTo>
                    <a:pt x="213" y="2"/>
                    <a:pt x="190" y="0"/>
                    <a:pt x="162" y="0"/>
                  </a:cubicBezTo>
                  <a:cubicBezTo>
                    <a:pt x="105" y="0"/>
                    <a:pt x="65" y="35"/>
                    <a:pt x="65" y="99"/>
                  </a:cubicBezTo>
                  <a:cubicBezTo>
                    <a:pt x="65" y="154"/>
                    <a:pt x="65" y="154"/>
                    <a:pt x="65" y="154"/>
                  </a:cubicBezTo>
                  <a:cubicBezTo>
                    <a:pt x="0" y="154"/>
                    <a:pt x="0" y="154"/>
                    <a:pt x="0" y="154"/>
                  </a:cubicBezTo>
                  <a:cubicBezTo>
                    <a:pt x="0" y="230"/>
                    <a:pt x="0" y="230"/>
                    <a:pt x="0" y="230"/>
                  </a:cubicBezTo>
                  <a:cubicBezTo>
                    <a:pt x="65" y="230"/>
                    <a:pt x="65" y="230"/>
                    <a:pt x="65" y="230"/>
                  </a:cubicBezTo>
                  <a:cubicBezTo>
                    <a:pt x="65" y="423"/>
                    <a:pt x="65" y="423"/>
                    <a:pt x="65" y="423"/>
                  </a:cubicBezTo>
                  <a:cubicBezTo>
                    <a:pt x="143" y="423"/>
                    <a:pt x="143" y="423"/>
                    <a:pt x="143" y="423"/>
                  </a:cubicBezTo>
                  <a:cubicBezTo>
                    <a:pt x="143" y="230"/>
                    <a:pt x="143" y="230"/>
                    <a:pt x="143" y="230"/>
                  </a:cubicBezTo>
                  <a:lnTo>
                    <a:pt x="208" y="23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7" name="Freeform 13">
              <a:extLst>
                <a:ext uri="{FF2B5EF4-FFF2-40B4-BE49-F238E27FC236}">
                  <a16:creationId xmlns:a16="http://schemas.microsoft.com/office/drawing/2014/main" id="{C4812ECD-2AD0-48C5-8E27-B1346815D132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1325" y="5092534"/>
              <a:ext cx="91440" cy="73152"/>
            </a:xfrm>
            <a:custGeom>
              <a:avLst/>
              <a:gdLst>
                <a:gd name="T0" fmla="*/ 210 w 210"/>
                <a:gd name="T1" fmla="*/ 22 h 184"/>
                <a:gd name="T2" fmla="*/ 185 w 210"/>
                <a:gd name="T3" fmla="*/ 29 h 184"/>
                <a:gd name="T4" fmla="*/ 204 w 210"/>
                <a:gd name="T5" fmla="*/ 4 h 184"/>
                <a:gd name="T6" fmla="*/ 177 w 210"/>
                <a:gd name="T7" fmla="*/ 15 h 184"/>
                <a:gd name="T8" fmla="*/ 146 w 210"/>
                <a:gd name="T9" fmla="*/ 0 h 184"/>
                <a:gd name="T10" fmla="*/ 103 w 210"/>
                <a:gd name="T11" fmla="*/ 47 h 184"/>
                <a:gd name="T12" fmla="*/ 104 w 210"/>
                <a:gd name="T13" fmla="*/ 57 h 184"/>
                <a:gd name="T14" fmla="*/ 15 w 210"/>
                <a:gd name="T15" fmla="*/ 9 h 184"/>
                <a:gd name="T16" fmla="*/ 9 w 210"/>
                <a:gd name="T17" fmla="*/ 32 h 184"/>
                <a:gd name="T18" fmla="*/ 28 w 210"/>
                <a:gd name="T19" fmla="*/ 71 h 184"/>
                <a:gd name="T20" fmla="*/ 9 w 210"/>
                <a:gd name="T21" fmla="*/ 65 h 184"/>
                <a:gd name="T22" fmla="*/ 9 w 210"/>
                <a:gd name="T23" fmla="*/ 66 h 184"/>
                <a:gd name="T24" fmla="*/ 43 w 210"/>
                <a:gd name="T25" fmla="*/ 111 h 184"/>
                <a:gd name="T26" fmla="*/ 32 w 210"/>
                <a:gd name="T27" fmla="*/ 113 h 184"/>
                <a:gd name="T28" fmla="*/ 24 w 210"/>
                <a:gd name="T29" fmla="*/ 112 h 184"/>
                <a:gd name="T30" fmla="*/ 64 w 210"/>
                <a:gd name="T31" fmla="*/ 144 h 184"/>
                <a:gd name="T32" fmla="*/ 11 w 210"/>
                <a:gd name="T33" fmla="*/ 164 h 184"/>
                <a:gd name="T34" fmla="*/ 0 w 210"/>
                <a:gd name="T35" fmla="*/ 163 h 184"/>
                <a:gd name="T36" fmla="*/ 66 w 210"/>
                <a:gd name="T37" fmla="*/ 184 h 184"/>
                <a:gd name="T38" fmla="*/ 189 w 210"/>
                <a:gd name="T39" fmla="*/ 52 h 184"/>
                <a:gd name="T40" fmla="*/ 189 w 210"/>
                <a:gd name="T41" fmla="*/ 46 h 184"/>
                <a:gd name="T42" fmla="*/ 210 w 210"/>
                <a:gd name="T43" fmla="*/ 22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10" h="184">
                  <a:moveTo>
                    <a:pt x="210" y="22"/>
                  </a:moveTo>
                  <a:cubicBezTo>
                    <a:pt x="202" y="26"/>
                    <a:pt x="194" y="28"/>
                    <a:pt x="185" y="29"/>
                  </a:cubicBezTo>
                  <a:cubicBezTo>
                    <a:pt x="194" y="24"/>
                    <a:pt x="201" y="15"/>
                    <a:pt x="204" y="4"/>
                  </a:cubicBezTo>
                  <a:cubicBezTo>
                    <a:pt x="196" y="9"/>
                    <a:pt x="187" y="13"/>
                    <a:pt x="177" y="15"/>
                  </a:cubicBezTo>
                  <a:cubicBezTo>
                    <a:pt x="169" y="6"/>
                    <a:pt x="158" y="0"/>
                    <a:pt x="146" y="0"/>
                  </a:cubicBezTo>
                  <a:cubicBezTo>
                    <a:pt x="122" y="0"/>
                    <a:pt x="103" y="21"/>
                    <a:pt x="103" y="47"/>
                  </a:cubicBezTo>
                  <a:cubicBezTo>
                    <a:pt x="103" y="50"/>
                    <a:pt x="103" y="54"/>
                    <a:pt x="104" y="57"/>
                  </a:cubicBezTo>
                  <a:cubicBezTo>
                    <a:pt x="68" y="55"/>
                    <a:pt x="36" y="37"/>
                    <a:pt x="15" y="9"/>
                  </a:cubicBezTo>
                  <a:cubicBezTo>
                    <a:pt x="11" y="16"/>
                    <a:pt x="9" y="24"/>
                    <a:pt x="9" y="32"/>
                  </a:cubicBezTo>
                  <a:cubicBezTo>
                    <a:pt x="9" y="48"/>
                    <a:pt x="17" y="63"/>
                    <a:pt x="28" y="71"/>
                  </a:cubicBezTo>
                  <a:cubicBezTo>
                    <a:pt x="21" y="70"/>
                    <a:pt x="15" y="68"/>
                    <a:pt x="9" y="65"/>
                  </a:cubicBezTo>
                  <a:cubicBezTo>
                    <a:pt x="9" y="65"/>
                    <a:pt x="9" y="65"/>
                    <a:pt x="9" y="66"/>
                  </a:cubicBezTo>
                  <a:cubicBezTo>
                    <a:pt x="9" y="88"/>
                    <a:pt x="24" y="107"/>
                    <a:pt x="43" y="111"/>
                  </a:cubicBezTo>
                  <a:cubicBezTo>
                    <a:pt x="40" y="112"/>
                    <a:pt x="36" y="113"/>
                    <a:pt x="32" y="113"/>
                  </a:cubicBezTo>
                  <a:cubicBezTo>
                    <a:pt x="29" y="113"/>
                    <a:pt x="27" y="112"/>
                    <a:pt x="24" y="112"/>
                  </a:cubicBezTo>
                  <a:cubicBezTo>
                    <a:pt x="29" y="130"/>
                    <a:pt x="45" y="144"/>
                    <a:pt x="64" y="144"/>
                  </a:cubicBezTo>
                  <a:cubicBezTo>
                    <a:pt x="49" y="156"/>
                    <a:pt x="31" y="164"/>
                    <a:pt x="11" y="164"/>
                  </a:cubicBezTo>
                  <a:cubicBezTo>
                    <a:pt x="7" y="164"/>
                    <a:pt x="4" y="163"/>
                    <a:pt x="0" y="163"/>
                  </a:cubicBezTo>
                  <a:cubicBezTo>
                    <a:pt x="20" y="176"/>
                    <a:pt x="42" y="184"/>
                    <a:pt x="66" y="184"/>
                  </a:cubicBezTo>
                  <a:cubicBezTo>
                    <a:pt x="146" y="184"/>
                    <a:pt x="189" y="113"/>
                    <a:pt x="189" y="52"/>
                  </a:cubicBezTo>
                  <a:cubicBezTo>
                    <a:pt x="189" y="50"/>
                    <a:pt x="189" y="48"/>
                    <a:pt x="189" y="46"/>
                  </a:cubicBezTo>
                  <a:cubicBezTo>
                    <a:pt x="197" y="40"/>
                    <a:pt x="204" y="31"/>
                    <a:pt x="210" y="2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42" name="TextBox 241">
            <a:extLst>
              <a:ext uri="{FF2B5EF4-FFF2-40B4-BE49-F238E27FC236}">
                <a16:creationId xmlns:a16="http://schemas.microsoft.com/office/drawing/2014/main" id="{DC9207EE-65C5-4164-8C07-38B9CED00056}"/>
              </a:ext>
            </a:extLst>
          </p:cNvPr>
          <p:cNvSpPr txBox="1"/>
          <p:nvPr/>
        </p:nvSpPr>
        <p:spPr>
          <a:xfrm>
            <a:off x="8364371" y="2720768"/>
            <a:ext cx="2901178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/>
              <a:t>A wonderful serenity taken possession  heart. I am alone, and feel the charm of existence in this spot, which</a:t>
            </a:r>
          </a:p>
        </p:txBody>
      </p:sp>
      <p:sp>
        <p:nvSpPr>
          <p:cNvPr id="243" name="TextBox 242">
            <a:extLst>
              <a:ext uri="{FF2B5EF4-FFF2-40B4-BE49-F238E27FC236}">
                <a16:creationId xmlns:a16="http://schemas.microsoft.com/office/drawing/2014/main" id="{FBB0FB5B-579E-4232-B508-323F12C403BA}"/>
              </a:ext>
            </a:extLst>
          </p:cNvPr>
          <p:cNvSpPr txBox="1"/>
          <p:nvPr/>
        </p:nvSpPr>
        <p:spPr>
          <a:xfrm>
            <a:off x="8364372" y="2397839"/>
            <a:ext cx="20549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44" name="TextBox 243">
            <a:extLst>
              <a:ext uri="{FF2B5EF4-FFF2-40B4-BE49-F238E27FC236}">
                <a16:creationId xmlns:a16="http://schemas.microsoft.com/office/drawing/2014/main" id="{B6774979-CA5C-441B-B901-420218E2F47E}"/>
              </a:ext>
            </a:extLst>
          </p:cNvPr>
          <p:cNvSpPr txBox="1"/>
          <p:nvPr/>
        </p:nvSpPr>
        <p:spPr>
          <a:xfrm>
            <a:off x="9092911" y="4248430"/>
            <a:ext cx="1976423" cy="33983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</a:t>
            </a:r>
          </a:p>
        </p:txBody>
      </p:sp>
      <p:sp>
        <p:nvSpPr>
          <p:cNvPr id="245" name="TextBox 244">
            <a:extLst>
              <a:ext uri="{FF2B5EF4-FFF2-40B4-BE49-F238E27FC236}">
                <a16:creationId xmlns:a16="http://schemas.microsoft.com/office/drawing/2014/main" id="{8598905A-81C0-493B-BB1D-F316351BAFB3}"/>
              </a:ext>
            </a:extLst>
          </p:cNvPr>
          <p:cNvSpPr txBox="1"/>
          <p:nvPr/>
        </p:nvSpPr>
        <p:spPr>
          <a:xfrm>
            <a:off x="9092910" y="3679125"/>
            <a:ext cx="1977234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 dirty="0">
                <a:solidFill>
                  <a:schemeClr val="accent1"/>
                </a:solidFill>
                <a:latin typeface="+mj-lt"/>
              </a:rPr>
              <a:t>2.865K</a:t>
            </a:r>
            <a:endParaRPr lang="en-ID" sz="40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246" name="Group 245">
            <a:extLst>
              <a:ext uri="{FF2B5EF4-FFF2-40B4-BE49-F238E27FC236}">
                <a16:creationId xmlns:a16="http://schemas.microsoft.com/office/drawing/2014/main" id="{00E51121-F1FE-407F-923A-882AA73B0D9C}"/>
              </a:ext>
            </a:extLst>
          </p:cNvPr>
          <p:cNvGrpSpPr/>
          <p:nvPr/>
        </p:nvGrpSpPr>
        <p:grpSpPr>
          <a:xfrm>
            <a:off x="8464566" y="3912438"/>
            <a:ext cx="429768" cy="429768"/>
            <a:chOff x="7630236" y="3973477"/>
            <a:chExt cx="534643" cy="534642"/>
          </a:xfrm>
          <a:solidFill>
            <a:schemeClr val="accent1"/>
          </a:solidFill>
        </p:grpSpPr>
        <p:sp>
          <p:nvSpPr>
            <p:cNvPr id="247" name="Freeform: Shape 246">
              <a:extLst>
                <a:ext uri="{FF2B5EF4-FFF2-40B4-BE49-F238E27FC236}">
                  <a16:creationId xmlns:a16="http://schemas.microsoft.com/office/drawing/2014/main" id="{EDE120E8-170A-46DB-B39A-A31732A12981}"/>
                </a:ext>
              </a:extLst>
            </p:cNvPr>
            <p:cNvSpPr/>
            <p:nvPr/>
          </p:nvSpPr>
          <p:spPr>
            <a:xfrm>
              <a:off x="7630236" y="4030226"/>
              <a:ext cx="534643" cy="477893"/>
            </a:xfrm>
            <a:custGeom>
              <a:avLst/>
              <a:gdLst>
                <a:gd name="connsiteX0" fmla="*/ 273168 w 534643"/>
                <a:gd name="connsiteY0" fmla="*/ 33253 h 477893"/>
                <a:gd name="connsiteX1" fmla="*/ 469628 w 534643"/>
                <a:gd name="connsiteY1" fmla="*/ 199528 h 477893"/>
                <a:gd name="connsiteX2" fmla="*/ 469628 w 534643"/>
                <a:gd name="connsiteY2" fmla="*/ 225915 h 477893"/>
                <a:gd name="connsiteX3" fmla="*/ 444774 w 534643"/>
                <a:gd name="connsiteY3" fmla="*/ 254532 h 477893"/>
                <a:gd name="connsiteX4" fmla="*/ 414655 w 534643"/>
                <a:gd name="connsiteY4" fmla="*/ 229774 h 477893"/>
                <a:gd name="connsiteX5" fmla="*/ 414525 w 534643"/>
                <a:gd name="connsiteY5" fmla="*/ 227097 h 477893"/>
                <a:gd name="connsiteX6" fmla="*/ 414525 w 534643"/>
                <a:gd name="connsiteY6" fmla="*/ 199528 h 477893"/>
                <a:gd name="connsiteX7" fmla="*/ 272316 w 534643"/>
                <a:gd name="connsiteY7" fmla="*/ 34112 h 477893"/>
                <a:gd name="connsiteX8" fmla="*/ 272351 w 534643"/>
                <a:gd name="connsiteY8" fmla="*/ 33257 h 477893"/>
                <a:gd name="connsiteX9" fmla="*/ 273168 w 534643"/>
                <a:gd name="connsiteY9" fmla="*/ 33253 h 477893"/>
                <a:gd name="connsiteX10" fmla="*/ 269207 w 534643"/>
                <a:gd name="connsiteY10" fmla="*/ 32065 h 477893"/>
                <a:gd name="connsiteX11" fmla="*/ 353146 w 534643"/>
                <a:gd name="connsiteY11" fmla="*/ 199528 h 477893"/>
                <a:gd name="connsiteX12" fmla="*/ 353146 w 534643"/>
                <a:gd name="connsiteY12" fmla="*/ 225915 h 477893"/>
                <a:gd name="connsiteX13" fmla="*/ 328292 w 534643"/>
                <a:gd name="connsiteY13" fmla="*/ 254532 h 477893"/>
                <a:gd name="connsiteX14" fmla="*/ 298173 w 534643"/>
                <a:gd name="connsiteY14" fmla="*/ 229774 h 477893"/>
                <a:gd name="connsiteX15" fmla="*/ 298043 w 534643"/>
                <a:gd name="connsiteY15" fmla="*/ 227097 h 477893"/>
                <a:gd name="connsiteX16" fmla="*/ 298043 w 534643"/>
                <a:gd name="connsiteY16" fmla="*/ 199528 h 477893"/>
                <a:gd name="connsiteX17" fmla="*/ 268060 w 534643"/>
                <a:gd name="connsiteY17" fmla="*/ 32444 h 477893"/>
                <a:gd name="connsiteX18" fmla="*/ 268569 w 534643"/>
                <a:gd name="connsiteY18" fmla="*/ 31744 h 477893"/>
                <a:gd name="connsiteX19" fmla="*/ 269207 w 534643"/>
                <a:gd name="connsiteY19" fmla="*/ 32065 h 477893"/>
                <a:gd name="connsiteX20" fmla="*/ 266583 w 534643"/>
                <a:gd name="connsiteY20" fmla="*/ 32444 h 477893"/>
                <a:gd name="connsiteX21" fmla="*/ 236629 w 534643"/>
                <a:gd name="connsiteY21" fmla="*/ 199528 h 477893"/>
                <a:gd name="connsiteX22" fmla="*/ 236629 w 534643"/>
                <a:gd name="connsiteY22" fmla="*/ 225915 h 477893"/>
                <a:gd name="connsiteX23" fmla="*/ 211747 w 534643"/>
                <a:gd name="connsiteY23" fmla="*/ 254532 h 477893"/>
                <a:gd name="connsiteX24" fmla="*/ 181628 w 534643"/>
                <a:gd name="connsiteY24" fmla="*/ 229774 h 477893"/>
                <a:gd name="connsiteX25" fmla="*/ 181497 w 534643"/>
                <a:gd name="connsiteY25" fmla="*/ 227097 h 477893"/>
                <a:gd name="connsiteX26" fmla="*/ 181497 w 534643"/>
                <a:gd name="connsiteY26" fmla="*/ 199528 h 477893"/>
                <a:gd name="connsiteX27" fmla="*/ 265422 w 534643"/>
                <a:gd name="connsiteY27" fmla="*/ 32100 h 477893"/>
                <a:gd name="connsiteX28" fmla="*/ 266193 w 534643"/>
                <a:gd name="connsiteY28" fmla="*/ 31674 h 477893"/>
                <a:gd name="connsiteX29" fmla="*/ 266618 w 534643"/>
                <a:gd name="connsiteY29" fmla="*/ 32444 h 477893"/>
                <a:gd name="connsiteX30" fmla="*/ 262327 w 534643"/>
                <a:gd name="connsiteY30" fmla="*/ 34112 h 477893"/>
                <a:gd name="connsiteX31" fmla="*/ 120133 w 534643"/>
                <a:gd name="connsiteY31" fmla="*/ 199528 h 477893"/>
                <a:gd name="connsiteX32" fmla="*/ 120133 w 534643"/>
                <a:gd name="connsiteY32" fmla="*/ 225915 h 477893"/>
                <a:gd name="connsiteX33" fmla="*/ 95279 w 534643"/>
                <a:gd name="connsiteY33" fmla="*/ 254532 h 477893"/>
                <a:gd name="connsiteX34" fmla="*/ 65160 w 534643"/>
                <a:gd name="connsiteY34" fmla="*/ 229774 h 477893"/>
                <a:gd name="connsiteX35" fmla="*/ 65030 w 534643"/>
                <a:gd name="connsiteY35" fmla="*/ 227097 h 477893"/>
                <a:gd name="connsiteX36" fmla="*/ 65030 w 534643"/>
                <a:gd name="connsiteY36" fmla="*/ 199528 h 477893"/>
                <a:gd name="connsiteX37" fmla="*/ 261476 w 534643"/>
                <a:gd name="connsiteY37" fmla="*/ 33253 h 477893"/>
                <a:gd name="connsiteX38" fmla="*/ 262331 w 534643"/>
                <a:gd name="connsiteY38" fmla="*/ 33295 h 477893"/>
                <a:gd name="connsiteX39" fmla="*/ 262327 w 534643"/>
                <a:gd name="connsiteY39" fmla="*/ 34112 h 477893"/>
                <a:gd name="connsiteX40" fmla="*/ 522494 w 534643"/>
                <a:gd name="connsiteY40" fmla="*/ 198423 h 477893"/>
                <a:gd name="connsiteX41" fmla="*/ 267322 w 534643"/>
                <a:gd name="connsiteY41" fmla="*/ 0 h 477893"/>
                <a:gd name="connsiteX42" fmla="*/ 12149 w 534643"/>
                <a:gd name="connsiteY42" fmla="*/ 198423 h 477893"/>
                <a:gd name="connsiteX43" fmla="*/ 12149 w 534643"/>
                <a:gd name="connsiteY43" fmla="*/ 227160 h 477893"/>
                <a:gd name="connsiteX44" fmla="*/ 39465 w 534643"/>
                <a:gd name="connsiteY44" fmla="*/ 254483 h 477893"/>
                <a:gd name="connsiteX45" fmla="*/ 0 w 534643"/>
                <a:gd name="connsiteY45" fmla="*/ 477894 h 477893"/>
                <a:gd name="connsiteX46" fmla="*/ 110523 w 534643"/>
                <a:gd name="connsiteY46" fmla="*/ 477894 h 477893"/>
                <a:gd name="connsiteX47" fmla="*/ 231050 w 534643"/>
                <a:gd name="connsiteY47" fmla="*/ 392449 h 477893"/>
                <a:gd name="connsiteX48" fmla="*/ 267322 w 534643"/>
                <a:gd name="connsiteY48" fmla="*/ 289073 h 477893"/>
                <a:gd name="connsiteX49" fmla="*/ 303593 w 534643"/>
                <a:gd name="connsiteY49" fmla="*/ 392485 h 477893"/>
                <a:gd name="connsiteX50" fmla="*/ 424120 w 534643"/>
                <a:gd name="connsiteY50" fmla="*/ 477894 h 477893"/>
                <a:gd name="connsiteX51" fmla="*/ 534643 w 534643"/>
                <a:gd name="connsiteY51" fmla="*/ 477894 h 477893"/>
                <a:gd name="connsiteX52" fmla="*/ 495178 w 534643"/>
                <a:gd name="connsiteY52" fmla="*/ 254483 h 477893"/>
                <a:gd name="connsiteX53" fmla="*/ 522494 w 534643"/>
                <a:gd name="connsiteY53" fmla="*/ 227160 h 477893"/>
                <a:gd name="connsiteX54" fmla="*/ 522494 w 534643"/>
                <a:gd name="connsiteY54" fmla="*/ 227160 h 477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534643" h="477893">
                  <a:moveTo>
                    <a:pt x="273168" y="33253"/>
                  </a:moveTo>
                  <a:lnTo>
                    <a:pt x="469628" y="199528"/>
                  </a:lnTo>
                  <a:lnTo>
                    <a:pt x="469628" y="225915"/>
                  </a:lnTo>
                  <a:cubicBezTo>
                    <a:pt x="469869" y="240402"/>
                    <a:pt x="459152" y="252741"/>
                    <a:pt x="444774" y="254532"/>
                  </a:cubicBezTo>
                  <a:cubicBezTo>
                    <a:pt x="429620" y="256013"/>
                    <a:pt x="416135" y="244928"/>
                    <a:pt x="414655" y="229774"/>
                  </a:cubicBezTo>
                  <a:cubicBezTo>
                    <a:pt x="414568" y="228884"/>
                    <a:pt x="414525" y="227991"/>
                    <a:pt x="414525" y="227097"/>
                  </a:cubicBezTo>
                  <a:lnTo>
                    <a:pt x="414525" y="199528"/>
                  </a:lnTo>
                  <a:lnTo>
                    <a:pt x="272316" y="34112"/>
                  </a:lnTo>
                  <a:cubicBezTo>
                    <a:pt x="272090" y="33866"/>
                    <a:pt x="272105" y="33483"/>
                    <a:pt x="272351" y="33257"/>
                  </a:cubicBezTo>
                  <a:cubicBezTo>
                    <a:pt x="272582" y="33044"/>
                    <a:pt x="272935" y="33043"/>
                    <a:pt x="273168" y="33253"/>
                  </a:cubicBezTo>
                  <a:close/>
                  <a:moveTo>
                    <a:pt x="269207" y="32065"/>
                  </a:moveTo>
                  <a:lnTo>
                    <a:pt x="353146" y="199528"/>
                  </a:lnTo>
                  <a:lnTo>
                    <a:pt x="353146" y="225915"/>
                  </a:lnTo>
                  <a:cubicBezTo>
                    <a:pt x="353387" y="240402"/>
                    <a:pt x="342670" y="252741"/>
                    <a:pt x="328292" y="254532"/>
                  </a:cubicBezTo>
                  <a:cubicBezTo>
                    <a:pt x="313138" y="256013"/>
                    <a:pt x="299654" y="244928"/>
                    <a:pt x="298173" y="229774"/>
                  </a:cubicBezTo>
                  <a:cubicBezTo>
                    <a:pt x="298086" y="228884"/>
                    <a:pt x="298043" y="227991"/>
                    <a:pt x="298043" y="227097"/>
                  </a:cubicBezTo>
                  <a:lnTo>
                    <a:pt x="298043" y="199528"/>
                  </a:lnTo>
                  <a:lnTo>
                    <a:pt x="268060" y="32444"/>
                  </a:lnTo>
                  <a:cubicBezTo>
                    <a:pt x="268008" y="32110"/>
                    <a:pt x="268235" y="31797"/>
                    <a:pt x="268569" y="31744"/>
                  </a:cubicBezTo>
                  <a:cubicBezTo>
                    <a:pt x="268829" y="31703"/>
                    <a:pt x="269085" y="31832"/>
                    <a:pt x="269207" y="32065"/>
                  </a:cubicBezTo>
                  <a:close/>
                  <a:moveTo>
                    <a:pt x="266583" y="32444"/>
                  </a:moveTo>
                  <a:lnTo>
                    <a:pt x="236629" y="199528"/>
                  </a:lnTo>
                  <a:lnTo>
                    <a:pt x="236629" y="225915"/>
                  </a:lnTo>
                  <a:cubicBezTo>
                    <a:pt x="236868" y="240412"/>
                    <a:pt x="226136" y="252755"/>
                    <a:pt x="211747" y="254532"/>
                  </a:cubicBezTo>
                  <a:cubicBezTo>
                    <a:pt x="196593" y="256013"/>
                    <a:pt x="183108" y="244928"/>
                    <a:pt x="181628" y="229774"/>
                  </a:cubicBezTo>
                  <a:cubicBezTo>
                    <a:pt x="181541" y="228884"/>
                    <a:pt x="181497" y="227991"/>
                    <a:pt x="181497" y="227097"/>
                  </a:cubicBezTo>
                  <a:lnTo>
                    <a:pt x="181497" y="199528"/>
                  </a:lnTo>
                  <a:lnTo>
                    <a:pt x="265422" y="32100"/>
                  </a:lnTo>
                  <a:cubicBezTo>
                    <a:pt x="265517" y="31770"/>
                    <a:pt x="265863" y="31579"/>
                    <a:pt x="266193" y="31674"/>
                  </a:cubicBezTo>
                  <a:cubicBezTo>
                    <a:pt x="266523" y="31769"/>
                    <a:pt x="266713" y="32114"/>
                    <a:pt x="266618" y="32444"/>
                  </a:cubicBezTo>
                  <a:close/>
                  <a:moveTo>
                    <a:pt x="262327" y="34112"/>
                  </a:moveTo>
                  <a:lnTo>
                    <a:pt x="120133" y="199528"/>
                  </a:lnTo>
                  <a:lnTo>
                    <a:pt x="120133" y="225915"/>
                  </a:lnTo>
                  <a:cubicBezTo>
                    <a:pt x="120374" y="240402"/>
                    <a:pt x="109657" y="252741"/>
                    <a:pt x="95279" y="254532"/>
                  </a:cubicBezTo>
                  <a:cubicBezTo>
                    <a:pt x="80125" y="256013"/>
                    <a:pt x="66640" y="244928"/>
                    <a:pt x="65160" y="229774"/>
                  </a:cubicBezTo>
                  <a:cubicBezTo>
                    <a:pt x="65073" y="228884"/>
                    <a:pt x="65030" y="227991"/>
                    <a:pt x="65030" y="227097"/>
                  </a:cubicBezTo>
                  <a:lnTo>
                    <a:pt x="65030" y="199528"/>
                  </a:lnTo>
                  <a:lnTo>
                    <a:pt x="261476" y="33253"/>
                  </a:lnTo>
                  <a:cubicBezTo>
                    <a:pt x="261723" y="33029"/>
                    <a:pt x="262106" y="33047"/>
                    <a:pt x="262331" y="33295"/>
                  </a:cubicBezTo>
                  <a:cubicBezTo>
                    <a:pt x="262541" y="33527"/>
                    <a:pt x="262539" y="33882"/>
                    <a:pt x="262327" y="34112"/>
                  </a:cubicBezTo>
                  <a:close/>
                  <a:moveTo>
                    <a:pt x="522494" y="198423"/>
                  </a:moveTo>
                  <a:cubicBezTo>
                    <a:pt x="394905" y="113366"/>
                    <a:pt x="267322" y="0"/>
                    <a:pt x="267322" y="0"/>
                  </a:cubicBezTo>
                  <a:cubicBezTo>
                    <a:pt x="267322" y="0"/>
                    <a:pt x="139739" y="113366"/>
                    <a:pt x="12149" y="198423"/>
                  </a:cubicBezTo>
                  <a:lnTo>
                    <a:pt x="12149" y="227160"/>
                  </a:lnTo>
                  <a:cubicBezTo>
                    <a:pt x="12149" y="242248"/>
                    <a:pt x="24378" y="254480"/>
                    <a:pt x="39465" y="254483"/>
                  </a:cubicBezTo>
                  <a:cubicBezTo>
                    <a:pt x="35599" y="330298"/>
                    <a:pt x="22342" y="405342"/>
                    <a:pt x="0" y="477894"/>
                  </a:cubicBezTo>
                  <a:lnTo>
                    <a:pt x="110523" y="477894"/>
                  </a:lnTo>
                  <a:cubicBezTo>
                    <a:pt x="164767" y="477895"/>
                    <a:pt x="213095" y="443635"/>
                    <a:pt x="231050" y="392449"/>
                  </a:cubicBezTo>
                  <a:lnTo>
                    <a:pt x="267322" y="289073"/>
                  </a:lnTo>
                  <a:lnTo>
                    <a:pt x="303593" y="392485"/>
                  </a:lnTo>
                  <a:cubicBezTo>
                    <a:pt x="321561" y="443656"/>
                    <a:pt x="369885" y="477901"/>
                    <a:pt x="424120" y="477894"/>
                  </a:cubicBezTo>
                  <a:lnTo>
                    <a:pt x="534643" y="477894"/>
                  </a:lnTo>
                  <a:cubicBezTo>
                    <a:pt x="512301" y="405342"/>
                    <a:pt x="499045" y="330298"/>
                    <a:pt x="495178" y="254483"/>
                  </a:cubicBezTo>
                  <a:cubicBezTo>
                    <a:pt x="510266" y="254479"/>
                    <a:pt x="522494" y="242248"/>
                    <a:pt x="522494" y="227160"/>
                  </a:cubicBezTo>
                  <a:lnTo>
                    <a:pt x="522494" y="227160"/>
                  </a:lnTo>
                  <a:close/>
                </a:path>
              </a:pathLst>
            </a:custGeom>
            <a:grpFill/>
            <a:ln w="6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8" name="Freeform: Shape 247">
              <a:extLst>
                <a:ext uri="{FF2B5EF4-FFF2-40B4-BE49-F238E27FC236}">
                  <a16:creationId xmlns:a16="http://schemas.microsoft.com/office/drawing/2014/main" id="{876554F9-0B2A-4F66-A496-19EA870C7F50}"/>
                </a:ext>
              </a:extLst>
            </p:cNvPr>
            <p:cNvSpPr/>
            <p:nvPr/>
          </p:nvSpPr>
          <p:spPr>
            <a:xfrm>
              <a:off x="7897558" y="3973477"/>
              <a:ext cx="109355" cy="54681"/>
            </a:xfrm>
            <a:custGeom>
              <a:avLst/>
              <a:gdLst>
                <a:gd name="connsiteX0" fmla="*/ 109356 w 109355"/>
                <a:gd name="connsiteY0" fmla="*/ 54681 h 54681"/>
                <a:gd name="connsiteX1" fmla="*/ 0 w 109355"/>
                <a:gd name="connsiteY1" fmla="*/ 54681 h 54681"/>
                <a:gd name="connsiteX2" fmla="*/ 0 w 109355"/>
                <a:gd name="connsiteY2" fmla="*/ 0 h 54681"/>
                <a:gd name="connsiteX3" fmla="*/ 109356 w 109355"/>
                <a:gd name="connsiteY3" fmla="*/ 0 h 54681"/>
                <a:gd name="connsiteX4" fmla="*/ 75188 w 109355"/>
                <a:gd name="connsiteY4" fmla="*/ 27337 h 54681"/>
                <a:gd name="connsiteX5" fmla="*/ 109356 w 109355"/>
                <a:gd name="connsiteY5" fmla="*/ 54681 h 546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9355" h="54681">
                  <a:moveTo>
                    <a:pt x="109356" y="54681"/>
                  </a:moveTo>
                  <a:lnTo>
                    <a:pt x="0" y="54681"/>
                  </a:lnTo>
                  <a:lnTo>
                    <a:pt x="0" y="0"/>
                  </a:lnTo>
                  <a:lnTo>
                    <a:pt x="109356" y="0"/>
                  </a:lnTo>
                  <a:lnTo>
                    <a:pt x="75188" y="27337"/>
                  </a:lnTo>
                  <a:lnTo>
                    <a:pt x="109356" y="54681"/>
                  </a:lnTo>
                  <a:close/>
                </a:path>
              </a:pathLst>
            </a:custGeom>
            <a:grpFill/>
            <a:ln w="6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249" name="TextBox 248">
            <a:extLst>
              <a:ext uri="{FF2B5EF4-FFF2-40B4-BE49-F238E27FC236}">
                <a16:creationId xmlns:a16="http://schemas.microsoft.com/office/drawing/2014/main" id="{0B72380D-55BB-4A42-A071-388B35A68A77}"/>
              </a:ext>
            </a:extLst>
          </p:cNvPr>
          <p:cNvSpPr txBox="1"/>
          <p:nvPr/>
        </p:nvSpPr>
        <p:spPr>
          <a:xfrm>
            <a:off x="9092101" y="5251706"/>
            <a:ext cx="1976423" cy="33983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</a:t>
            </a:r>
          </a:p>
        </p:txBody>
      </p:sp>
      <p:sp>
        <p:nvSpPr>
          <p:cNvPr id="250" name="TextBox 249">
            <a:extLst>
              <a:ext uri="{FF2B5EF4-FFF2-40B4-BE49-F238E27FC236}">
                <a16:creationId xmlns:a16="http://schemas.microsoft.com/office/drawing/2014/main" id="{91E374E3-92E2-440B-97C8-60A7C15D19A0}"/>
              </a:ext>
            </a:extLst>
          </p:cNvPr>
          <p:cNvSpPr txBox="1"/>
          <p:nvPr/>
        </p:nvSpPr>
        <p:spPr>
          <a:xfrm>
            <a:off x="9092100" y="4682401"/>
            <a:ext cx="1977234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 dirty="0">
                <a:solidFill>
                  <a:schemeClr val="accent2"/>
                </a:solidFill>
                <a:latin typeface="+mj-lt"/>
              </a:rPr>
              <a:t>4.331K</a:t>
            </a:r>
            <a:endParaRPr lang="en-ID" sz="40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251" name="Graphic 152" descr="Asian Temple">
            <a:extLst>
              <a:ext uri="{FF2B5EF4-FFF2-40B4-BE49-F238E27FC236}">
                <a16:creationId xmlns:a16="http://schemas.microsoft.com/office/drawing/2014/main" id="{F64024D0-BC27-425C-B901-AD346E29C34B}"/>
              </a:ext>
            </a:extLst>
          </p:cNvPr>
          <p:cNvSpPr>
            <a:spLocks noChangeAspect="1"/>
          </p:cNvSpPr>
          <p:nvPr/>
        </p:nvSpPr>
        <p:spPr>
          <a:xfrm>
            <a:off x="8378092" y="4889080"/>
            <a:ext cx="576506" cy="508128"/>
          </a:xfrm>
          <a:custGeom>
            <a:avLst/>
            <a:gdLst>
              <a:gd name="connsiteX0" fmla="*/ 466725 w 875349"/>
              <a:gd name="connsiteY0" fmla="*/ 47625 h 771525"/>
              <a:gd name="connsiteX1" fmla="*/ 466725 w 875349"/>
              <a:gd name="connsiteY1" fmla="*/ 28575 h 771525"/>
              <a:gd name="connsiteX2" fmla="*/ 438150 w 875349"/>
              <a:gd name="connsiteY2" fmla="*/ 0 h 771525"/>
              <a:gd name="connsiteX3" fmla="*/ 409575 w 875349"/>
              <a:gd name="connsiteY3" fmla="*/ 28575 h 771525"/>
              <a:gd name="connsiteX4" fmla="*/ 409575 w 875349"/>
              <a:gd name="connsiteY4" fmla="*/ 47625 h 771525"/>
              <a:gd name="connsiteX5" fmla="*/ 0 w 875349"/>
              <a:gd name="connsiteY5" fmla="*/ 152400 h 771525"/>
              <a:gd name="connsiteX6" fmla="*/ 1905 w 875349"/>
              <a:gd name="connsiteY6" fmla="*/ 161925 h 771525"/>
              <a:gd name="connsiteX7" fmla="*/ 39053 w 875349"/>
              <a:gd name="connsiteY7" fmla="*/ 190500 h 771525"/>
              <a:gd name="connsiteX8" fmla="*/ 47625 w 875349"/>
              <a:gd name="connsiteY8" fmla="*/ 190500 h 771525"/>
              <a:gd name="connsiteX9" fmla="*/ 205740 w 875349"/>
              <a:gd name="connsiteY9" fmla="*/ 276225 h 771525"/>
              <a:gd name="connsiteX10" fmla="*/ 203835 w 875349"/>
              <a:gd name="connsiteY10" fmla="*/ 295275 h 771525"/>
              <a:gd name="connsiteX11" fmla="*/ 161925 w 875349"/>
              <a:gd name="connsiteY11" fmla="*/ 295275 h 771525"/>
              <a:gd name="connsiteX12" fmla="*/ 161925 w 875349"/>
              <a:gd name="connsiteY12" fmla="*/ 352425 h 771525"/>
              <a:gd name="connsiteX13" fmla="*/ 199073 w 875349"/>
              <a:gd name="connsiteY13" fmla="*/ 352425 h 771525"/>
              <a:gd name="connsiteX14" fmla="*/ 194310 w 875349"/>
              <a:gd name="connsiteY14" fmla="*/ 409575 h 771525"/>
              <a:gd name="connsiteX15" fmla="*/ 180975 w 875349"/>
              <a:gd name="connsiteY15" fmla="*/ 409575 h 771525"/>
              <a:gd name="connsiteX16" fmla="*/ 180975 w 875349"/>
              <a:gd name="connsiteY16" fmla="*/ 447675 h 771525"/>
              <a:gd name="connsiteX17" fmla="*/ 190500 w 875349"/>
              <a:gd name="connsiteY17" fmla="*/ 447675 h 771525"/>
              <a:gd name="connsiteX18" fmla="*/ 176213 w 875349"/>
              <a:gd name="connsiteY18" fmla="*/ 609600 h 771525"/>
              <a:gd name="connsiteX19" fmla="*/ 161925 w 875349"/>
              <a:gd name="connsiteY19" fmla="*/ 609600 h 771525"/>
              <a:gd name="connsiteX20" fmla="*/ 161925 w 875349"/>
              <a:gd name="connsiteY20" fmla="*/ 647700 h 771525"/>
              <a:gd name="connsiteX21" fmla="*/ 173355 w 875349"/>
              <a:gd name="connsiteY21" fmla="*/ 647700 h 771525"/>
              <a:gd name="connsiteX22" fmla="*/ 161925 w 875349"/>
              <a:gd name="connsiteY22" fmla="*/ 771525 h 771525"/>
              <a:gd name="connsiteX23" fmla="*/ 219075 w 875349"/>
              <a:gd name="connsiteY23" fmla="*/ 771525 h 771525"/>
              <a:gd name="connsiteX24" fmla="*/ 225743 w 875349"/>
              <a:gd name="connsiteY24" fmla="*/ 647700 h 771525"/>
              <a:gd name="connsiteX25" fmla="*/ 240983 w 875349"/>
              <a:gd name="connsiteY25" fmla="*/ 647700 h 771525"/>
              <a:gd name="connsiteX26" fmla="*/ 238125 w 875349"/>
              <a:gd name="connsiteY26" fmla="*/ 704850 h 771525"/>
              <a:gd name="connsiteX27" fmla="*/ 285750 w 875349"/>
              <a:gd name="connsiteY27" fmla="*/ 704850 h 771525"/>
              <a:gd name="connsiteX28" fmla="*/ 286703 w 875349"/>
              <a:gd name="connsiteY28" fmla="*/ 647700 h 771525"/>
              <a:gd name="connsiteX29" fmla="*/ 588645 w 875349"/>
              <a:gd name="connsiteY29" fmla="*/ 647700 h 771525"/>
              <a:gd name="connsiteX30" fmla="*/ 589598 w 875349"/>
              <a:gd name="connsiteY30" fmla="*/ 704850 h 771525"/>
              <a:gd name="connsiteX31" fmla="*/ 637223 w 875349"/>
              <a:gd name="connsiteY31" fmla="*/ 704850 h 771525"/>
              <a:gd name="connsiteX32" fmla="*/ 634365 w 875349"/>
              <a:gd name="connsiteY32" fmla="*/ 647700 h 771525"/>
              <a:gd name="connsiteX33" fmla="*/ 649605 w 875349"/>
              <a:gd name="connsiteY33" fmla="*/ 647700 h 771525"/>
              <a:gd name="connsiteX34" fmla="*/ 657225 w 875349"/>
              <a:gd name="connsiteY34" fmla="*/ 771525 h 771525"/>
              <a:gd name="connsiteX35" fmla="*/ 714375 w 875349"/>
              <a:gd name="connsiteY35" fmla="*/ 771525 h 771525"/>
              <a:gd name="connsiteX36" fmla="*/ 702945 w 875349"/>
              <a:gd name="connsiteY36" fmla="*/ 647700 h 771525"/>
              <a:gd name="connsiteX37" fmla="*/ 714375 w 875349"/>
              <a:gd name="connsiteY37" fmla="*/ 647700 h 771525"/>
              <a:gd name="connsiteX38" fmla="*/ 714375 w 875349"/>
              <a:gd name="connsiteY38" fmla="*/ 609600 h 771525"/>
              <a:gd name="connsiteX39" fmla="*/ 700088 w 875349"/>
              <a:gd name="connsiteY39" fmla="*/ 609600 h 771525"/>
              <a:gd name="connsiteX40" fmla="*/ 685800 w 875349"/>
              <a:gd name="connsiteY40" fmla="*/ 447675 h 771525"/>
              <a:gd name="connsiteX41" fmla="*/ 695325 w 875349"/>
              <a:gd name="connsiteY41" fmla="*/ 447675 h 771525"/>
              <a:gd name="connsiteX42" fmla="*/ 695325 w 875349"/>
              <a:gd name="connsiteY42" fmla="*/ 409575 h 771525"/>
              <a:gd name="connsiteX43" fmla="*/ 681990 w 875349"/>
              <a:gd name="connsiteY43" fmla="*/ 409575 h 771525"/>
              <a:gd name="connsiteX44" fmla="*/ 677228 w 875349"/>
              <a:gd name="connsiteY44" fmla="*/ 352425 h 771525"/>
              <a:gd name="connsiteX45" fmla="*/ 714375 w 875349"/>
              <a:gd name="connsiteY45" fmla="*/ 352425 h 771525"/>
              <a:gd name="connsiteX46" fmla="*/ 714375 w 875349"/>
              <a:gd name="connsiteY46" fmla="*/ 295275 h 771525"/>
              <a:gd name="connsiteX47" fmla="*/ 671513 w 875349"/>
              <a:gd name="connsiteY47" fmla="*/ 295275 h 771525"/>
              <a:gd name="connsiteX48" fmla="*/ 669608 w 875349"/>
              <a:gd name="connsiteY48" fmla="*/ 276225 h 771525"/>
              <a:gd name="connsiteX49" fmla="*/ 827723 w 875349"/>
              <a:gd name="connsiteY49" fmla="*/ 190500 h 771525"/>
              <a:gd name="connsiteX50" fmla="*/ 836295 w 875349"/>
              <a:gd name="connsiteY50" fmla="*/ 190500 h 771525"/>
              <a:gd name="connsiteX51" fmla="*/ 873443 w 875349"/>
              <a:gd name="connsiteY51" fmla="*/ 161925 h 771525"/>
              <a:gd name="connsiteX52" fmla="*/ 875348 w 875349"/>
              <a:gd name="connsiteY52" fmla="*/ 152400 h 771525"/>
              <a:gd name="connsiteX53" fmla="*/ 466725 w 875349"/>
              <a:gd name="connsiteY53" fmla="*/ 47625 h 771525"/>
              <a:gd name="connsiteX54" fmla="*/ 242888 w 875349"/>
              <a:gd name="connsiteY54" fmla="*/ 609600 h 771525"/>
              <a:gd name="connsiteX55" fmla="*/ 227648 w 875349"/>
              <a:gd name="connsiteY55" fmla="*/ 609600 h 771525"/>
              <a:gd name="connsiteX56" fmla="*/ 236220 w 875349"/>
              <a:gd name="connsiteY56" fmla="*/ 447675 h 771525"/>
              <a:gd name="connsiteX57" fmla="*/ 251460 w 875349"/>
              <a:gd name="connsiteY57" fmla="*/ 447675 h 771525"/>
              <a:gd name="connsiteX58" fmla="*/ 242888 w 875349"/>
              <a:gd name="connsiteY58" fmla="*/ 609600 h 771525"/>
              <a:gd name="connsiteX59" fmla="*/ 252413 w 875349"/>
              <a:gd name="connsiteY59" fmla="*/ 409575 h 771525"/>
              <a:gd name="connsiteX60" fmla="*/ 238125 w 875349"/>
              <a:gd name="connsiteY60" fmla="*/ 409575 h 771525"/>
              <a:gd name="connsiteX61" fmla="*/ 240983 w 875349"/>
              <a:gd name="connsiteY61" fmla="*/ 352425 h 771525"/>
              <a:gd name="connsiteX62" fmla="*/ 255270 w 875349"/>
              <a:gd name="connsiteY62" fmla="*/ 352425 h 771525"/>
              <a:gd name="connsiteX63" fmla="*/ 252413 w 875349"/>
              <a:gd name="connsiteY63" fmla="*/ 409575 h 771525"/>
              <a:gd name="connsiteX64" fmla="*/ 287655 w 875349"/>
              <a:gd name="connsiteY64" fmla="*/ 609600 h 771525"/>
              <a:gd name="connsiteX65" fmla="*/ 287655 w 875349"/>
              <a:gd name="connsiteY65" fmla="*/ 590550 h 771525"/>
              <a:gd name="connsiteX66" fmla="*/ 586740 w 875349"/>
              <a:gd name="connsiteY66" fmla="*/ 590550 h 771525"/>
              <a:gd name="connsiteX67" fmla="*/ 586740 w 875349"/>
              <a:gd name="connsiteY67" fmla="*/ 609600 h 771525"/>
              <a:gd name="connsiteX68" fmla="*/ 287655 w 875349"/>
              <a:gd name="connsiteY68" fmla="*/ 609600 h 771525"/>
              <a:gd name="connsiteX69" fmla="*/ 385763 w 875349"/>
              <a:gd name="connsiteY69" fmla="*/ 447675 h 771525"/>
              <a:gd name="connsiteX70" fmla="*/ 381000 w 875349"/>
              <a:gd name="connsiteY70" fmla="*/ 533400 h 771525"/>
              <a:gd name="connsiteX71" fmla="*/ 495300 w 875349"/>
              <a:gd name="connsiteY71" fmla="*/ 533400 h 771525"/>
              <a:gd name="connsiteX72" fmla="*/ 490538 w 875349"/>
              <a:gd name="connsiteY72" fmla="*/ 447675 h 771525"/>
              <a:gd name="connsiteX73" fmla="*/ 584835 w 875349"/>
              <a:gd name="connsiteY73" fmla="*/ 447675 h 771525"/>
              <a:gd name="connsiteX74" fmla="*/ 587693 w 875349"/>
              <a:gd name="connsiteY74" fmla="*/ 552450 h 771525"/>
              <a:gd name="connsiteX75" fmla="*/ 289560 w 875349"/>
              <a:gd name="connsiteY75" fmla="*/ 552450 h 771525"/>
              <a:gd name="connsiteX76" fmla="*/ 292418 w 875349"/>
              <a:gd name="connsiteY76" fmla="*/ 447675 h 771525"/>
              <a:gd name="connsiteX77" fmla="*/ 385763 w 875349"/>
              <a:gd name="connsiteY77" fmla="*/ 447675 h 771525"/>
              <a:gd name="connsiteX78" fmla="*/ 293370 w 875349"/>
              <a:gd name="connsiteY78" fmla="*/ 409575 h 771525"/>
              <a:gd name="connsiteX79" fmla="*/ 294323 w 875349"/>
              <a:gd name="connsiteY79" fmla="*/ 352425 h 771525"/>
              <a:gd name="connsiteX80" fmla="*/ 409575 w 875349"/>
              <a:gd name="connsiteY80" fmla="*/ 352425 h 771525"/>
              <a:gd name="connsiteX81" fmla="*/ 409575 w 875349"/>
              <a:gd name="connsiteY81" fmla="*/ 380048 h 771525"/>
              <a:gd name="connsiteX82" fmla="*/ 389573 w 875349"/>
              <a:gd name="connsiteY82" fmla="*/ 409575 h 771525"/>
              <a:gd name="connsiteX83" fmla="*/ 293370 w 875349"/>
              <a:gd name="connsiteY83" fmla="*/ 409575 h 771525"/>
              <a:gd name="connsiteX84" fmla="*/ 428625 w 875349"/>
              <a:gd name="connsiteY84" fmla="*/ 372428 h 771525"/>
              <a:gd name="connsiteX85" fmla="*/ 428625 w 875349"/>
              <a:gd name="connsiteY85" fmla="*/ 352425 h 771525"/>
              <a:gd name="connsiteX86" fmla="*/ 447675 w 875349"/>
              <a:gd name="connsiteY86" fmla="*/ 352425 h 771525"/>
              <a:gd name="connsiteX87" fmla="*/ 447675 w 875349"/>
              <a:gd name="connsiteY87" fmla="*/ 372428 h 771525"/>
              <a:gd name="connsiteX88" fmla="*/ 428625 w 875349"/>
              <a:gd name="connsiteY88" fmla="*/ 372428 h 771525"/>
              <a:gd name="connsiteX89" fmla="*/ 466725 w 875349"/>
              <a:gd name="connsiteY89" fmla="*/ 380048 h 771525"/>
              <a:gd name="connsiteX90" fmla="*/ 466725 w 875349"/>
              <a:gd name="connsiteY90" fmla="*/ 352425 h 771525"/>
              <a:gd name="connsiteX91" fmla="*/ 581978 w 875349"/>
              <a:gd name="connsiteY91" fmla="*/ 352425 h 771525"/>
              <a:gd name="connsiteX92" fmla="*/ 582930 w 875349"/>
              <a:gd name="connsiteY92" fmla="*/ 409575 h 771525"/>
              <a:gd name="connsiteX93" fmla="*/ 486728 w 875349"/>
              <a:gd name="connsiteY93" fmla="*/ 409575 h 771525"/>
              <a:gd name="connsiteX94" fmla="*/ 466725 w 875349"/>
              <a:gd name="connsiteY94" fmla="*/ 380048 h 771525"/>
              <a:gd name="connsiteX95" fmla="*/ 631508 w 875349"/>
              <a:gd name="connsiteY95" fmla="*/ 276225 h 771525"/>
              <a:gd name="connsiteX96" fmla="*/ 632460 w 875349"/>
              <a:gd name="connsiteY96" fmla="*/ 295275 h 771525"/>
              <a:gd name="connsiteX97" fmla="*/ 243840 w 875349"/>
              <a:gd name="connsiteY97" fmla="*/ 295275 h 771525"/>
              <a:gd name="connsiteX98" fmla="*/ 244793 w 875349"/>
              <a:gd name="connsiteY98" fmla="*/ 276225 h 771525"/>
              <a:gd name="connsiteX99" fmla="*/ 631508 w 875349"/>
              <a:gd name="connsiteY99" fmla="*/ 276225 h 771525"/>
              <a:gd name="connsiteX100" fmla="*/ 621030 w 875349"/>
              <a:gd name="connsiteY100" fmla="*/ 352425 h 771525"/>
              <a:gd name="connsiteX101" fmla="*/ 635318 w 875349"/>
              <a:gd name="connsiteY101" fmla="*/ 352425 h 771525"/>
              <a:gd name="connsiteX102" fmla="*/ 638175 w 875349"/>
              <a:gd name="connsiteY102" fmla="*/ 409575 h 771525"/>
              <a:gd name="connsiteX103" fmla="*/ 623888 w 875349"/>
              <a:gd name="connsiteY103" fmla="*/ 409575 h 771525"/>
              <a:gd name="connsiteX104" fmla="*/ 621030 w 875349"/>
              <a:gd name="connsiteY104" fmla="*/ 352425 h 771525"/>
              <a:gd name="connsiteX105" fmla="*/ 633413 w 875349"/>
              <a:gd name="connsiteY105" fmla="*/ 609600 h 771525"/>
              <a:gd name="connsiteX106" fmla="*/ 625793 w 875349"/>
              <a:gd name="connsiteY106" fmla="*/ 447675 h 771525"/>
              <a:gd name="connsiteX107" fmla="*/ 641033 w 875349"/>
              <a:gd name="connsiteY107" fmla="*/ 447675 h 771525"/>
              <a:gd name="connsiteX108" fmla="*/ 649605 w 875349"/>
              <a:gd name="connsiteY108" fmla="*/ 609600 h 771525"/>
              <a:gd name="connsiteX109" fmla="*/ 633413 w 875349"/>
              <a:gd name="connsiteY109" fmla="*/ 609600 h 771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</a:cxnLst>
            <a:rect l="l" t="t" r="r" b="b"/>
            <a:pathLst>
              <a:path w="875349" h="771525">
                <a:moveTo>
                  <a:pt x="466725" y="47625"/>
                </a:moveTo>
                <a:lnTo>
                  <a:pt x="466725" y="28575"/>
                </a:lnTo>
                <a:cubicBezTo>
                  <a:pt x="466725" y="12383"/>
                  <a:pt x="454343" y="0"/>
                  <a:pt x="438150" y="0"/>
                </a:cubicBezTo>
                <a:cubicBezTo>
                  <a:pt x="421958" y="0"/>
                  <a:pt x="409575" y="12383"/>
                  <a:pt x="409575" y="28575"/>
                </a:cubicBezTo>
                <a:lnTo>
                  <a:pt x="409575" y="47625"/>
                </a:lnTo>
                <a:cubicBezTo>
                  <a:pt x="360045" y="145733"/>
                  <a:pt x="0" y="152400"/>
                  <a:pt x="0" y="152400"/>
                </a:cubicBezTo>
                <a:lnTo>
                  <a:pt x="1905" y="161925"/>
                </a:lnTo>
                <a:cubicBezTo>
                  <a:pt x="5715" y="179070"/>
                  <a:pt x="20955" y="190500"/>
                  <a:pt x="39053" y="190500"/>
                </a:cubicBezTo>
                <a:lnTo>
                  <a:pt x="47625" y="190500"/>
                </a:lnTo>
                <a:cubicBezTo>
                  <a:pt x="47625" y="190500"/>
                  <a:pt x="112395" y="274320"/>
                  <a:pt x="205740" y="276225"/>
                </a:cubicBezTo>
                <a:lnTo>
                  <a:pt x="203835" y="295275"/>
                </a:lnTo>
                <a:lnTo>
                  <a:pt x="161925" y="295275"/>
                </a:lnTo>
                <a:lnTo>
                  <a:pt x="161925" y="352425"/>
                </a:lnTo>
                <a:lnTo>
                  <a:pt x="199073" y="352425"/>
                </a:lnTo>
                <a:lnTo>
                  <a:pt x="194310" y="409575"/>
                </a:lnTo>
                <a:lnTo>
                  <a:pt x="180975" y="409575"/>
                </a:lnTo>
                <a:lnTo>
                  <a:pt x="180975" y="447675"/>
                </a:lnTo>
                <a:lnTo>
                  <a:pt x="190500" y="447675"/>
                </a:lnTo>
                <a:lnTo>
                  <a:pt x="176213" y="609600"/>
                </a:lnTo>
                <a:lnTo>
                  <a:pt x="161925" y="609600"/>
                </a:lnTo>
                <a:lnTo>
                  <a:pt x="161925" y="647700"/>
                </a:lnTo>
                <a:lnTo>
                  <a:pt x="173355" y="647700"/>
                </a:lnTo>
                <a:lnTo>
                  <a:pt x="161925" y="771525"/>
                </a:lnTo>
                <a:lnTo>
                  <a:pt x="219075" y="771525"/>
                </a:lnTo>
                <a:lnTo>
                  <a:pt x="225743" y="647700"/>
                </a:lnTo>
                <a:lnTo>
                  <a:pt x="240983" y="647700"/>
                </a:lnTo>
                <a:lnTo>
                  <a:pt x="238125" y="704850"/>
                </a:lnTo>
                <a:lnTo>
                  <a:pt x="285750" y="704850"/>
                </a:lnTo>
                <a:lnTo>
                  <a:pt x="286703" y="647700"/>
                </a:lnTo>
                <a:lnTo>
                  <a:pt x="588645" y="647700"/>
                </a:lnTo>
                <a:lnTo>
                  <a:pt x="589598" y="704850"/>
                </a:lnTo>
                <a:lnTo>
                  <a:pt x="637223" y="704850"/>
                </a:lnTo>
                <a:lnTo>
                  <a:pt x="634365" y="647700"/>
                </a:lnTo>
                <a:lnTo>
                  <a:pt x="649605" y="647700"/>
                </a:lnTo>
                <a:lnTo>
                  <a:pt x="657225" y="771525"/>
                </a:lnTo>
                <a:lnTo>
                  <a:pt x="714375" y="771525"/>
                </a:lnTo>
                <a:lnTo>
                  <a:pt x="702945" y="647700"/>
                </a:lnTo>
                <a:lnTo>
                  <a:pt x="714375" y="647700"/>
                </a:lnTo>
                <a:lnTo>
                  <a:pt x="714375" y="609600"/>
                </a:lnTo>
                <a:lnTo>
                  <a:pt x="700088" y="609600"/>
                </a:lnTo>
                <a:lnTo>
                  <a:pt x="685800" y="447675"/>
                </a:lnTo>
                <a:lnTo>
                  <a:pt x="695325" y="447675"/>
                </a:lnTo>
                <a:lnTo>
                  <a:pt x="695325" y="409575"/>
                </a:lnTo>
                <a:lnTo>
                  <a:pt x="681990" y="409575"/>
                </a:lnTo>
                <a:lnTo>
                  <a:pt x="677228" y="352425"/>
                </a:lnTo>
                <a:lnTo>
                  <a:pt x="714375" y="352425"/>
                </a:lnTo>
                <a:lnTo>
                  <a:pt x="714375" y="295275"/>
                </a:lnTo>
                <a:lnTo>
                  <a:pt x="671513" y="295275"/>
                </a:lnTo>
                <a:lnTo>
                  <a:pt x="669608" y="276225"/>
                </a:lnTo>
                <a:cubicBezTo>
                  <a:pt x="762953" y="274320"/>
                  <a:pt x="827723" y="190500"/>
                  <a:pt x="827723" y="190500"/>
                </a:cubicBezTo>
                <a:lnTo>
                  <a:pt x="836295" y="190500"/>
                </a:lnTo>
                <a:cubicBezTo>
                  <a:pt x="853440" y="190500"/>
                  <a:pt x="868680" y="179070"/>
                  <a:pt x="873443" y="161925"/>
                </a:cubicBezTo>
                <a:lnTo>
                  <a:pt x="875348" y="152400"/>
                </a:lnTo>
                <a:cubicBezTo>
                  <a:pt x="876300" y="152400"/>
                  <a:pt x="516255" y="145733"/>
                  <a:pt x="466725" y="47625"/>
                </a:cubicBezTo>
                <a:close/>
                <a:moveTo>
                  <a:pt x="242888" y="609600"/>
                </a:moveTo>
                <a:lnTo>
                  <a:pt x="227648" y="609600"/>
                </a:lnTo>
                <a:lnTo>
                  <a:pt x="236220" y="447675"/>
                </a:lnTo>
                <a:lnTo>
                  <a:pt x="251460" y="447675"/>
                </a:lnTo>
                <a:lnTo>
                  <a:pt x="242888" y="609600"/>
                </a:lnTo>
                <a:close/>
                <a:moveTo>
                  <a:pt x="252413" y="409575"/>
                </a:moveTo>
                <a:lnTo>
                  <a:pt x="238125" y="409575"/>
                </a:lnTo>
                <a:lnTo>
                  <a:pt x="240983" y="352425"/>
                </a:lnTo>
                <a:lnTo>
                  <a:pt x="255270" y="352425"/>
                </a:lnTo>
                <a:lnTo>
                  <a:pt x="252413" y="409575"/>
                </a:lnTo>
                <a:close/>
                <a:moveTo>
                  <a:pt x="287655" y="609600"/>
                </a:moveTo>
                <a:lnTo>
                  <a:pt x="287655" y="590550"/>
                </a:lnTo>
                <a:lnTo>
                  <a:pt x="586740" y="590550"/>
                </a:lnTo>
                <a:lnTo>
                  <a:pt x="586740" y="609600"/>
                </a:lnTo>
                <a:lnTo>
                  <a:pt x="287655" y="609600"/>
                </a:lnTo>
                <a:close/>
                <a:moveTo>
                  <a:pt x="385763" y="447675"/>
                </a:moveTo>
                <a:lnTo>
                  <a:pt x="381000" y="533400"/>
                </a:lnTo>
                <a:lnTo>
                  <a:pt x="495300" y="533400"/>
                </a:lnTo>
                <a:lnTo>
                  <a:pt x="490538" y="447675"/>
                </a:lnTo>
                <a:lnTo>
                  <a:pt x="584835" y="447675"/>
                </a:lnTo>
                <a:lnTo>
                  <a:pt x="587693" y="552450"/>
                </a:lnTo>
                <a:lnTo>
                  <a:pt x="289560" y="552450"/>
                </a:lnTo>
                <a:lnTo>
                  <a:pt x="292418" y="447675"/>
                </a:lnTo>
                <a:lnTo>
                  <a:pt x="385763" y="447675"/>
                </a:lnTo>
                <a:close/>
                <a:moveTo>
                  <a:pt x="293370" y="409575"/>
                </a:moveTo>
                <a:lnTo>
                  <a:pt x="294323" y="352425"/>
                </a:lnTo>
                <a:lnTo>
                  <a:pt x="409575" y="352425"/>
                </a:lnTo>
                <a:lnTo>
                  <a:pt x="409575" y="380048"/>
                </a:lnTo>
                <a:cubicBezTo>
                  <a:pt x="399098" y="386715"/>
                  <a:pt x="392430" y="397193"/>
                  <a:pt x="389573" y="409575"/>
                </a:cubicBezTo>
                <a:lnTo>
                  <a:pt x="293370" y="409575"/>
                </a:lnTo>
                <a:close/>
                <a:moveTo>
                  <a:pt x="428625" y="372428"/>
                </a:moveTo>
                <a:lnTo>
                  <a:pt x="428625" y="352425"/>
                </a:lnTo>
                <a:lnTo>
                  <a:pt x="447675" y="352425"/>
                </a:lnTo>
                <a:lnTo>
                  <a:pt x="447675" y="372428"/>
                </a:lnTo>
                <a:cubicBezTo>
                  <a:pt x="441008" y="371475"/>
                  <a:pt x="435293" y="371475"/>
                  <a:pt x="428625" y="372428"/>
                </a:cubicBezTo>
                <a:close/>
                <a:moveTo>
                  <a:pt x="466725" y="380048"/>
                </a:moveTo>
                <a:lnTo>
                  <a:pt x="466725" y="352425"/>
                </a:lnTo>
                <a:lnTo>
                  <a:pt x="581978" y="352425"/>
                </a:lnTo>
                <a:lnTo>
                  <a:pt x="582930" y="409575"/>
                </a:lnTo>
                <a:lnTo>
                  <a:pt x="486728" y="409575"/>
                </a:lnTo>
                <a:cubicBezTo>
                  <a:pt x="483870" y="398145"/>
                  <a:pt x="477203" y="387668"/>
                  <a:pt x="466725" y="380048"/>
                </a:cubicBezTo>
                <a:close/>
                <a:moveTo>
                  <a:pt x="631508" y="276225"/>
                </a:moveTo>
                <a:lnTo>
                  <a:pt x="632460" y="295275"/>
                </a:lnTo>
                <a:lnTo>
                  <a:pt x="243840" y="295275"/>
                </a:lnTo>
                <a:lnTo>
                  <a:pt x="244793" y="276225"/>
                </a:lnTo>
                <a:lnTo>
                  <a:pt x="631508" y="276225"/>
                </a:lnTo>
                <a:close/>
                <a:moveTo>
                  <a:pt x="621030" y="352425"/>
                </a:moveTo>
                <a:lnTo>
                  <a:pt x="635318" y="352425"/>
                </a:lnTo>
                <a:lnTo>
                  <a:pt x="638175" y="409575"/>
                </a:lnTo>
                <a:lnTo>
                  <a:pt x="623888" y="409575"/>
                </a:lnTo>
                <a:lnTo>
                  <a:pt x="621030" y="352425"/>
                </a:lnTo>
                <a:close/>
                <a:moveTo>
                  <a:pt x="633413" y="609600"/>
                </a:moveTo>
                <a:lnTo>
                  <a:pt x="625793" y="447675"/>
                </a:lnTo>
                <a:lnTo>
                  <a:pt x="641033" y="447675"/>
                </a:lnTo>
                <a:lnTo>
                  <a:pt x="649605" y="609600"/>
                </a:lnTo>
                <a:lnTo>
                  <a:pt x="633413" y="609600"/>
                </a:ln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08" name="Freeform: Shape 207">
            <a:extLst>
              <a:ext uri="{FF2B5EF4-FFF2-40B4-BE49-F238E27FC236}">
                <a16:creationId xmlns:a16="http://schemas.microsoft.com/office/drawing/2014/main" id="{36438556-3C67-4066-BCBD-A97396E2348A}"/>
              </a:ext>
            </a:extLst>
          </p:cNvPr>
          <p:cNvSpPr/>
          <p:nvPr/>
        </p:nvSpPr>
        <p:spPr>
          <a:xfrm rot="10800000" flipH="1">
            <a:off x="4623474" y="4195331"/>
            <a:ext cx="1259580" cy="1371736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3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209" name="Group 208">
            <a:extLst>
              <a:ext uri="{FF2B5EF4-FFF2-40B4-BE49-F238E27FC236}">
                <a16:creationId xmlns:a16="http://schemas.microsoft.com/office/drawing/2014/main" id="{878704EC-142B-4ACE-B390-0D5561B50C8A}"/>
              </a:ext>
            </a:extLst>
          </p:cNvPr>
          <p:cNvGrpSpPr/>
          <p:nvPr/>
        </p:nvGrpSpPr>
        <p:grpSpPr>
          <a:xfrm rot="10800000" flipH="1">
            <a:off x="4578488" y="4926446"/>
            <a:ext cx="733124" cy="753263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210" name="Freeform: Shape 209">
              <a:extLst>
                <a:ext uri="{FF2B5EF4-FFF2-40B4-BE49-F238E27FC236}">
                  <a16:creationId xmlns:a16="http://schemas.microsoft.com/office/drawing/2014/main" id="{B87EC0E3-BA0F-48F3-8A4D-34944BB1FBAC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1" name="Freeform: Shape 210">
              <a:extLst>
                <a:ext uri="{FF2B5EF4-FFF2-40B4-BE49-F238E27FC236}">
                  <a16:creationId xmlns:a16="http://schemas.microsoft.com/office/drawing/2014/main" id="{FE8DAAD0-990C-4092-9E2B-62B773172928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2" name="Freeform: Shape 211">
              <a:extLst>
                <a:ext uri="{FF2B5EF4-FFF2-40B4-BE49-F238E27FC236}">
                  <a16:creationId xmlns:a16="http://schemas.microsoft.com/office/drawing/2014/main" id="{0414E084-305A-4D2E-B812-7FAD01C7391E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3" name="Freeform: Shape 212">
              <a:extLst>
                <a:ext uri="{FF2B5EF4-FFF2-40B4-BE49-F238E27FC236}">
                  <a16:creationId xmlns:a16="http://schemas.microsoft.com/office/drawing/2014/main" id="{3D3B5A14-4EEE-4639-950B-28B3D343B9BA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4" name="Freeform: Shape 213">
              <a:extLst>
                <a:ext uri="{FF2B5EF4-FFF2-40B4-BE49-F238E27FC236}">
                  <a16:creationId xmlns:a16="http://schemas.microsoft.com/office/drawing/2014/main" id="{0866CD1C-A560-48EC-8AC6-F81D4CCFF876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5" name="Freeform: Shape 214">
              <a:extLst>
                <a:ext uri="{FF2B5EF4-FFF2-40B4-BE49-F238E27FC236}">
                  <a16:creationId xmlns:a16="http://schemas.microsoft.com/office/drawing/2014/main" id="{936B8B6A-76BC-4760-AD3B-42AA197B36AB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6" name="Freeform: Shape 215">
              <a:extLst>
                <a:ext uri="{FF2B5EF4-FFF2-40B4-BE49-F238E27FC236}">
                  <a16:creationId xmlns:a16="http://schemas.microsoft.com/office/drawing/2014/main" id="{3A386FBA-B0C0-4BB2-A5BB-F47F6AB416A6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7" name="Freeform: Shape 216">
              <a:extLst>
                <a:ext uri="{FF2B5EF4-FFF2-40B4-BE49-F238E27FC236}">
                  <a16:creationId xmlns:a16="http://schemas.microsoft.com/office/drawing/2014/main" id="{115AA8F8-D744-4E89-8585-2AE748D4257F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8" name="Freeform: Shape 217">
              <a:extLst>
                <a:ext uri="{FF2B5EF4-FFF2-40B4-BE49-F238E27FC236}">
                  <a16:creationId xmlns:a16="http://schemas.microsoft.com/office/drawing/2014/main" id="{AF8F0698-3D8F-4C2C-847A-E0D38B9C8DA9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9" name="Freeform: Shape 218">
              <a:extLst>
                <a:ext uri="{FF2B5EF4-FFF2-40B4-BE49-F238E27FC236}">
                  <a16:creationId xmlns:a16="http://schemas.microsoft.com/office/drawing/2014/main" id="{B87C99CB-EEDD-487B-A133-6D5FBE969AC6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0" name="Freeform: Shape 219">
              <a:extLst>
                <a:ext uri="{FF2B5EF4-FFF2-40B4-BE49-F238E27FC236}">
                  <a16:creationId xmlns:a16="http://schemas.microsoft.com/office/drawing/2014/main" id="{0ABD72EB-CEB7-4A7D-8686-D13CFE56473A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1" name="Freeform: Shape 220">
              <a:extLst>
                <a:ext uri="{FF2B5EF4-FFF2-40B4-BE49-F238E27FC236}">
                  <a16:creationId xmlns:a16="http://schemas.microsoft.com/office/drawing/2014/main" id="{B2F67D29-C436-48BB-8D16-92E3233C4B9F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2" name="Freeform: Shape 221">
              <a:extLst>
                <a:ext uri="{FF2B5EF4-FFF2-40B4-BE49-F238E27FC236}">
                  <a16:creationId xmlns:a16="http://schemas.microsoft.com/office/drawing/2014/main" id="{F7301B08-875F-40F7-853B-FE8FE13CE003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3" name="Freeform: Shape 222">
              <a:extLst>
                <a:ext uri="{FF2B5EF4-FFF2-40B4-BE49-F238E27FC236}">
                  <a16:creationId xmlns:a16="http://schemas.microsoft.com/office/drawing/2014/main" id="{28577303-0EC5-4057-AE2D-678D17E862F9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4" name="Freeform: Shape 223">
              <a:extLst>
                <a:ext uri="{FF2B5EF4-FFF2-40B4-BE49-F238E27FC236}">
                  <a16:creationId xmlns:a16="http://schemas.microsoft.com/office/drawing/2014/main" id="{DC7A8412-7BB4-492A-8355-47EA99617CFC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5" name="Freeform: Shape 224">
              <a:extLst>
                <a:ext uri="{FF2B5EF4-FFF2-40B4-BE49-F238E27FC236}">
                  <a16:creationId xmlns:a16="http://schemas.microsoft.com/office/drawing/2014/main" id="{BA9D358B-E673-4D5C-91EE-83287AC072B2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6" name="Freeform: Shape 225">
              <a:extLst>
                <a:ext uri="{FF2B5EF4-FFF2-40B4-BE49-F238E27FC236}">
                  <a16:creationId xmlns:a16="http://schemas.microsoft.com/office/drawing/2014/main" id="{3B392C59-3559-4895-A5F0-6DC3300A9490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7" name="Freeform: Shape 226">
              <a:extLst>
                <a:ext uri="{FF2B5EF4-FFF2-40B4-BE49-F238E27FC236}">
                  <a16:creationId xmlns:a16="http://schemas.microsoft.com/office/drawing/2014/main" id="{9DCFA930-7533-4CB0-AAA6-C7E52A84358E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8" name="Freeform: Shape 227">
              <a:extLst>
                <a:ext uri="{FF2B5EF4-FFF2-40B4-BE49-F238E27FC236}">
                  <a16:creationId xmlns:a16="http://schemas.microsoft.com/office/drawing/2014/main" id="{76A01863-3BB8-4F7A-91E7-4AC8BEE60BBF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9" name="Freeform: Shape 228">
              <a:extLst>
                <a:ext uri="{FF2B5EF4-FFF2-40B4-BE49-F238E27FC236}">
                  <a16:creationId xmlns:a16="http://schemas.microsoft.com/office/drawing/2014/main" id="{4DA713E0-EA63-4EDA-9C47-9A8A38621145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0" name="Freeform: Shape 229">
              <a:extLst>
                <a:ext uri="{FF2B5EF4-FFF2-40B4-BE49-F238E27FC236}">
                  <a16:creationId xmlns:a16="http://schemas.microsoft.com/office/drawing/2014/main" id="{C61CA8BB-6D72-490A-A6B5-235155BE0DB0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1" name="Freeform: Shape 230">
              <a:extLst>
                <a:ext uri="{FF2B5EF4-FFF2-40B4-BE49-F238E27FC236}">
                  <a16:creationId xmlns:a16="http://schemas.microsoft.com/office/drawing/2014/main" id="{2FED3EC1-ED41-4380-9EB0-1CBBA50E36BC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2" name="Freeform: Shape 231">
              <a:extLst>
                <a:ext uri="{FF2B5EF4-FFF2-40B4-BE49-F238E27FC236}">
                  <a16:creationId xmlns:a16="http://schemas.microsoft.com/office/drawing/2014/main" id="{F0DFCADD-9EB6-4235-BB8A-F5BB1EB8828C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3" name="Freeform: Shape 232">
              <a:extLst>
                <a:ext uri="{FF2B5EF4-FFF2-40B4-BE49-F238E27FC236}">
                  <a16:creationId xmlns:a16="http://schemas.microsoft.com/office/drawing/2014/main" id="{A4FC8BB8-2967-41B8-A1CE-950E6CF86605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4" name="Freeform: Shape 233">
              <a:extLst>
                <a:ext uri="{FF2B5EF4-FFF2-40B4-BE49-F238E27FC236}">
                  <a16:creationId xmlns:a16="http://schemas.microsoft.com/office/drawing/2014/main" id="{FC0F3D02-7F43-4BC4-A80E-F312BC7667BE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5" name="Freeform: Shape 234">
              <a:extLst>
                <a:ext uri="{FF2B5EF4-FFF2-40B4-BE49-F238E27FC236}">
                  <a16:creationId xmlns:a16="http://schemas.microsoft.com/office/drawing/2014/main" id="{B86F7BE1-9C24-4C81-B235-B064945F8C68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6" name="Freeform: Shape 235">
              <a:extLst>
                <a:ext uri="{FF2B5EF4-FFF2-40B4-BE49-F238E27FC236}">
                  <a16:creationId xmlns:a16="http://schemas.microsoft.com/office/drawing/2014/main" id="{0C1CDCCA-9E85-4E8C-BA8C-5F895502B803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7" name="Freeform: Shape 236">
              <a:extLst>
                <a:ext uri="{FF2B5EF4-FFF2-40B4-BE49-F238E27FC236}">
                  <a16:creationId xmlns:a16="http://schemas.microsoft.com/office/drawing/2014/main" id="{86E211DD-DE04-4EBC-BB0A-4462D83E1F37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8" name="Freeform: Shape 237">
              <a:extLst>
                <a:ext uri="{FF2B5EF4-FFF2-40B4-BE49-F238E27FC236}">
                  <a16:creationId xmlns:a16="http://schemas.microsoft.com/office/drawing/2014/main" id="{8A3EF49B-C5BB-40D9-A6DE-CD881F7750D7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9" name="Freeform: Shape 238">
              <a:extLst>
                <a:ext uri="{FF2B5EF4-FFF2-40B4-BE49-F238E27FC236}">
                  <a16:creationId xmlns:a16="http://schemas.microsoft.com/office/drawing/2014/main" id="{C0451884-65B4-4FAB-A0FF-FD2F26A7B1D1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pic>
        <p:nvPicPr>
          <p:cNvPr id="167" name="PpHolder28">
            <a:extLst>
              <a:ext uri="{FF2B5EF4-FFF2-40B4-BE49-F238E27FC236}">
                <a16:creationId xmlns:a16="http://schemas.microsoft.com/office/drawing/2014/main" id="{562985A7-78AD-406E-B5EB-03B07A2D8287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288" t="59339" r="40180" b="13061"/>
          <a:stretch>
            <a:fillRect/>
          </a:stretch>
        </p:blipFill>
        <p:spPr>
          <a:xfrm>
            <a:off x="5399584" y="4069479"/>
            <a:ext cx="1893710" cy="1892808"/>
          </a:xfrm>
          <a:custGeom>
            <a:avLst/>
            <a:gdLst>
              <a:gd name="connsiteX0" fmla="*/ 88280 w 1893710"/>
              <a:gd name="connsiteY0" fmla="*/ 0 h 1892808"/>
              <a:gd name="connsiteX1" fmla="*/ 1805429 w 1893710"/>
              <a:gd name="connsiteY1" fmla="*/ 0 h 1892808"/>
              <a:gd name="connsiteX2" fmla="*/ 1893710 w 1893710"/>
              <a:gd name="connsiteY2" fmla="*/ 88281 h 1892808"/>
              <a:gd name="connsiteX3" fmla="*/ 1893710 w 1893710"/>
              <a:gd name="connsiteY3" fmla="*/ 1804527 h 1892808"/>
              <a:gd name="connsiteX4" fmla="*/ 1805429 w 1893710"/>
              <a:gd name="connsiteY4" fmla="*/ 1892808 h 1892808"/>
              <a:gd name="connsiteX5" fmla="*/ 88280 w 1893710"/>
              <a:gd name="connsiteY5" fmla="*/ 1892808 h 1892808"/>
              <a:gd name="connsiteX6" fmla="*/ 0 w 1893710"/>
              <a:gd name="connsiteY6" fmla="*/ 1804527 h 1892808"/>
              <a:gd name="connsiteX7" fmla="*/ 0 w 1893710"/>
              <a:gd name="connsiteY7" fmla="*/ 88281 h 1892808"/>
              <a:gd name="connsiteX8" fmla="*/ 88280 w 1893710"/>
              <a:gd name="connsiteY8" fmla="*/ 0 h 1892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93710" h="1892808">
                <a:moveTo>
                  <a:pt x="88280" y="0"/>
                </a:moveTo>
                <a:lnTo>
                  <a:pt x="1805429" y="0"/>
                </a:lnTo>
                <a:cubicBezTo>
                  <a:pt x="1854185" y="0"/>
                  <a:pt x="1893710" y="39525"/>
                  <a:pt x="1893710" y="88281"/>
                </a:cubicBezTo>
                <a:lnTo>
                  <a:pt x="1893710" y="1804527"/>
                </a:lnTo>
                <a:cubicBezTo>
                  <a:pt x="1893710" y="1853283"/>
                  <a:pt x="1854185" y="1892808"/>
                  <a:pt x="1805429" y="1892808"/>
                </a:cubicBezTo>
                <a:lnTo>
                  <a:pt x="88280" y="1892808"/>
                </a:lnTo>
                <a:cubicBezTo>
                  <a:pt x="39525" y="1892808"/>
                  <a:pt x="0" y="1853283"/>
                  <a:pt x="0" y="1804527"/>
                </a:cubicBezTo>
                <a:lnTo>
                  <a:pt x="0" y="88281"/>
                </a:lnTo>
                <a:cubicBezTo>
                  <a:pt x="0" y="39525"/>
                  <a:pt x="39525" y="0"/>
                  <a:pt x="88280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946181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5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000"/>
                            </p:stCondLst>
                            <p:childTnLst>
                              <p:par>
                                <p:cTn id="5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500"/>
                            </p:stCondLst>
                            <p:childTnLst>
                              <p:par>
                                <p:cTn id="5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000"/>
                            </p:stCondLst>
                            <p:childTnLst>
                              <p:par>
                                <p:cTn id="6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500"/>
                            </p:stCondLst>
                            <p:childTnLst>
                              <p:par>
                                <p:cTn id="6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00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5500"/>
                            </p:stCondLst>
                            <p:childTnLst>
                              <p:par>
                                <p:cTn id="8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6000"/>
                            </p:stCondLst>
                            <p:childTnLst>
                              <p:par>
                                <p:cTn id="9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6500"/>
                            </p:stCondLst>
                            <p:childTnLst>
                              <p:par>
                                <p:cTn id="9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22" grpId="0" animBg="1"/>
      <p:bldP spid="125" grpId="0"/>
      <p:bldP spid="126" grpId="0"/>
      <p:bldP spid="133" grpId="0" animBg="1"/>
      <p:bldP spid="198" grpId="0" animBg="1"/>
      <p:bldP spid="202" grpId="0"/>
      <p:bldP spid="203" grpId="0"/>
      <p:bldP spid="242" grpId="0"/>
      <p:bldP spid="243" grpId="0"/>
      <p:bldP spid="244" grpId="0"/>
      <p:bldP spid="245" grpId="0"/>
      <p:bldP spid="249" grpId="0"/>
      <p:bldP spid="250" grpId="0"/>
      <p:bldP spid="251" grpId="0" animBg="1"/>
      <p:bldP spid="20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PpHolder1">
            <a:extLst>
              <a:ext uri="{FF2B5EF4-FFF2-40B4-BE49-F238E27FC236}">
                <a16:creationId xmlns:a16="http://schemas.microsoft.com/office/drawing/2014/main" id="{3B718DD3-2E2E-480F-9ABE-DC08B552A576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428" b="57540"/>
          <a:stretch>
            <a:fillRect/>
          </a:stretch>
        </p:blipFill>
        <p:spPr>
          <a:xfrm>
            <a:off x="3" y="1"/>
            <a:ext cx="6043757" cy="2911876"/>
          </a:xfrm>
          <a:custGeom>
            <a:avLst/>
            <a:gdLst>
              <a:gd name="connsiteX0" fmla="*/ 0 w 6043757"/>
              <a:gd name="connsiteY0" fmla="*/ 0 h 2911876"/>
              <a:gd name="connsiteX1" fmla="*/ 6043757 w 6043757"/>
              <a:gd name="connsiteY1" fmla="*/ 0 h 2911876"/>
              <a:gd name="connsiteX2" fmla="*/ 6043757 w 6043757"/>
              <a:gd name="connsiteY2" fmla="*/ 2911876 h 2911876"/>
              <a:gd name="connsiteX3" fmla="*/ 0 w 6043757"/>
              <a:gd name="connsiteY3" fmla="*/ 2911876 h 2911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43757" h="2911876">
                <a:moveTo>
                  <a:pt x="0" y="0"/>
                </a:moveTo>
                <a:lnTo>
                  <a:pt x="6043757" y="0"/>
                </a:lnTo>
                <a:lnTo>
                  <a:pt x="6043757" y="2911876"/>
                </a:lnTo>
                <a:lnTo>
                  <a:pt x="0" y="2911876"/>
                </a:lnTo>
                <a:close/>
              </a:path>
            </a:pathLst>
          </a:custGeom>
        </p:spPr>
      </p:pic>
      <p:pic>
        <p:nvPicPr>
          <p:cNvPr id="67" name="PpHolder2">
            <a:extLst>
              <a:ext uri="{FF2B5EF4-FFF2-40B4-BE49-F238E27FC236}">
                <a16:creationId xmlns:a16="http://schemas.microsoft.com/office/drawing/2014/main" id="{B89465DE-13C3-432D-A2DD-A84083FB720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869" t="56715" r="29599" b="15685"/>
          <a:stretch>
            <a:fillRect/>
          </a:stretch>
        </p:blipFill>
        <p:spPr>
          <a:xfrm>
            <a:off x="6689578" y="3889482"/>
            <a:ext cx="1893712" cy="1892808"/>
          </a:xfrm>
          <a:custGeom>
            <a:avLst/>
            <a:gdLst>
              <a:gd name="connsiteX0" fmla="*/ 88281 w 1893712"/>
              <a:gd name="connsiteY0" fmla="*/ 0 h 1892808"/>
              <a:gd name="connsiteX1" fmla="*/ 1805431 w 1893712"/>
              <a:gd name="connsiteY1" fmla="*/ 0 h 1892808"/>
              <a:gd name="connsiteX2" fmla="*/ 1893712 w 1893712"/>
              <a:gd name="connsiteY2" fmla="*/ 88281 h 1892808"/>
              <a:gd name="connsiteX3" fmla="*/ 1893712 w 1893712"/>
              <a:gd name="connsiteY3" fmla="*/ 1804527 h 1892808"/>
              <a:gd name="connsiteX4" fmla="*/ 1805431 w 1893712"/>
              <a:gd name="connsiteY4" fmla="*/ 1892808 h 1892808"/>
              <a:gd name="connsiteX5" fmla="*/ 88281 w 1893712"/>
              <a:gd name="connsiteY5" fmla="*/ 1892808 h 1892808"/>
              <a:gd name="connsiteX6" fmla="*/ 0 w 1893712"/>
              <a:gd name="connsiteY6" fmla="*/ 1804527 h 1892808"/>
              <a:gd name="connsiteX7" fmla="*/ 0 w 1893712"/>
              <a:gd name="connsiteY7" fmla="*/ 88281 h 1892808"/>
              <a:gd name="connsiteX8" fmla="*/ 88281 w 1893712"/>
              <a:gd name="connsiteY8" fmla="*/ 0 h 1892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93712" h="1892808">
                <a:moveTo>
                  <a:pt x="88281" y="0"/>
                </a:moveTo>
                <a:lnTo>
                  <a:pt x="1805431" y="0"/>
                </a:lnTo>
                <a:cubicBezTo>
                  <a:pt x="1854187" y="0"/>
                  <a:pt x="1893712" y="39525"/>
                  <a:pt x="1893712" y="88281"/>
                </a:cubicBezTo>
                <a:lnTo>
                  <a:pt x="1893712" y="1804527"/>
                </a:lnTo>
                <a:cubicBezTo>
                  <a:pt x="1893712" y="1853283"/>
                  <a:pt x="1854187" y="1892808"/>
                  <a:pt x="1805431" y="1892808"/>
                </a:cubicBezTo>
                <a:lnTo>
                  <a:pt x="88281" y="1892808"/>
                </a:lnTo>
                <a:cubicBezTo>
                  <a:pt x="39525" y="1892808"/>
                  <a:pt x="0" y="1853283"/>
                  <a:pt x="0" y="1804527"/>
                </a:cubicBezTo>
                <a:lnTo>
                  <a:pt x="0" y="88281"/>
                </a:lnTo>
                <a:cubicBezTo>
                  <a:pt x="0" y="39525"/>
                  <a:pt x="39525" y="0"/>
                  <a:pt x="88281" y="0"/>
                </a:cubicBezTo>
                <a:close/>
              </a:path>
            </a:pathLst>
          </a:custGeom>
        </p:spPr>
      </p:pic>
      <p:pic>
        <p:nvPicPr>
          <p:cNvPr id="64" name="PpHolder3">
            <a:extLst>
              <a:ext uri="{FF2B5EF4-FFF2-40B4-BE49-F238E27FC236}">
                <a16:creationId xmlns:a16="http://schemas.microsoft.com/office/drawing/2014/main" id="{AB5C02BA-B0BA-4B0D-910B-04EF440B6E3B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221" t="56715" r="11246" b="15685"/>
          <a:stretch>
            <a:fillRect/>
          </a:stretch>
        </p:blipFill>
        <p:spPr>
          <a:xfrm>
            <a:off x="8927149" y="3889482"/>
            <a:ext cx="1893712" cy="1892808"/>
          </a:xfrm>
          <a:custGeom>
            <a:avLst/>
            <a:gdLst>
              <a:gd name="connsiteX0" fmla="*/ 88281 w 1893712"/>
              <a:gd name="connsiteY0" fmla="*/ 0 h 1892808"/>
              <a:gd name="connsiteX1" fmla="*/ 1805431 w 1893712"/>
              <a:gd name="connsiteY1" fmla="*/ 0 h 1892808"/>
              <a:gd name="connsiteX2" fmla="*/ 1893712 w 1893712"/>
              <a:gd name="connsiteY2" fmla="*/ 88281 h 1892808"/>
              <a:gd name="connsiteX3" fmla="*/ 1893712 w 1893712"/>
              <a:gd name="connsiteY3" fmla="*/ 1804527 h 1892808"/>
              <a:gd name="connsiteX4" fmla="*/ 1805431 w 1893712"/>
              <a:gd name="connsiteY4" fmla="*/ 1892808 h 1892808"/>
              <a:gd name="connsiteX5" fmla="*/ 88281 w 1893712"/>
              <a:gd name="connsiteY5" fmla="*/ 1892808 h 1892808"/>
              <a:gd name="connsiteX6" fmla="*/ 0 w 1893712"/>
              <a:gd name="connsiteY6" fmla="*/ 1804527 h 1892808"/>
              <a:gd name="connsiteX7" fmla="*/ 0 w 1893712"/>
              <a:gd name="connsiteY7" fmla="*/ 88281 h 1892808"/>
              <a:gd name="connsiteX8" fmla="*/ 88281 w 1893712"/>
              <a:gd name="connsiteY8" fmla="*/ 0 h 1892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93712" h="1892808">
                <a:moveTo>
                  <a:pt x="88281" y="0"/>
                </a:moveTo>
                <a:lnTo>
                  <a:pt x="1805431" y="0"/>
                </a:lnTo>
                <a:cubicBezTo>
                  <a:pt x="1854187" y="0"/>
                  <a:pt x="1893712" y="39525"/>
                  <a:pt x="1893712" y="88281"/>
                </a:cubicBezTo>
                <a:lnTo>
                  <a:pt x="1893712" y="1804527"/>
                </a:lnTo>
                <a:cubicBezTo>
                  <a:pt x="1893712" y="1853283"/>
                  <a:pt x="1854187" y="1892808"/>
                  <a:pt x="1805431" y="1892808"/>
                </a:cubicBezTo>
                <a:lnTo>
                  <a:pt x="88281" y="1892808"/>
                </a:lnTo>
                <a:cubicBezTo>
                  <a:pt x="39525" y="1892808"/>
                  <a:pt x="0" y="1853283"/>
                  <a:pt x="0" y="1804527"/>
                </a:cubicBezTo>
                <a:lnTo>
                  <a:pt x="0" y="88281"/>
                </a:lnTo>
                <a:cubicBezTo>
                  <a:pt x="0" y="39525"/>
                  <a:pt x="39525" y="0"/>
                  <a:pt x="88281" y="0"/>
                </a:cubicBezTo>
                <a:close/>
              </a:path>
            </a:pathLst>
          </a:custGeom>
        </p:spPr>
      </p:pic>
      <p:pic>
        <p:nvPicPr>
          <p:cNvPr id="62" name="PpHolder4">
            <a:extLst>
              <a:ext uri="{FF2B5EF4-FFF2-40B4-BE49-F238E27FC236}">
                <a16:creationId xmlns:a16="http://schemas.microsoft.com/office/drawing/2014/main" id="{9CD68184-671D-4A76-B026-8C7A3E829B1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429" b="57540"/>
          <a:stretch>
            <a:fillRect/>
          </a:stretch>
        </p:blipFill>
        <p:spPr>
          <a:xfrm>
            <a:off x="6148248" y="0"/>
            <a:ext cx="6043753" cy="2911876"/>
          </a:xfrm>
          <a:custGeom>
            <a:avLst/>
            <a:gdLst>
              <a:gd name="connsiteX0" fmla="*/ 0 w 6043753"/>
              <a:gd name="connsiteY0" fmla="*/ 0 h 2911876"/>
              <a:gd name="connsiteX1" fmla="*/ 6043753 w 6043753"/>
              <a:gd name="connsiteY1" fmla="*/ 0 h 2911876"/>
              <a:gd name="connsiteX2" fmla="*/ 6043753 w 6043753"/>
              <a:gd name="connsiteY2" fmla="*/ 2911876 h 2911876"/>
              <a:gd name="connsiteX3" fmla="*/ 0 w 6043753"/>
              <a:gd name="connsiteY3" fmla="*/ 2911876 h 2911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43753" h="2911876">
                <a:moveTo>
                  <a:pt x="0" y="0"/>
                </a:moveTo>
                <a:lnTo>
                  <a:pt x="6043753" y="0"/>
                </a:lnTo>
                <a:lnTo>
                  <a:pt x="6043753" y="2911876"/>
                </a:lnTo>
                <a:lnTo>
                  <a:pt x="0" y="2911876"/>
                </a:lnTo>
                <a:close/>
              </a:path>
            </a:pathLst>
          </a:custGeom>
        </p:spPr>
      </p:pic>
      <p:sp>
        <p:nvSpPr>
          <p:cNvPr id="61" name="Subtitle 60">
            <a:extLst>
              <a:ext uri="{FF2B5EF4-FFF2-40B4-BE49-F238E27FC236}">
                <a16:creationId xmlns:a16="http://schemas.microsoft.com/office/drawing/2014/main" id="{D54503DD-A9C0-4BC3-98D8-72F225C5F66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60" name="Title 59">
            <a:extLst>
              <a:ext uri="{FF2B5EF4-FFF2-40B4-BE49-F238E27FC236}">
                <a16:creationId xmlns:a16="http://schemas.microsoft.com/office/drawing/2014/main" id="{F25E792C-2651-4369-A218-017E909DFFF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>
                <a:latin typeface="+mj-lt"/>
              </a:rPr>
              <a:t>2020 </a:t>
            </a:r>
            <a:r>
              <a:rPr lang="en-US" sz="4000" b="1" dirty="0" err="1">
                <a:latin typeface="+mj-lt"/>
              </a:rPr>
              <a:t>Lastest</a:t>
            </a:r>
            <a:r>
              <a:rPr lang="en-US" sz="4000" b="1" dirty="0">
                <a:latin typeface="+mj-lt"/>
              </a:rPr>
              <a:t> Event</a:t>
            </a:r>
            <a:endParaRPr lang="en-ID" dirty="0"/>
          </a:p>
        </p:txBody>
      </p:sp>
      <p:sp>
        <p:nvSpPr>
          <p:cNvPr id="16" name="Freeform 24">
            <a:extLst>
              <a:ext uri="{FF2B5EF4-FFF2-40B4-BE49-F238E27FC236}">
                <a16:creationId xmlns:a16="http://schemas.microsoft.com/office/drawing/2014/main" id="{902A2883-6353-4428-B26E-D05A8AD3CF3B}"/>
              </a:ext>
            </a:extLst>
          </p:cNvPr>
          <p:cNvSpPr/>
          <p:nvPr/>
        </p:nvSpPr>
        <p:spPr>
          <a:xfrm flipH="1">
            <a:off x="10436499" y="2911877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042B5506-34E2-46A2-BB6C-99F9868DAB93}"/>
              </a:ext>
            </a:extLst>
          </p:cNvPr>
          <p:cNvGrpSpPr/>
          <p:nvPr/>
        </p:nvGrpSpPr>
        <p:grpSpPr>
          <a:xfrm>
            <a:off x="10878350" y="3168636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91BB1608-6E76-44AE-80FC-D15EB7E44480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D1147062-5323-416C-B31A-8A1E2FB4D772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C62BB6AA-661B-4B94-B66A-B1CD558941CE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08B48DC8-3FC0-4124-AEE0-CCF44F13B07C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D6A50528-4563-4E85-91A9-894169D78105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F5318D58-A577-4DD3-9281-9089D6881803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71B4BE68-EDD2-4063-952B-C3E504FA7E97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631D7549-EA84-4AE7-A5E3-3218DEEDAA9F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FA20335D-8BCF-4819-9FE5-621EFCC3135A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4E1E1511-8238-4164-991A-975FB64CE18C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A775C35D-6788-4E23-B82A-14B5E28D355F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19B42A58-5B47-4D08-ABC7-DC5506917839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BDB7BBDA-6048-4305-9CB3-259FCFAE7261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FC651697-0635-4709-A1E7-271ACDCA2A3C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1F2A636A-1E9F-4B04-A483-311F2B6428B6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187B4D11-BEB1-423F-88B4-6B229A8E0AAA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A638A9E5-07EC-4A9E-8DC7-FE1A2D2E3336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56E28784-EED7-4AD5-B8FD-F925F1B1C1DC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E8557854-E7D2-400F-BB3F-19F5A77568DD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A6293939-1CC4-4B0D-B38B-DCABDEA87DEA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B972152D-E2A7-4518-81C0-13BABE85F183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E6A270CC-C839-4E33-9989-5A55A2E454AD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A2E48B87-E835-458E-A630-D0A9E044BD9F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996DE2D7-6FE0-4D24-B858-EC595897EDEE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16351FFB-F4C7-4C20-941C-57F80C3C64CA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9A318430-DBD9-4DF5-A47F-0F5828E0ADD1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F33C5C15-F42D-4F73-A653-90D95EDE3987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321DD10C-0F66-4BB2-BFA0-295312FD9274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C3FA98DC-1CE9-47E6-95B9-61A46A3C0FA1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64B24105-3CA4-4CB9-9ED9-73360E155F9F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54" name="TextBox 53">
            <a:extLst>
              <a:ext uri="{FF2B5EF4-FFF2-40B4-BE49-F238E27FC236}">
                <a16:creationId xmlns:a16="http://schemas.microsoft.com/office/drawing/2014/main" id="{2CD9B83D-3C30-4841-9473-1894A7BF2070}"/>
              </a:ext>
            </a:extLst>
          </p:cNvPr>
          <p:cNvSpPr txBox="1"/>
          <p:nvPr/>
        </p:nvSpPr>
        <p:spPr>
          <a:xfrm>
            <a:off x="6689578" y="5933212"/>
            <a:ext cx="1893712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Descriptions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ECA41459-71F2-4773-902B-DD2E0F59CD82}"/>
              </a:ext>
            </a:extLst>
          </p:cNvPr>
          <p:cNvSpPr txBox="1"/>
          <p:nvPr/>
        </p:nvSpPr>
        <p:spPr>
          <a:xfrm>
            <a:off x="8925364" y="5933212"/>
            <a:ext cx="1893712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accent2"/>
                </a:solidFill>
                <a:latin typeface="+mj-lt"/>
              </a:rPr>
              <a:t>Descriptions</a:t>
            </a:r>
            <a:endParaRPr lang="en-ID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FCE56389-7F4E-4C50-BC3C-B15FF6E335F1}"/>
              </a:ext>
            </a:extLst>
          </p:cNvPr>
          <p:cNvSpPr txBox="1"/>
          <p:nvPr/>
        </p:nvSpPr>
        <p:spPr>
          <a:xfrm>
            <a:off x="1371139" y="5154394"/>
            <a:ext cx="4695973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</p:spTree>
    <p:extLst>
      <p:ext uri="{BB962C8B-B14F-4D97-AF65-F5344CB8AC3E}">
        <p14:creationId xmlns:p14="http://schemas.microsoft.com/office/powerpoint/2010/main" val="1068440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54" grpId="0"/>
      <p:bldP spid="55" grpId="0"/>
      <p:bldP spid="5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PpHolder1">
            <a:extLst>
              <a:ext uri="{FF2B5EF4-FFF2-40B4-BE49-F238E27FC236}">
                <a16:creationId xmlns:a16="http://schemas.microsoft.com/office/drawing/2014/main" id="{A2292E5A-6B41-4E9E-B5BE-1F8BD2FE57D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25" r="64458" b="50000"/>
          <a:stretch>
            <a:fillRect/>
          </a:stretch>
        </p:blipFill>
        <p:spPr>
          <a:xfrm>
            <a:off x="990603" y="0"/>
            <a:ext cx="3342640" cy="3429000"/>
          </a:xfrm>
          <a:custGeom>
            <a:avLst/>
            <a:gdLst>
              <a:gd name="connsiteX0" fmla="*/ 0 w 3342640"/>
              <a:gd name="connsiteY0" fmla="*/ 0 h 3429000"/>
              <a:gd name="connsiteX1" fmla="*/ 3342640 w 3342640"/>
              <a:gd name="connsiteY1" fmla="*/ 0 h 3429000"/>
              <a:gd name="connsiteX2" fmla="*/ 3342640 w 3342640"/>
              <a:gd name="connsiteY2" fmla="*/ 3429000 h 3429000"/>
              <a:gd name="connsiteX3" fmla="*/ 0 w 3342640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42640" h="3429000">
                <a:moveTo>
                  <a:pt x="0" y="0"/>
                </a:moveTo>
                <a:lnTo>
                  <a:pt x="3342640" y="0"/>
                </a:lnTo>
                <a:lnTo>
                  <a:pt x="3342640" y="3429000"/>
                </a:lnTo>
                <a:lnTo>
                  <a:pt x="0" y="3429000"/>
                </a:lnTo>
                <a:close/>
              </a:path>
            </a:pathLst>
          </a:custGeom>
        </p:spPr>
      </p:pic>
      <p:pic>
        <p:nvPicPr>
          <p:cNvPr id="91" name="PpHolder2">
            <a:extLst>
              <a:ext uri="{FF2B5EF4-FFF2-40B4-BE49-F238E27FC236}">
                <a16:creationId xmlns:a16="http://schemas.microsoft.com/office/drawing/2014/main" id="{AB6A4279-B5FA-4090-B124-A1C5C989AA2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292" r="36292" b="50000"/>
          <a:stretch>
            <a:fillRect/>
          </a:stretch>
        </p:blipFill>
        <p:spPr>
          <a:xfrm>
            <a:off x="4424682" y="0"/>
            <a:ext cx="3342638" cy="3429000"/>
          </a:xfrm>
          <a:custGeom>
            <a:avLst/>
            <a:gdLst>
              <a:gd name="connsiteX0" fmla="*/ 0 w 3342638"/>
              <a:gd name="connsiteY0" fmla="*/ 0 h 3429000"/>
              <a:gd name="connsiteX1" fmla="*/ 3342638 w 3342638"/>
              <a:gd name="connsiteY1" fmla="*/ 0 h 3429000"/>
              <a:gd name="connsiteX2" fmla="*/ 3342638 w 3342638"/>
              <a:gd name="connsiteY2" fmla="*/ 3429000 h 3429000"/>
              <a:gd name="connsiteX3" fmla="*/ 0 w 3342638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42638" h="3429000">
                <a:moveTo>
                  <a:pt x="0" y="0"/>
                </a:moveTo>
                <a:lnTo>
                  <a:pt x="3342638" y="0"/>
                </a:lnTo>
                <a:lnTo>
                  <a:pt x="3342638" y="3429000"/>
                </a:lnTo>
                <a:lnTo>
                  <a:pt x="0" y="3429000"/>
                </a:lnTo>
                <a:close/>
              </a:path>
            </a:pathLst>
          </a:custGeom>
        </p:spPr>
      </p:pic>
      <p:pic>
        <p:nvPicPr>
          <p:cNvPr id="90" name="PpHolder3">
            <a:extLst>
              <a:ext uri="{FF2B5EF4-FFF2-40B4-BE49-F238E27FC236}">
                <a16:creationId xmlns:a16="http://schemas.microsoft.com/office/drawing/2014/main" id="{2367D8AD-724F-430E-8D18-CB70A19FEAC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458" r="8125" b="14444"/>
          <a:stretch>
            <a:fillRect/>
          </a:stretch>
        </p:blipFill>
        <p:spPr>
          <a:xfrm>
            <a:off x="7858764" y="0"/>
            <a:ext cx="3342639" cy="5867398"/>
          </a:xfrm>
          <a:custGeom>
            <a:avLst/>
            <a:gdLst>
              <a:gd name="connsiteX0" fmla="*/ 0 w 3342639"/>
              <a:gd name="connsiteY0" fmla="*/ 0 h 5867398"/>
              <a:gd name="connsiteX1" fmla="*/ 3342639 w 3342639"/>
              <a:gd name="connsiteY1" fmla="*/ 0 h 5867398"/>
              <a:gd name="connsiteX2" fmla="*/ 3342639 w 3342639"/>
              <a:gd name="connsiteY2" fmla="*/ 5867398 h 5867398"/>
              <a:gd name="connsiteX3" fmla="*/ 0 w 3342639"/>
              <a:gd name="connsiteY3" fmla="*/ 5867398 h 5867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42639" h="5867398">
                <a:moveTo>
                  <a:pt x="0" y="0"/>
                </a:moveTo>
                <a:lnTo>
                  <a:pt x="3342639" y="0"/>
                </a:lnTo>
                <a:lnTo>
                  <a:pt x="3342639" y="5867398"/>
                </a:lnTo>
                <a:lnTo>
                  <a:pt x="0" y="5867398"/>
                </a:lnTo>
                <a:close/>
              </a:path>
            </a:pathLst>
          </a:custGeom>
        </p:spPr>
      </p:pic>
      <p:sp>
        <p:nvSpPr>
          <p:cNvPr id="6" name="Freeform 24">
            <a:extLst>
              <a:ext uri="{FF2B5EF4-FFF2-40B4-BE49-F238E27FC236}">
                <a16:creationId xmlns:a16="http://schemas.microsoft.com/office/drawing/2014/main" id="{1A562911-C3EE-4F5D-B693-B67ADF026B91}"/>
              </a:ext>
            </a:extLst>
          </p:cNvPr>
          <p:cNvSpPr/>
          <p:nvPr/>
        </p:nvSpPr>
        <p:spPr>
          <a:xfrm rot="10800000" flipH="1">
            <a:off x="0" y="5939607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BD9D33A6-8076-4ED9-9CAD-6CC799041FB3}"/>
              </a:ext>
            </a:extLst>
          </p:cNvPr>
          <p:cNvGrpSpPr/>
          <p:nvPr/>
        </p:nvGrpSpPr>
        <p:grpSpPr>
          <a:xfrm rot="10800000">
            <a:off x="612076" y="5880395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C4FDC5F5-68F1-45D0-AA86-B91F90E545D4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4B8E55DF-F0D1-4F2C-9344-6464242403EB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FD2CFB4D-3D40-4A10-A3B4-2AC6886003F1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2D74B96-E76A-41E1-AB6D-ADC5C1D771A3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60796436-2519-46E3-964F-28CB1067E345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7CEC8187-989F-41E3-933D-C9398754A53D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B49FD7B4-B3F2-45E6-9F8D-BB4B2BB44E54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BA5B7DE4-6AC8-4201-876B-BA6FCB42E39E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4C6CCD86-C039-4941-ACDE-1953FB945EFA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3BEBF4E3-CC7A-4222-AD50-849EBAFA5C05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C39062EA-DF4F-410E-B3B9-BB55EA9D2DB6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FCD21787-1B95-4B9E-B9C4-EC05E2A74DA1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15B34343-627B-4779-AA57-BD3E4571B868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5F5D72E8-4037-4BF9-ABF4-3DB06DA7285F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3EECAD99-9B3E-48D4-86D4-B624B289DF39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BE970FEB-A327-4CB7-AB2B-60B69CFCE315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2933A49A-3684-41F4-A7C5-B23CC488B240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43C088EF-B8A5-46B5-BE6C-FF58B173498C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7C2A9E7F-7163-47D0-AE79-26E961834071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767373DF-10DB-463E-ADCE-CDCD41DE5A25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C43D2057-0C4A-4987-A04A-207EC572525A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F7F839BD-9B65-4143-B891-779E0FB2BDB9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FB7C35EF-45C4-4EAB-A039-9D903E5D15EF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5681579E-B2F7-49C3-BD3E-12367F5B2B5C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263E48F6-2BD9-455A-8FFF-FBB83B16B6FE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6FDB4AEA-D6CB-411F-8E8E-8981877196E7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A892B82C-516C-4777-8FCE-8C6DF5835A6A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C00CB04D-EF93-493A-9203-4B82C91DB4A2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A3230C53-D9E0-4400-BB5E-A030A18201CF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ACA3120C-9545-4537-9A00-13214D33DE76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43" name="TextBox 42">
            <a:extLst>
              <a:ext uri="{FF2B5EF4-FFF2-40B4-BE49-F238E27FC236}">
                <a16:creationId xmlns:a16="http://schemas.microsoft.com/office/drawing/2014/main" id="{26B4BBDB-6940-4087-9B05-C4003C874088}"/>
              </a:ext>
            </a:extLst>
          </p:cNvPr>
          <p:cNvSpPr txBox="1"/>
          <p:nvPr/>
        </p:nvSpPr>
        <p:spPr>
          <a:xfrm>
            <a:off x="1864878" y="4033687"/>
            <a:ext cx="2502701" cy="172297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/>
              <a:t>A wonderful serenity possession  entire these sweet </a:t>
            </a:r>
            <a:r>
              <a:rPr lang="en-US" sz="1200" dirty="0" err="1"/>
              <a:t>mornin</a:t>
            </a:r>
            <a:r>
              <a:rPr lang="en-US" sz="1200" dirty="0"/>
              <a:t> spring which enjoy with whole heart am alone, and feel charm existence in this spot, which was created for the bliss of souls</a:t>
            </a:r>
          </a:p>
        </p:txBody>
      </p:sp>
      <p:sp>
        <p:nvSpPr>
          <p:cNvPr id="51" name="Freeform: Shape 50">
            <a:extLst>
              <a:ext uri="{FF2B5EF4-FFF2-40B4-BE49-F238E27FC236}">
                <a16:creationId xmlns:a16="http://schemas.microsoft.com/office/drawing/2014/main" id="{CEB3367E-FE8C-4AFA-9EDD-30475A208C3D}"/>
              </a:ext>
            </a:extLst>
          </p:cNvPr>
          <p:cNvSpPr/>
          <p:nvPr/>
        </p:nvSpPr>
        <p:spPr>
          <a:xfrm rot="10800000" flipH="1">
            <a:off x="7442866" y="4320385"/>
            <a:ext cx="1694966" cy="1845890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1E514854-44A7-4BCA-B479-6DA3C2FBC9B5}"/>
              </a:ext>
            </a:extLst>
          </p:cNvPr>
          <p:cNvGrpSpPr/>
          <p:nvPr/>
        </p:nvGrpSpPr>
        <p:grpSpPr>
          <a:xfrm rot="10800000" flipH="1">
            <a:off x="7382330" y="5304217"/>
            <a:ext cx="986535" cy="1013636"/>
            <a:chOff x="230141" y="2070434"/>
            <a:chExt cx="2333529" cy="2397633"/>
          </a:xfrm>
          <a:solidFill>
            <a:schemeClr val="accent4"/>
          </a:solidFill>
        </p:grpSpPr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50A5585A-3B71-44B0-8A88-64EB641798D9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3505CF03-07DF-4539-8602-0C9575219201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36EC46D3-F9E1-4E43-B5D7-011C5682C07B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E0594298-ABDF-4BC0-8480-43566C8D327B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DC8FA3A1-D7FC-4BBA-BD60-094E47D9F180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BC6625F7-4188-4459-A3C1-E01D96710F5B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0CEAF389-6F01-4EA3-BEF8-F1DF0B579BBE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3845A8D8-21BA-49D0-9671-8BEF8BF93602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83EC7A78-CB7A-4CE2-8AB3-13FFC1525875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13045BED-F26D-4A7B-97C4-5F94B31252F9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18F164DB-3946-40AA-A188-4173134C9E7A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BB02B2F5-0850-4EC1-899C-3474FDC37D63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3264CE37-4E07-4674-ABD7-E12AF8630407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C4F2F320-A7C8-4C24-927A-616CDFCA6C45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75B29015-8D0C-4085-AFD8-EAF5F826D043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1734D746-5F10-4B51-AEEC-200B715CB279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7CDB495C-0C50-4269-80FC-7FA770955213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8D273FCF-733C-489E-8249-E63DDEDFEF96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FF79C855-34C5-469E-B439-2CA56C9CDD49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8E8F076A-7968-4491-9993-2B1DEF1EE00D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703DD92E-D471-4886-8197-AA84740984D4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5B5457C7-B11C-4CF6-8321-F6CC54A5F4FD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3AD1C067-211F-4541-A069-0AA2B2F6BA8E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096216FD-5AD3-4F40-9718-88131B99233B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7FA99BF9-48E6-4F35-81B6-F7EDAA83412A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AC7C66C1-0CCF-4B73-9ACF-7E6F6C778A4D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B0F5639A-8652-45B6-B373-597F5572D510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921C9AA8-B4DF-48E8-B3C8-D9502F7F42B6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5FF8F416-1317-4A0D-87B7-F67C70418057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E4A60DC2-44D0-4ED0-AF51-7ADCC34C43E3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84" name="TextBox 83">
            <a:extLst>
              <a:ext uri="{FF2B5EF4-FFF2-40B4-BE49-F238E27FC236}">
                <a16:creationId xmlns:a16="http://schemas.microsoft.com/office/drawing/2014/main" id="{F50E8805-C352-4C50-8B19-3B006BA72B8D}"/>
              </a:ext>
            </a:extLst>
          </p:cNvPr>
          <p:cNvSpPr txBox="1"/>
          <p:nvPr/>
        </p:nvSpPr>
        <p:spPr>
          <a:xfrm>
            <a:off x="4696653" y="4508557"/>
            <a:ext cx="1976423" cy="33983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A61AA732-5E50-4507-90AB-75656FBC286E}"/>
              </a:ext>
            </a:extLst>
          </p:cNvPr>
          <p:cNvSpPr txBox="1"/>
          <p:nvPr/>
        </p:nvSpPr>
        <p:spPr>
          <a:xfrm>
            <a:off x="4696652" y="3939252"/>
            <a:ext cx="1977234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 dirty="0">
                <a:solidFill>
                  <a:schemeClr val="accent1"/>
                </a:solidFill>
                <a:latin typeface="+mj-lt"/>
              </a:rPr>
              <a:t>2.865K</a:t>
            </a:r>
            <a:endParaRPr lang="en-ID" sz="4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E1A876EE-570F-4284-8D65-1244DCC0A507}"/>
              </a:ext>
            </a:extLst>
          </p:cNvPr>
          <p:cNvSpPr txBox="1"/>
          <p:nvPr/>
        </p:nvSpPr>
        <p:spPr>
          <a:xfrm>
            <a:off x="4695843" y="5511833"/>
            <a:ext cx="1976423" cy="33983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E5A1346C-E32B-40E7-8157-E555CC804BB9}"/>
              </a:ext>
            </a:extLst>
          </p:cNvPr>
          <p:cNvSpPr txBox="1"/>
          <p:nvPr/>
        </p:nvSpPr>
        <p:spPr>
          <a:xfrm>
            <a:off x="4695842" y="4942528"/>
            <a:ext cx="1977234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 dirty="0">
                <a:solidFill>
                  <a:schemeClr val="accent2"/>
                </a:solidFill>
                <a:latin typeface="+mj-lt"/>
              </a:rPr>
              <a:t>4.331K</a:t>
            </a:r>
            <a:endParaRPr lang="en-ID" sz="4000" b="1" dirty="0">
              <a:solidFill>
                <a:schemeClr val="accent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425116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43" grpId="0"/>
      <p:bldP spid="51" grpId="0" animBg="1"/>
      <p:bldP spid="84" grpId="0"/>
      <p:bldP spid="85" grpId="0"/>
      <p:bldP spid="86" grpId="0"/>
      <p:bldP spid="8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44F4484C-FC30-40EE-9E5A-9D39F51A0DFF}"/>
              </a:ext>
            </a:extLst>
          </p:cNvPr>
          <p:cNvSpPr/>
          <p:nvPr/>
        </p:nvSpPr>
        <p:spPr>
          <a:xfrm flipH="1">
            <a:off x="10436499" y="0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CD4183A8-54F8-4519-97F2-96C2DF99D783}"/>
              </a:ext>
            </a:extLst>
          </p:cNvPr>
          <p:cNvGrpSpPr/>
          <p:nvPr/>
        </p:nvGrpSpPr>
        <p:grpSpPr>
          <a:xfrm>
            <a:off x="10878350" y="256759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758F864D-79F8-4277-9903-CF374BB58D1E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49672B91-93AD-4F36-B072-8F70D54C9601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3862FCBD-3D4D-406D-AB71-64FA7A13DAA0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C77DE4A9-B1FE-4A0C-8CEC-17548505FCD5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F860203B-DD57-4C5B-AB72-C5711267A29D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35176FDF-AAAE-4DF9-96CE-7E91FECF97F7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39095EA7-4609-4D58-96DF-ED85F6AB6875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636E85BA-0BFD-4E2E-B43E-4A69DA63A19D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47D4814D-68BD-422C-8B8D-C3E9C2DCFB00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53C8B475-EA0A-49AB-AF53-C2BB1DBF7E72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48E3C6A1-6037-4DF7-99D2-3CDFA548131D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902C1FA7-799F-40D4-97C4-B413C31DC334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4503D7D5-8046-40D1-940E-29AEB39DD16F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57E0F101-7BB8-4530-A5F6-EB5DFEEFD89A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8B6987C0-8DF9-4D80-A65B-7EC719673340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325A4D9C-9279-441A-9DD1-60AF00AC0EFC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3FD4A456-B7C1-4AAE-90A0-1A9C60BA4A32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5D4B7629-7F1E-4ABF-9032-959F4CB370CB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DFE30F10-DA9F-4B72-82DA-437AA731891C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4517337F-37F0-4A01-B6F0-C01360023B23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32B327BF-2550-43D9-9304-26C3708F5381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DC43B94F-E59C-43D4-9DDC-1539FC6F0A1C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ECF8A409-258B-4796-BD32-D1A50BBA08D3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7149A4FD-58FD-4453-A4EE-989D4D20A3D0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A1DDCEA2-2B5A-46B6-9DAA-B0379E7F3033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4188AFB1-CE19-478F-811F-31BBD0041498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42281C67-03CB-4823-BF9E-B05C0F0A1204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E8044203-6392-476F-9A20-2F2F4BDCE6C6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8E1746AD-7D71-4983-ACF8-495A934D1131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1C37BA83-708F-4A6E-B549-624794984F77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pic>
        <p:nvPicPr>
          <p:cNvPr id="48" name="Mockup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EC8D7E1E-7E94-4D96-AFCC-F675C86566D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11636" y="1747742"/>
            <a:ext cx="6509796" cy="3740474"/>
          </a:xfrm>
          <a:prstGeom prst="rect">
            <a:avLst/>
          </a:prstGeom>
        </p:spPr>
      </p:pic>
      <p:sp>
        <p:nvSpPr>
          <p:cNvPr id="51" name="TextBox 50">
            <a:extLst>
              <a:ext uri="{FF2B5EF4-FFF2-40B4-BE49-F238E27FC236}">
                <a16:creationId xmlns:a16="http://schemas.microsoft.com/office/drawing/2014/main" id="{83A282E0-769C-4C1F-8ABB-67D6D2110694}"/>
              </a:ext>
            </a:extLst>
          </p:cNvPr>
          <p:cNvSpPr txBox="1"/>
          <p:nvPr/>
        </p:nvSpPr>
        <p:spPr>
          <a:xfrm>
            <a:off x="2224810" y="5720446"/>
            <a:ext cx="7742381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  <p:pic>
        <p:nvPicPr>
          <p:cNvPr id="65" name="PpHolder5">
            <a:extLst>
              <a:ext uri="{FF2B5EF4-FFF2-40B4-BE49-F238E27FC236}">
                <a16:creationId xmlns:a16="http://schemas.microsoft.com/office/drawing/2014/main" id="{0D4CA644-503A-4393-9FDA-49D20EE561D9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524" r="60500" b="26370"/>
          <a:stretch>
            <a:fillRect/>
          </a:stretch>
        </p:blipFill>
        <p:spPr>
          <a:xfrm>
            <a:off x="1" y="1956188"/>
            <a:ext cx="4815842" cy="3093335"/>
          </a:xfrm>
          <a:custGeom>
            <a:avLst/>
            <a:gdLst>
              <a:gd name="connsiteX0" fmla="*/ 0 w 4815842"/>
              <a:gd name="connsiteY0" fmla="*/ 0 h 3093335"/>
              <a:gd name="connsiteX1" fmla="*/ 4815842 w 4815842"/>
              <a:gd name="connsiteY1" fmla="*/ 0 h 3093335"/>
              <a:gd name="connsiteX2" fmla="*/ 4815842 w 4815842"/>
              <a:gd name="connsiteY2" fmla="*/ 3093335 h 3093335"/>
              <a:gd name="connsiteX3" fmla="*/ 0 w 4815842"/>
              <a:gd name="connsiteY3" fmla="*/ 3093335 h 30933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15842" h="3093335">
                <a:moveTo>
                  <a:pt x="0" y="0"/>
                </a:moveTo>
                <a:lnTo>
                  <a:pt x="4815842" y="0"/>
                </a:lnTo>
                <a:lnTo>
                  <a:pt x="4815842" y="3093335"/>
                </a:lnTo>
                <a:lnTo>
                  <a:pt x="0" y="3093335"/>
                </a:lnTo>
                <a:close/>
              </a:path>
            </a:pathLst>
          </a:custGeom>
        </p:spPr>
      </p:pic>
      <p:sp>
        <p:nvSpPr>
          <p:cNvPr id="73" name="Subtitle 72">
            <a:extLst>
              <a:ext uri="{FF2B5EF4-FFF2-40B4-BE49-F238E27FC236}">
                <a16:creationId xmlns:a16="http://schemas.microsoft.com/office/drawing/2014/main" id="{CD909090-CB60-4920-A736-6B86254FBC9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72" name="Title 71">
            <a:extLst>
              <a:ext uri="{FF2B5EF4-FFF2-40B4-BE49-F238E27FC236}">
                <a16:creationId xmlns:a16="http://schemas.microsoft.com/office/drawing/2014/main" id="{FD2BEA02-7C5C-465F-8D6A-BE89F2225D4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>
                <a:latin typeface="+mj-lt"/>
              </a:rPr>
              <a:t>Device Mockup</a:t>
            </a:r>
            <a:endParaRPr lang="en-ID" dirty="0"/>
          </a:p>
        </p:txBody>
      </p:sp>
      <p:sp>
        <p:nvSpPr>
          <p:cNvPr id="53" name="Rectangle: Rounded Corners 52">
            <a:extLst>
              <a:ext uri="{FF2B5EF4-FFF2-40B4-BE49-F238E27FC236}">
                <a16:creationId xmlns:a16="http://schemas.microsoft.com/office/drawing/2014/main" id="{1E33A55C-BF26-481D-AADD-B981E9C0F7DE}"/>
              </a:ext>
            </a:extLst>
          </p:cNvPr>
          <p:cNvSpPr/>
          <p:nvPr/>
        </p:nvSpPr>
        <p:spPr>
          <a:xfrm>
            <a:off x="8662999" y="2321092"/>
            <a:ext cx="2844130" cy="2532816"/>
          </a:xfrm>
          <a:prstGeom prst="roundRect">
            <a:avLst>
              <a:gd name="adj" fmla="val 3592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06FE058C-8DA7-45C6-9225-B4E36F81002E}"/>
              </a:ext>
            </a:extLst>
          </p:cNvPr>
          <p:cNvSpPr/>
          <p:nvPr/>
        </p:nvSpPr>
        <p:spPr>
          <a:xfrm flipV="1">
            <a:off x="9287938" y="2991617"/>
            <a:ext cx="1133475" cy="6663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454A1AF8-E9CB-43DE-A005-60F46F728048}"/>
              </a:ext>
            </a:extLst>
          </p:cNvPr>
          <p:cNvSpPr/>
          <p:nvPr/>
        </p:nvSpPr>
        <p:spPr>
          <a:xfrm flipV="1">
            <a:off x="9287937" y="2991614"/>
            <a:ext cx="914400" cy="6663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C9AC0EE9-67B4-46BD-AE54-29B2DAAF7248}"/>
              </a:ext>
            </a:extLst>
          </p:cNvPr>
          <p:cNvSpPr txBox="1"/>
          <p:nvPr/>
        </p:nvSpPr>
        <p:spPr>
          <a:xfrm>
            <a:off x="10501761" y="2873830"/>
            <a:ext cx="5271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solidFill>
                  <a:schemeClr val="bg2"/>
                </a:solidFill>
              </a:rPr>
              <a:t>87</a:t>
            </a:r>
            <a:r>
              <a:rPr lang="id-ID" sz="1200" dirty="0">
                <a:solidFill>
                  <a:schemeClr val="bg2"/>
                </a:solidFill>
              </a:rPr>
              <a:t>%</a:t>
            </a:r>
            <a:endParaRPr lang="en-ID" sz="1200" i="1" dirty="0">
              <a:solidFill>
                <a:schemeClr val="bg2"/>
              </a:solidFill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59053DCB-736F-4833-84F4-1849F4932F8D}"/>
              </a:ext>
            </a:extLst>
          </p:cNvPr>
          <p:cNvSpPr txBox="1"/>
          <p:nvPr/>
        </p:nvSpPr>
        <p:spPr>
          <a:xfrm>
            <a:off x="9187571" y="2581126"/>
            <a:ext cx="19779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9DC87D06-4D05-45C7-993B-E2894F1491E6}"/>
              </a:ext>
            </a:extLst>
          </p:cNvPr>
          <p:cNvSpPr/>
          <p:nvPr/>
        </p:nvSpPr>
        <p:spPr>
          <a:xfrm flipV="1">
            <a:off x="9287938" y="3670214"/>
            <a:ext cx="1133475" cy="6663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F54BC56B-F88A-4C92-8D67-639594C70CE0}"/>
              </a:ext>
            </a:extLst>
          </p:cNvPr>
          <p:cNvSpPr/>
          <p:nvPr/>
        </p:nvSpPr>
        <p:spPr>
          <a:xfrm flipV="1">
            <a:off x="9287937" y="3670211"/>
            <a:ext cx="1005840" cy="6663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71D3B338-76D4-4375-ABA9-1AE178B86290}"/>
              </a:ext>
            </a:extLst>
          </p:cNvPr>
          <p:cNvSpPr txBox="1"/>
          <p:nvPr/>
        </p:nvSpPr>
        <p:spPr>
          <a:xfrm>
            <a:off x="10501761" y="3552427"/>
            <a:ext cx="5271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solidFill>
                  <a:schemeClr val="bg2"/>
                </a:solidFill>
              </a:rPr>
              <a:t>92</a:t>
            </a:r>
            <a:r>
              <a:rPr lang="id-ID" sz="1200" dirty="0">
                <a:solidFill>
                  <a:schemeClr val="bg2"/>
                </a:solidFill>
              </a:rPr>
              <a:t>%</a:t>
            </a:r>
            <a:endParaRPr lang="en-ID" sz="1200" i="1" dirty="0">
              <a:solidFill>
                <a:schemeClr val="bg2"/>
              </a:solidFill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79B76508-BC9C-4797-BF7B-BD390928F601}"/>
              </a:ext>
            </a:extLst>
          </p:cNvPr>
          <p:cNvSpPr txBox="1"/>
          <p:nvPr/>
        </p:nvSpPr>
        <p:spPr>
          <a:xfrm>
            <a:off x="9187571" y="3259723"/>
            <a:ext cx="19779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A31BE543-1544-4366-A989-F451615B968D}"/>
              </a:ext>
            </a:extLst>
          </p:cNvPr>
          <p:cNvSpPr/>
          <p:nvPr/>
        </p:nvSpPr>
        <p:spPr>
          <a:xfrm flipV="1">
            <a:off x="9287937" y="4348811"/>
            <a:ext cx="1133475" cy="6663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1DD926AC-18FC-4871-BF87-4E219CADC02F}"/>
              </a:ext>
            </a:extLst>
          </p:cNvPr>
          <p:cNvSpPr/>
          <p:nvPr/>
        </p:nvSpPr>
        <p:spPr>
          <a:xfrm flipV="1">
            <a:off x="9287937" y="4348808"/>
            <a:ext cx="791997" cy="6663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BC925E64-9E03-40B7-8249-3F9EEDD110AD}"/>
              </a:ext>
            </a:extLst>
          </p:cNvPr>
          <p:cNvSpPr txBox="1"/>
          <p:nvPr/>
        </p:nvSpPr>
        <p:spPr>
          <a:xfrm>
            <a:off x="10501761" y="4231024"/>
            <a:ext cx="5271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solidFill>
                  <a:schemeClr val="bg2"/>
                </a:solidFill>
              </a:rPr>
              <a:t>74</a:t>
            </a:r>
            <a:r>
              <a:rPr lang="id-ID" sz="1200" dirty="0">
                <a:solidFill>
                  <a:schemeClr val="bg2"/>
                </a:solidFill>
              </a:rPr>
              <a:t>%</a:t>
            </a:r>
            <a:endParaRPr lang="en-ID" sz="1200" i="1" dirty="0">
              <a:solidFill>
                <a:schemeClr val="bg2"/>
              </a:solidFill>
            </a:endParaRP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D399394F-B34F-4C40-B606-47FD40FFCD61}"/>
              </a:ext>
            </a:extLst>
          </p:cNvPr>
          <p:cNvSpPr txBox="1"/>
          <p:nvPr/>
        </p:nvSpPr>
        <p:spPr>
          <a:xfrm>
            <a:off x="9187571" y="3938320"/>
            <a:ext cx="19779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62B695F5-7E9D-4B84-BEBA-25262A6EB656}"/>
              </a:ext>
            </a:extLst>
          </p:cNvPr>
          <p:cNvSpPr txBox="1"/>
          <p:nvPr/>
        </p:nvSpPr>
        <p:spPr>
          <a:xfrm>
            <a:off x="5645483" y="2756206"/>
            <a:ext cx="2495254" cy="17235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/>
              <a:t>A wonderful serenity possession  entire these sweet </a:t>
            </a:r>
            <a:r>
              <a:rPr lang="en-US" sz="1200" dirty="0" err="1"/>
              <a:t>mornin</a:t>
            </a:r>
            <a:r>
              <a:rPr lang="en-US" sz="1200" dirty="0"/>
              <a:t> spring which enjoy with whole heart am alone, and feel charm existence in this spot, which was created for the bliss of souls</a:t>
            </a:r>
          </a:p>
        </p:txBody>
      </p:sp>
    </p:spTree>
    <p:extLst>
      <p:ext uri="{BB962C8B-B14F-4D97-AF65-F5344CB8AC3E}">
        <p14:creationId xmlns:p14="http://schemas.microsoft.com/office/powerpoint/2010/main" val="134563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500"/>
                            </p:stCondLst>
                            <p:childTnLst>
                              <p:par>
                                <p:cTn id="5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000"/>
                            </p:stCondLst>
                            <p:childTnLst>
                              <p:par>
                                <p:cTn id="6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500"/>
                            </p:stCondLst>
                            <p:childTnLst>
                              <p:par>
                                <p:cTn id="6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51" grpId="0"/>
      <p:bldP spid="53" grpId="0" animBg="1"/>
      <p:bldP spid="56" grpId="0" animBg="1"/>
      <p:bldP spid="57" grpId="0" animBg="1"/>
      <p:bldP spid="58" grpId="0"/>
      <p:bldP spid="59" grpId="0"/>
      <p:bldP spid="61" grpId="0" animBg="1"/>
      <p:bldP spid="62" grpId="0" animBg="1"/>
      <p:bldP spid="63" grpId="0"/>
      <p:bldP spid="64" grpId="0"/>
      <p:bldP spid="66" grpId="0" animBg="1"/>
      <p:bldP spid="67" grpId="0" animBg="1"/>
      <p:bldP spid="68" grpId="0"/>
      <p:bldP spid="69" grpId="0"/>
      <p:bldP spid="7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ABBDFF64-10E4-43C4-8698-28118EDCD153}"/>
              </a:ext>
            </a:extLst>
          </p:cNvPr>
          <p:cNvSpPr/>
          <p:nvPr/>
        </p:nvSpPr>
        <p:spPr>
          <a:xfrm flipH="1">
            <a:off x="10436499" y="0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F74C9514-AFB7-4478-A7E3-00CE5F51AC40}"/>
              </a:ext>
            </a:extLst>
          </p:cNvPr>
          <p:cNvGrpSpPr/>
          <p:nvPr/>
        </p:nvGrpSpPr>
        <p:grpSpPr>
          <a:xfrm>
            <a:off x="10878350" y="256759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520C5219-67EF-4903-A529-0D4641570E90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7D8FEAF4-98F8-4B96-9AD6-8B14C2EFEF76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67374CB5-868F-4867-82A4-99295727E2CD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804D99A7-BDDA-45EC-8E0B-17BDFC3771AA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97663941-B389-45FE-94A1-8D249FE476B8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35B1AB90-3945-46B6-B10F-76AA807926E9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B1E99F03-089A-4CFC-A8B4-9726A2B738E9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28568520-EFD3-476D-BFEF-0B67D8805383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495AA9CE-E71E-4E80-8B12-C660DE916B17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0FC81863-2E11-46A4-B4B1-D0E7D10BE843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B2196868-5111-48BE-9507-4DE633B7B4BF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FB53788A-335B-42ED-B1FB-F9C4D7824CE2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23B58BD3-46BE-4B13-9570-78460E9FC60C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E74FDA21-C14B-4282-AEAD-F72EACBC667B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9A424C58-560F-4C97-957F-DD77122DFE56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2A41C995-4767-4BBC-8FF7-B3C58A2EFE55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F5218A87-6A10-4049-81E4-E30093E844C6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6BEE97DD-915F-446D-B7C1-B9173270023A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B16D66B8-8411-4CFC-B8FF-585FB3788703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75148E12-1AF4-4240-9C41-AA96D3333C55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DC67FD4E-1992-45D8-8229-A02994549B36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984630BE-68A3-4B5C-9560-2346164BBB90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AA229331-7F89-4E4B-B751-33539883D9A1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3AFC9073-F636-4171-A780-63A0CB19DAFF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376FC801-E984-4068-B9CD-EA44E0C64D87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2DD1336C-5A12-46AB-8D34-FB9763AB8875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D41ABF7A-1A62-4399-B574-6595A2D8CC23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C50A90D2-120C-4F0D-AE4F-C84E47B5E341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AF0557FD-53C5-4935-A73C-DA6638D40EF5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1CC17AA4-48B7-4FDC-8D0F-D9B895CDAA6A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pic>
        <p:nvPicPr>
          <p:cNvPr id="96" name="PpHolder3">
            <a:extLst>
              <a:ext uri="{FF2B5EF4-FFF2-40B4-BE49-F238E27FC236}">
                <a16:creationId xmlns:a16="http://schemas.microsoft.com/office/drawing/2014/main" id="{CD62D80A-2FC6-4F1B-A647-04BE1F1621BB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85" t="28504" r="10685" b="35990"/>
          <a:stretch>
            <a:fillRect/>
          </a:stretch>
        </p:blipFill>
        <p:spPr>
          <a:xfrm>
            <a:off x="1302738" y="1954807"/>
            <a:ext cx="9586528" cy="2435023"/>
          </a:xfrm>
          <a:custGeom>
            <a:avLst/>
            <a:gdLst>
              <a:gd name="connsiteX0" fmla="*/ 103099 w 9586528"/>
              <a:gd name="connsiteY0" fmla="*/ 0 h 2435023"/>
              <a:gd name="connsiteX1" fmla="*/ 9483429 w 9586528"/>
              <a:gd name="connsiteY1" fmla="*/ 0 h 2435023"/>
              <a:gd name="connsiteX2" fmla="*/ 9586528 w 9586528"/>
              <a:gd name="connsiteY2" fmla="*/ 103099 h 2435023"/>
              <a:gd name="connsiteX3" fmla="*/ 9586528 w 9586528"/>
              <a:gd name="connsiteY3" fmla="*/ 2331924 h 2435023"/>
              <a:gd name="connsiteX4" fmla="*/ 9483429 w 9586528"/>
              <a:gd name="connsiteY4" fmla="*/ 2435023 h 2435023"/>
              <a:gd name="connsiteX5" fmla="*/ 103099 w 9586528"/>
              <a:gd name="connsiteY5" fmla="*/ 2435023 h 2435023"/>
              <a:gd name="connsiteX6" fmla="*/ 0 w 9586528"/>
              <a:gd name="connsiteY6" fmla="*/ 2331924 h 2435023"/>
              <a:gd name="connsiteX7" fmla="*/ 0 w 9586528"/>
              <a:gd name="connsiteY7" fmla="*/ 103099 h 2435023"/>
              <a:gd name="connsiteX8" fmla="*/ 103099 w 9586528"/>
              <a:gd name="connsiteY8" fmla="*/ 0 h 24350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586528" h="2435023">
                <a:moveTo>
                  <a:pt x="103099" y="0"/>
                </a:moveTo>
                <a:lnTo>
                  <a:pt x="9483429" y="0"/>
                </a:lnTo>
                <a:cubicBezTo>
                  <a:pt x="9540369" y="0"/>
                  <a:pt x="9586528" y="46159"/>
                  <a:pt x="9586528" y="103099"/>
                </a:cubicBezTo>
                <a:lnTo>
                  <a:pt x="9586528" y="2331924"/>
                </a:lnTo>
                <a:cubicBezTo>
                  <a:pt x="9586528" y="2388864"/>
                  <a:pt x="9540369" y="2435023"/>
                  <a:pt x="9483429" y="2435023"/>
                </a:cubicBezTo>
                <a:lnTo>
                  <a:pt x="103099" y="2435023"/>
                </a:lnTo>
                <a:cubicBezTo>
                  <a:pt x="46159" y="2435023"/>
                  <a:pt x="0" y="2388864"/>
                  <a:pt x="0" y="2331924"/>
                </a:cubicBezTo>
                <a:lnTo>
                  <a:pt x="0" y="103099"/>
                </a:lnTo>
                <a:cubicBezTo>
                  <a:pt x="0" y="46159"/>
                  <a:pt x="46159" y="0"/>
                  <a:pt x="103099" y="0"/>
                </a:cubicBezTo>
                <a:close/>
              </a:path>
            </a:pathLst>
          </a:custGeom>
        </p:spPr>
      </p:pic>
      <p:sp>
        <p:nvSpPr>
          <p:cNvPr id="93" name="Subtitle 92">
            <a:extLst>
              <a:ext uri="{FF2B5EF4-FFF2-40B4-BE49-F238E27FC236}">
                <a16:creationId xmlns:a16="http://schemas.microsoft.com/office/drawing/2014/main" id="{34DE0B73-0EE1-4E85-B366-A3CFDDF102B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89" name="Title 88">
            <a:extLst>
              <a:ext uri="{FF2B5EF4-FFF2-40B4-BE49-F238E27FC236}">
                <a16:creationId xmlns:a16="http://schemas.microsoft.com/office/drawing/2014/main" id="{264CF2AF-3A8D-44F4-9207-025D6AE489F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>
                <a:latin typeface="+mj-lt"/>
              </a:rPr>
              <a:t>Welcome Message</a:t>
            </a:r>
            <a:endParaRPr lang="en-ID" dirty="0"/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BC8DF3AA-57C4-4F65-AF43-809925D159D7}"/>
              </a:ext>
            </a:extLst>
          </p:cNvPr>
          <p:cNvSpPr/>
          <p:nvPr/>
        </p:nvSpPr>
        <p:spPr>
          <a:xfrm rot="10800000" flipH="1">
            <a:off x="5090336" y="3608095"/>
            <a:ext cx="862537" cy="939339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A49EE7FC-E0AD-4856-A13A-D723555B9802}"/>
              </a:ext>
            </a:extLst>
          </p:cNvPr>
          <p:cNvSpPr txBox="1"/>
          <p:nvPr/>
        </p:nvSpPr>
        <p:spPr>
          <a:xfrm>
            <a:off x="2368899" y="5314540"/>
            <a:ext cx="21828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</a:rPr>
              <a:t>Amanda Jonathan</a:t>
            </a:r>
            <a:endParaRPr lang="en-ID" b="1" dirty="0">
              <a:solidFill>
                <a:schemeClr val="accent1"/>
              </a:solidFill>
            </a:endParaRP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9CDA6A86-58A3-49BB-90B2-6814E6CF72CD}"/>
              </a:ext>
            </a:extLst>
          </p:cNvPr>
          <p:cNvSpPr txBox="1"/>
          <p:nvPr/>
        </p:nvSpPr>
        <p:spPr>
          <a:xfrm>
            <a:off x="2368898" y="5643724"/>
            <a:ext cx="17922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DIALOEGUE Founder</a:t>
            </a:r>
            <a:endParaRPr lang="en-ID" sz="1200" dirty="0"/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EEA30FA5-CAA3-45C3-AB2F-D73BC975238B}"/>
              </a:ext>
            </a:extLst>
          </p:cNvPr>
          <p:cNvSpPr txBox="1"/>
          <p:nvPr/>
        </p:nvSpPr>
        <p:spPr>
          <a:xfrm>
            <a:off x="2368898" y="5946395"/>
            <a:ext cx="1132422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>
                <a:latin typeface="+mj-lt"/>
              </a:rPr>
              <a:t>Social Media</a:t>
            </a:r>
          </a:p>
        </p:txBody>
      </p:sp>
      <p:grpSp>
        <p:nvGrpSpPr>
          <p:cNvPr id="85" name="Group 84">
            <a:extLst>
              <a:ext uri="{FF2B5EF4-FFF2-40B4-BE49-F238E27FC236}">
                <a16:creationId xmlns:a16="http://schemas.microsoft.com/office/drawing/2014/main" id="{6611C0F4-85CA-46E5-85F2-2EA6E599EFDF}"/>
              </a:ext>
            </a:extLst>
          </p:cNvPr>
          <p:cNvGrpSpPr/>
          <p:nvPr/>
        </p:nvGrpSpPr>
        <p:grpSpPr>
          <a:xfrm>
            <a:off x="3575581" y="6034602"/>
            <a:ext cx="701974" cy="100584"/>
            <a:chOff x="3040599" y="5078818"/>
            <a:chExt cx="701974" cy="100584"/>
          </a:xfrm>
          <a:solidFill>
            <a:schemeClr val="accent1"/>
          </a:solidFill>
        </p:grpSpPr>
        <p:sp>
          <p:nvSpPr>
            <p:cNvPr id="90" name="Freeform 25">
              <a:extLst>
                <a:ext uri="{FF2B5EF4-FFF2-40B4-BE49-F238E27FC236}">
                  <a16:creationId xmlns:a16="http://schemas.microsoft.com/office/drawing/2014/main" id="{7D1CA256-541A-4F19-9C21-709DE29100DE}"/>
                </a:ext>
              </a:extLst>
            </p:cNvPr>
            <p:cNvSpPr>
              <a:spLocks noChangeAspect="1" noEditPoints="1"/>
            </p:cNvSpPr>
            <p:nvPr/>
          </p:nvSpPr>
          <p:spPr bwMode="auto">
            <a:xfrm>
              <a:off x="3040599" y="5091698"/>
              <a:ext cx="109728" cy="74824"/>
            </a:xfrm>
            <a:custGeom>
              <a:avLst/>
              <a:gdLst>
                <a:gd name="T0" fmla="*/ 96 w 251"/>
                <a:gd name="T1" fmla="*/ 122 h 171"/>
                <a:gd name="T2" fmla="*/ 96 w 251"/>
                <a:gd name="T3" fmla="*/ 43 h 171"/>
                <a:gd name="T4" fmla="*/ 172 w 251"/>
                <a:gd name="T5" fmla="*/ 83 h 171"/>
                <a:gd name="T6" fmla="*/ 96 w 251"/>
                <a:gd name="T7" fmla="*/ 122 h 171"/>
                <a:gd name="T8" fmla="*/ 127 w 251"/>
                <a:gd name="T9" fmla="*/ 0 h 171"/>
                <a:gd name="T10" fmla="*/ 36 w 251"/>
                <a:gd name="T11" fmla="*/ 3 h 171"/>
                <a:gd name="T12" fmla="*/ 16 w 251"/>
                <a:gd name="T13" fmla="*/ 14 h 171"/>
                <a:gd name="T14" fmla="*/ 11 w 251"/>
                <a:gd name="T15" fmla="*/ 148 h 171"/>
                <a:gd name="T16" fmla="*/ 29 w 251"/>
                <a:gd name="T17" fmla="*/ 166 h 171"/>
                <a:gd name="T18" fmla="*/ 125 w 251"/>
                <a:gd name="T19" fmla="*/ 171 h 171"/>
                <a:gd name="T20" fmla="*/ 227 w 251"/>
                <a:gd name="T21" fmla="*/ 165 h 171"/>
                <a:gd name="T22" fmla="*/ 240 w 251"/>
                <a:gd name="T23" fmla="*/ 151 h 171"/>
                <a:gd name="T24" fmla="*/ 242 w 251"/>
                <a:gd name="T25" fmla="*/ 22 h 171"/>
                <a:gd name="T26" fmla="*/ 223 w 251"/>
                <a:gd name="T27" fmla="*/ 4 h 171"/>
                <a:gd name="T28" fmla="*/ 127 w 251"/>
                <a:gd name="T29" fmla="*/ 0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51" h="171">
                  <a:moveTo>
                    <a:pt x="96" y="122"/>
                  </a:moveTo>
                  <a:cubicBezTo>
                    <a:pt x="96" y="96"/>
                    <a:pt x="96" y="70"/>
                    <a:pt x="96" y="43"/>
                  </a:cubicBezTo>
                  <a:cubicBezTo>
                    <a:pt x="121" y="56"/>
                    <a:pt x="147" y="70"/>
                    <a:pt x="172" y="83"/>
                  </a:cubicBezTo>
                  <a:cubicBezTo>
                    <a:pt x="147" y="96"/>
                    <a:pt x="121" y="109"/>
                    <a:pt x="96" y="122"/>
                  </a:cubicBezTo>
                  <a:moveTo>
                    <a:pt x="127" y="0"/>
                  </a:moveTo>
                  <a:cubicBezTo>
                    <a:pt x="91" y="0"/>
                    <a:pt x="55" y="1"/>
                    <a:pt x="36" y="3"/>
                  </a:cubicBezTo>
                  <a:cubicBezTo>
                    <a:pt x="28" y="4"/>
                    <a:pt x="21" y="7"/>
                    <a:pt x="16" y="14"/>
                  </a:cubicBezTo>
                  <a:cubicBezTo>
                    <a:pt x="0" y="32"/>
                    <a:pt x="2" y="125"/>
                    <a:pt x="11" y="148"/>
                  </a:cubicBezTo>
                  <a:cubicBezTo>
                    <a:pt x="14" y="157"/>
                    <a:pt x="20" y="163"/>
                    <a:pt x="29" y="166"/>
                  </a:cubicBezTo>
                  <a:cubicBezTo>
                    <a:pt x="39" y="169"/>
                    <a:pt x="82" y="171"/>
                    <a:pt x="125" y="171"/>
                  </a:cubicBezTo>
                  <a:cubicBezTo>
                    <a:pt x="171" y="171"/>
                    <a:pt x="219" y="169"/>
                    <a:pt x="227" y="165"/>
                  </a:cubicBezTo>
                  <a:cubicBezTo>
                    <a:pt x="233" y="161"/>
                    <a:pt x="238" y="157"/>
                    <a:pt x="240" y="151"/>
                  </a:cubicBezTo>
                  <a:cubicBezTo>
                    <a:pt x="251" y="129"/>
                    <a:pt x="250" y="45"/>
                    <a:pt x="242" y="22"/>
                  </a:cubicBezTo>
                  <a:cubicBezTo>
                    <a:pt x="238" y="13"/>
                    <a:pt x="232" y="8"/>
                    <a:pt x="223" y="4"/>
                  </a:cubicBezTo>
                  <a:cubicBezTo>
                    <a:pt x="215" y="1"/>
                    <a:pt x="171" y="0"/>
                    <a:pt x="127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1" name="Freeform 17">
              <a:extLst>
                <a:ext uri="{FF2B5EF4-FFF2-40B4-BE49-F238E27FC236}">
                  <a16:creationId xmlns:a16="http://schemas.microsoft.com/office/drawing/2014/main" id="{38098647-E862-496F-8894-C01A2EA2CC1B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3689969" y="5078818"/>
              <a:ext cx="52604" cy="100584"/>
            </a:xfrm>
            <a:custGeom>
              <a:avLst/>
              <a:gdLst>
                <a:gd name="T0" fmla="*/ 208 w 220"/>
                <a:gd name="T1" fmla="*/ 230 h 423"/>
                <a:gd name="T2" fmla="*/ 218 w 220"/>
                <a:gd name="T3" fmla="*/ 154 h 423"/>
                <a:gd name="T4" fmla="*/ 143 w 220"/>
                <a:gd name="T5" fmla="*/ 154 h 423"/>
                <a:gd name="T6" fmla="*/ 143 w 220"/>
                <a:gd name="T7" fmla="*/ 106 h 423"/>
                <a:gd name="T8" fmla="*/ 180 w 220"/>
                <a:gd name="T9" fmla="*/ 70 h 423"/>
                <a:gd name="T10" fmla="*/ 220 w 220"/>
                <a:gd name="T11" fmla="*/ 70 h 423"/>
                <a:gd name="T12" fmla="*/ 220 w 220"/>
                <a:gd name="T13" fmla="*/ 3 h 423"/>
                <a:gd name="T14" fmla="*/ 162 w 220"/>
                <a:gd name="T15" fmla="*/ 0 h 423"/>
                <a:gd name="T16" fmla="*/ 65 w 220"/>
                <a:gd name="T17" fmla="*/ 99 h 423"/>
                <a:gd name="T18" fmla="*/ 65 w 220"/>
                <a:gd name="T19" fmla="*/ 154 h 423"/>
                <a:gd name="T20" fmla="*/ 0 w 220"/>
                <a:gd name="T21" fmla="*/ 154 h 423"/>
                <a:gd name="T22" fmla="*/ 0 w 220"/>
                <a:gd name="T23" fmla="*/ 230 h 423"/>
                <a:gd name="T24" fmla="*/ 65 w 220"/>
                <a:gd name="T25" fmla="*/ 230 h 423"/>
                <a:gd name="T26" fmla="*/ 65 w 220"/>
                <a:gd name="T27" fmla="*/ 423 h 423"/>
                <a:gd name="T28" fmla="*/ 143 w 220"/>
                <a:gd name="T29" fmla="*/ 423 h 423"/>
                <a:gd name="T30" fmla="*/ 143 w 220"/>
                <a:gd name="T31" fmla="*/ 230 h 423"/>
                <a:gd name="T32" fmla="*/ 208 w 220"/>
                <a:gd name="T33" fmla="*/ 230 h 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20" h="423">
                  <a:moveTo>
                    <a:pt x="208" y="230"/>
                  </a:moveTo>
                  <a:cubicBezTo>
                    <a:pt x="218" y="154"/>
                    <a:pt x="218" y="154"/>
                    <a:pt x="218" y="154"/>
                  </a:cubicBezTo>
                  <a:cubicBezTo>
                    <a:pt x="143" y="154"/>
                    <a:pt x="143" y="154"/>
                    <a:pt x="143" y="154"/>
                  </a:cubicBezTo>
                  <a:cubicBezTo>
                    <a:pt x="143" y="106"/>
                    <a:pt x="143" y="106"/>
                    <a:pt x="143" y="106"/>
                  </a:cubicBezTo>
                  <a:cubicBezTo>
                    <a:pt x="143" y="85"/>
                    <a:pt x="149" y="70"/>
                    <a:pt x="180" y="70"/>
                  </a:cubicBezTo>
                  <a:cubicBezTo>
                    <a:pt x="220" y="70"/>
                    <a:pt x="220" y="70"/>
                    <a:pt x="220" y="70"/>
                  </a:cubicBezTo>
                  <a:cubicBezTo>
                    <a:pt x="220" y="3"/>
                    <a:pt x="220" y="3"/>
                    <a:pt x="220" y="3"/>
                  </a:cubicBezTo>
                  <a:cubicBezTo>
                    <a:pt x="213" y="2"/>
                    <a:pt x="190" y="0"/>
                    <a:pt x="162" y="0"/>
                  </a:cubicBezTo>
                  <a:cubicBezTo>
                    <a:pt x="105" y="0"/>
                    <a:pt x="65" y="35"/>
                    <a:pt x="65" y="99"/>
                  </a:cubicBezTo>
                  <a:cubicBezTo>
                    <a:pt x="65" y="154"/>
                    <a:pt x="65" y="154"/>
                    <a:pt x="65" y="154"/>
                  </a:cubicBezTo>
                  <a:cubicBezTo>
                    <a:pt x="0" y="154"/>
                    <a:pt x="0" y="154"/>
                    <a:pt x="0" y="154"/>
                  </a:cubicBezTo>
                  <a:cubicBezTo>
                    <a:pt x="0" y="230"/>
                    <a:pt x="0" y="230"/>
                    <a:pt x="0" y="230"/>
                  </a:cubicBezTo>
                  <a:cubicBezTo>
                    <a:pt x="65" y="230"/>
                    <a:pt x="65" y="230"/>
                    <a:pt x="65" y="230"/>
                  </a:cubicBezTo>
                  <a:cubicBezTo>
                    <a:pt x="65" y="423"/>
                    <a:pt x="65" y="423"/>
                    <a:pt x="65" y="423"/>
                  </a:cubicBezTo>
                  <a:cubicBezTo>
                    <a:pt x="143" y="423"/>
                    <a:pt x="143" y="423"/>
                    <a:pt x="143" y="423"/>
                  </a:cubicBezTo>
                  <a:cubicBezTo>
                    <a:pt x="143" y="230"/>
                    <a:pt x="143" y="230"/>
                    <a:pt x="143" y="230"/>
                  </a:cubicBezTo>
                  <a:lnTo>
                    <a:pt x="208" y="23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13">
              <a:extLst>
                <a:ext uri="{FF2B5EF4-FFF2-40B4-BE49-F238E27FC236}">
                  <a16:creationId xmlns:a16="http://schemas.microsoft.com/office/drawing/2014/main" id="{24C2067B-7DD8-4204-94E2-442C5FA9E5DB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1325" y="5092534"/>
              <a:ext cx="91440" cy="73152"/>
            </a:xfrm>
            <a:custGeom>
              <a:avLst/>
              <a:gdLst>
                <a:gd name="T0" fmla="*/ 210 w 210"/>
                <a:gd name="T1" fmla="*/ 22 h 184"/>
                <a:gd name="T2" fmla="*/ 185 w 210"/>
                <a:gd name="T3" fmla="*/ 29 h 184"/>
                <a:gd name="T4" fmla="*/ 204 w 210"/>
                <a:gd name="T5" fmla="*/ 4 h 184"/>
                <a:gd name="T6" fmla="*/ 177 w 210"/>
                <a:gd name="T7" fmla="*/ 15 h 184"/>
                <a:gd name="T8" fmla="*/ 146 w 210"/>
                <a:gd name="T9" fmla="*/ 0 h 184"/>
                <a:gd name="T10" fmla="*/ 103 w 210"/>
                <a:gd name="T11" fmla="*/ 47 h 184"/>
                <a:gd name="T12" fmla="*/ 104 w 210"/>
                <a:gd name="T13" fmla="*/ 57 h 184"/>
                <a:gd name="T14" fmla="*/ 15 w 210"/>
                <a:gd name="T15" fmla="*/ 9 h 184"/>
                <a:gd name="T16" fmla="*/ 9 w 210"/>
                <a:gd name="T17" fmla="*/ 32 h 184"/>
                <a:gd name="T18" fmla="*/ 28 w 210"/>
                <a:gd name="T19" fmla="*/ 71 h 184"/>
                <a:gd name="T20" fmla="*/ 9 w 210"/>
                <a:gd name="T21" fmla="*/ 65 h 184"/>
                <a:gd name="T22" fmla="*/ 9 w 210"/>
                <a:gd name="T23" fmla="*/ 66 h 184"/>
                <a:gd name="T24" fmla="*/ 43 w 210"/>
                <a:gd name="T25" fmla="*/ 111 h 184"/>
                <a:gd name="T26" fmla="*/ 32 w 210"/>
                <a:gd name="T27" fmla="*/ 113 h 184"/>
                <a:gd name="T28" fmla="*/ 24 w 210"/>
                <a:gd name="T29" fmla="*/ 112 h 184"/>
                <a:gd name="T30" fmla="*/ 64 w 210"/>
                <a:gd name="T31" fmla="*/ 144 h 184"/>
                <a:gd name="T32" fmla="*/ 11 w 210"/>
                <a:gd name="T33" fmla="*/ 164 h 184"/>
                <a:gd name="T34" fmla="*/ 0 w 210"/>
                <a:gd name="T35" fmla="*/ 163 h 184"/>
                <a:gd name="T36" fmla="*/ 66 w 210"/>
                <a:gd name="T37" fmla="*/ 184 h 184"/>
                <a:gd name="T38" fmla="*/ 189 w 210"/>
                <a:gd name="T39" fmla="*/ 52 h 184"/>
                <a:gd name="T40" fmla="*/ 189 w 210"/>
                <a:gd name="T41" fmla="*/ 46 h 184"/>
                <a:gd name="T42" fmla="*/ 210 w 210"/>
                <a:gd name="T43" fmla="*/ 22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10" h="184">
                  <a:moveTo>
                    <a:pt x="210" y="22"/>
                  </a:moveTo>
                  <a:cubicBezTo>
                    <a:pt x="202" y="26"/>
                    <a:pt x="194" y="28"/>
                    <a:pt x="185" y="29"/>
                  </a:cubicBezTo>
                  <a:cubicBezTo>
                    <a:pt x="194" y="24"/>
                    <a:pt x="201" y="15"/>
                    <a:pt x="204" y="4"/>
                  </a:cubicBezTo>
                  <a:cubicBezTo>
                    <a:pt x="196" y="9"/>
                    <a:pt x="187" y="13"/>
                    <a:pt x="177" y="15"/>
                  </a:cubicBezTo>
                  <a:cubicBezTo>
                    <a:pt x="169" y="6"/>
                    <a:pt x="158" y="0"/>
                    <a:pt x="146" y="0"/>
                  </a:cubicBezTo>
                  <a:cubicBezTo>
                    <a:pt x="122" y="0"/>
                    <a:pt x="103" y="21"/>
                    <a:pt x="103" y="47"/>
                  </a:cubicBezTo>
                  <a:cubicBezTo>
                    <a:pt x="103" y="50"/>
                    <a:pt x="103" y="54"/>
                    <a:pt x="104" y="57"/>
                  </a:cubicBezTo>
                  <a:cubicBezTo>
                    <a:pt x="68" y="55"/>
                    <a:pt x="36" y="37"/>
                    <a:pt x="15" y="9"/>
                  </a:cubicBezTo>
                  <a:cubicBezTo>
                    <a:pt x="11" y="16"/>
                    <a:pt x="9" y="24"/>
                    <a:pt x="9" y="32"/>
                  </a:cubicBezTo>
                  <a:cubicBezTo>
                    <a:pt x="9" y="48"/>
                    <a:pt x="17" y="63"/>
                    <a:pt x="28" y="71"/>
                  </a:cubicBezTo>
                  <a:cubicBezTo>
                    <a:pt x="21" y="70"/>
                    <a:pt x="15" y="68"/>
                    <a:pt x="9" y="65"/>
                  </a:cubicBezTo>
                  <a:cubicBezTo>
                    <a:pt x="9" y="65"/>
                    <a:pt x="9" y="65"/>
                    <a:pt x="9" y="66"/>
                  </a:cubicBezTo>
                  <a:cubicBezTo>
                    <a:pt x="9" y="88"/>
                    <a:pt x="24" y="107"/>
                    <a:pt x="43" y="111"/>
                  </a:cubicBezTo>
                  <a:cubicBezTo>
                    <a:pt x="40" y="112"/>
                    <a:pt x="36" y="113"/>
                    <a:pt x="32" y="113"/>
                  </a:cubicBezTo>
                  <a:cubicBezTo>
                    <a:pt x="29" y="113"/>
                    <a:pt x="27" y="112"/>
                    <a:pt x="24" y="112"/>
                  </a:cubicBezTo>
                  <a:cubicBezTo>
                    <a:pt x="29" y="130"/>
                    <a:pt x="45" y="144"/>
                    <a:pt x="64" y="144"/>
                  </a:cubicBezTo>
                  <a:cubicBezTo>
                    <a:pt x="49" y="156"/>
                    <a:pt x="31" y="164"/>
                    <a:pt x="11" y="164"/>
                  </a:cubicBezTo>
                  <a:cubicBezTo>
                    <a:pt x="7" y="164"/>
                    <a:pt x="4" y="163"/>
                    <a:pt x="0" y="163"/>
                  </a:cubicBezTo>
                  <a:cubicBezTo>
                    <a:pt x="20" y="176"/>
                    <a:pt x="42" y="184"/>
                    <a:pt x="66" y="184"/>
                  </a:cubicBezTo>
                  <a:cubicBezTo>
                    <a:pt x="146" y="184"/>
                    <a:pt x="189" y="113"/>
                    <a:pt x="189" y="52"/>
                  </a:cubicBezTo>
                  <a:cubicBezTo>
                    <a:pt x="189" y="50"/>
                    <a:pt x="189" y="48"/>
                    <a:pt x="189" y="46"/>
                  </a:cubicBezTo>
                  <a:cubicBezTo>
                    <a:pt x="197" y="40"/>
                    <a:pt x="204" y="31"/>
                    <a:pt x="210" y="2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cxnSp>
        <p:nvCxnSpPr>
          <p:cNvPr id="95" name="Straight Connector 94">
            <a:extLst>
              <a:ext uri="{FF2B5EF4-FFF2-40B4-BE49-F238E27FC236}">
                <a16:creationId xmlns:a16="http://schemas.microsoft.com/office/drawing/2014/main" id="{68E389B3-58D2-402D-A9C3-AE590EE133A8}"/>
              </a:ext>
            </a:extLst>
          </p:cNvPr>
          <p:cNvCxnSpPr>
            <a:cxnSpLocks/>
          </p:cNvCxnSpPr>
          <p:nvPr/>
        </p:nvCxnSpPr>
        <p:spPr>
          <a:xfrm>
            <a:off x="5175908" y="5343789"/>
            <a:ext cx="0" cy="850357"/>
          </a:xfrm>
          <a:prstGeom prst="line">
            <a:avLst/>
          </a:prstGeom>
          <a:ln w="12700">
            <a:solidFill>
              <a:schemeClr val="bg2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TextBox 96">
            <a:extLst>
              <a:ext uri="{FF2B5EF4-FFF2-40B4-BE49-F238E27FC236}">
                <a16:creationId xmlns:a16="http://schemas.microsoft.com/office/drawing/2014/main" id="{C67D0205-9A90-42CC-87F1-5F4395D0CD6C}"/>
              </a:ext>
            </a:extLst>
          </p:cNvPr>
          <p:cNvSpPr txBox="1"/>
          <p:nvPr/>
        </p:nvSpPr>
        <p:spPr>
          <a:xfrm>
            <a:off x="5700466" y="5322691"/>
            <a:ext cx="4353457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my entire soul, like these sweet mornings alone and feel the charm existence in this spot, which was created</a:t>
            </a:r>
          </a:p>
        </p:txBody>
      </p:sp>
      <p:pic>
        <p:nvPicPr>
          <p:cNvPr id="94" name="PpHolder13">
            <a:extLst>
              <a:ext uri="{FF2B5EF4-FFF2-40B4-BE49-F238E27FC236}">
                <a16:creationId xmlns:a16="http://schemas.microsoft.com/office/drawing/2014/main" id="{FC2F05DC-F4A8-4B4D-954B-098BF8DEC87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567" t="52729" r="44567" b="27954"/>
          <a:stretch>
            <a:fillRect/>
          </a:stretch>
        </p:blipFill>
        <p:spPr>
          <a:xfrm>
            <a:off x="5433604" y="3616126"/>
            <a:ext cx="1324792" cy="1324792"/>
          </a:xfrm>
          <a:custGeom>
            <a:avLst/>
            <a:gdLst>
              <a:gd name="connsiteX0" fmla="*/ 662396 w 1324792"/>
              <a:gd name="connsiteY0" fmla="*/ 0 h 1324792"/>
              <a:gd name="connsiteX1" fmla="*/ 1324792 w 1324792"/>
              <a:gd name="connsiteY1" fmla="*/ 662396 h 1324792"/>
              <a:gd name="connsiteX2" fmla="*/ 662396 w 1324792"/>
              <a:gd name="connsiteY2" fmla="*/ 1324792 h 1324792"/>
              <a:gd name="connsiteX3" fmla="*/ 0 w 1324792"/>
              <a:gd name="connsiteY3" fmla="*/ 662396 h 1324792"/>
              <a:gd name="connsiteX4" fmla="*/ 662396 w 1324792"/>
              <a:gd name="connsiteY4" fmla="*/ 0 h 13247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24792" h="1324792">
                <a:moveTo>
                  <a:pt x="662396" y="0"/>
                </a:moveTo>
                <a:cubicBezTo>
                  <a:pt x="1028227" y="0"/>
                  <a:pt x="1324792" y="296565"/>
                  <a:pt x="1324792" y="662396"/>
                </a:cubicBezTo>
                <a:cubicBezTo>
                  <a:pt x="1324792" y="1028227"/>
                  <a:pt x="1028227" y="1324792"/>
                  <a:pt x="662396" y="1324792"/>
                </a:cubicBezTo>
                <a:cubicBezTo>
                  <a:pt x="296567" y="1324792"/>
                  <a:pt x="0" y="1028227"/>
                  <a:pt x="0" y="662396"/>
                </a:cubicBezTo>
                <a:cubicBezTo>
                  <a:pt x="0" y="296565"/>
                  <a:pt x="296567" y="0"/>
                  <a:pt x="662396" y="0"/>
                </a:cubicBezTo>
                <a:close/>
              </a:path>
            </a:pathLst>
          </a:custGeom>
        </p:spPr>
      </p:pic>
      <p:grpSp>
        <p:nvGrpSpPr>
          <p:cNvPr id="51" name="Group 50">
            <a:extLst>
              <a:ext uri="{FF2B5EF4-FFF2-40B4-BE49-F238E27FC236}">
                <a16:creationId xmlns:a16="http://schemas.microsoft.com/office/drawing/2014/main" id="{1FDC40EF-2C9E-4B56-A703-2A49B82FE680}"/>
              </a:ext>
            </a:extLst>
          </p:cNvPr>
          <p:cNvGrpSpPr/>
          <p:nvPr/>
        </p:nvGrpSpPr>
        <p:grpSpPr>
          <a:xfrm>
            <a:off x="6325264" y="4278522"/>
            <a:ext cx="538489" cy="553281"/>
            <a:chOff x="230141" y="2070434"/>
            <a:chExt cx="2333529" cy="2397633"/>
          </a:xfrm>
          <a:solidFill>
            <a:schemeClr val="accent3"/>
          </a:solidFill>
        </p:grpSpPr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1BACE363-86AE-4658-B738-074DA5E53DDE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D9BCF791-3515-426A-BFD7-905985B816AC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F8BB829F-5297-479F-BA01-E6120FCD371D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8524F2DC-FD49-497F-A841-0C4D94DE627F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410832BD-15B6-4085-BB1C-95DEA84AC168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A2399291-C3EB-4FE5-A564-6C15A941A190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CBDC8166-1908-474D-89B8-BA044DFB12B2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C0B2DE86-552D-44CA-8BB1-9648041D57B3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9FBE82DA-C274-489C-9129-0EF6125EB9F6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4982EE74-ED3C-4C65-97C6-DFC45148ED78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8B493B5A-C9B9-4A74-9BA3-3A37B33949A8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F1E572CA-FD98-4255-9FD2-A28CDB76D054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6C172AB6-73DD-46C0-9EF0-DD97B60A4DE0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2562BBF7-B5F7-4993-9EBE-801F7A22605C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8C3E99CA-615E-464C-8F45-36A51BFEDBDC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8CFD2C57-FB03-4EF2-9705-5E0296ACF873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6F9789D5-DFFC-4613-89ED-1F581A486A06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A44E2AA9-0B00-49BC-936A-9A8DE37E4BB4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DCA94E35-A62F-4174-BAB8-25E231BDE823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FFCAE42A-BDEE-4A6C-91A1-D9F2425879D9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D2DE7600-41CD-4E08-A2F6-D55BFED9B299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89868497-8005-4A1E-82F0-7B8A264F9FE4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75684451-095B-42F5-A36D-FE76C6C22757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19B14B4B-99C4-421E-AFB1-F5FED8A1AA5D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8E6C7BBE-3445-4DAE-A06C-FE61509E08E8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CB5D1BA2-B84F-4DB0-8575-55ACDAD1198B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FE304A3F-690F-4B72-B187-4708B0DAAA18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FC28EF1A-D439-4C2C-A725-7E24E0F97BC2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03182919-0AC2-4F52-88D2-BE1DD335B32D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0A67F833-B32D-40B2-9308-50223FF15CC8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3972039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49" grpId="0" animBg="1"/>
      <p:bldP spid="82" grpId="0"/>
      <p:bldP spid="83" grpId="0"/>
      <p:bldP spid="84" grpId="0"/>
      <p:bldP spid="9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Freeform 24">
            <a:extLst>
              <a:ext uri="{FF2B5EF4-FFF2-40B4-BE49-F238E27FC236}">
                <a16:creationId xmlns:a16="http://schemas.microsoft.com/office/drawing/2014/main" id="{E6F58844-C4D7-4ABE-9800-1635D966D4A0}"/>
              </a:ext>
            </a:extLst>
          </p:cNvPr>
          <p:cNvSpPr/>
          <p:nvPr/>
        </p:nvSpPr>
        <p:spPr>
          <a:xfrm flipH="1">
            <a:off x="10436499" y="0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101" name="Group 100">
            <a:extLst>
              <a:ext uri="{FF2B5EF4-FFF2-40B4-BE49-F238E27FC236}">
                <a16:creationId xmlns:a16="http://schemas.microsoft.com/office/drawing/2014/main" id="{C8BCB768-12EE-42A8-A3F2-CC5DCF111A38}"/>
              </a:ext>
            </a:extLst>
          </p:cNvPr>
          <p:cNvGrpSpPr/>
          <p:nvPr/>
        </p:nvGrpSpPr>
        <p:grpSpPr>
          <a:xfrm>
            <a:off x="10878350" y="256759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2AD6D46E-3E50-457B-8FBC-BB57098E1E20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64D494B4-7F53-4D9E-846B-2207AE377D63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A35280CF-BE5C-4935-844E-32522954627A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AB493854-4233-4911-B121-4B1C073EB857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62919992-E2F0-4E65-892B-B4197AA3989D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CB37927F-BC31-4CA9-AE7B-E9EBDFEBF8A6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6ECF9D8A-01EC-4188-BD51-FDDF8BA0544C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23C66434-2543-4761-A39A-8E6C10F8AB29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6314DD3D-10D8-495D-9F65-494FFC57C92C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id="{867471BC-DB40-4EF2-86FE-78AADBDCC06A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6C69EC1B-297F-45BD-AB84-B2AFA0D79676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id="{989A6AA5-EFFB-4BCF-A781-FE67909F45BB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C6952327-D764-4F07-B5D0-CD82796F2833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5BBB1848-CAF7-4ACD-8336-DD30E867386A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AD890163-3B54-436A-AE86-4592317C22B0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A5BA22F0-74BF-4F43-9E16-D0C1F567D413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2BAC75CC-9F05-48AA-9E48-8205C03AC6F1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A51D7657-275B-419F-84DA-5B53D9AAD3C2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30B77B07-855E-4D84-A2BC-88C8C9552C64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E37EC45F-59EB-4C28-B1C8-6FAADFFEC2A2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F88380D9-2735-47A1-BA78-D6C09089497A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141643E9-77C6-407D-8AA4-DEC4A2D32B3B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4" name="Freeform: Shape 123">
              <a:extLst>
                <a:ext uri="{FF2B5EF4-FFF2-40B4-BE49-F238E27FC236}">
                  <a16:creationId xmlns:a16="http://schemas.microsoft.com/office/drawing/2014/main" id="{F4FDFB35-1550-47F3-945B-EBDBDD437888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3650EADA-8FCE-49DF-B6CB-07AFF1B58A70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EF6D84AE-F696-45C9-B0C2-8107576AF243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20C4A3FA-E902-4E41-9A9D-596790ADE5BE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C99E8B5E-4EDE-40FA-920B-5091E0B0024E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26AA122B-BB9B-4484-BAED-5FE9DFB5E154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id="{44577371-66A1-4B58-9F54-E92E6A1D3528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493CC6EB-1932-4665-866A-65C768D47FA6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pic>
        <p:nvPicPr>
          <p:cNvPr id="48" name="Mockup">
            <a:extLst>
              <a:ext uri="{FF2B5EF4-FFF2-40B4-BE49-F238E27FC236}">
                <a16:creationId xmlns:a16="http://schemas.microsoft.com/office/drawing/2014/main" id="{84F38737-34EB-4FB3-BF5F-3E62E0D250F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6071" y="1434956"/>
            <a:ext cx="5193803" cy="6675134"/>
          </a:xfrm>
          <a:prstGeom prst="rect">
            <a:avLst/>
          </a:prstGeom>
        </p:spPr>
      </p:pic>
      <p:sp>
        <p:nvSpPr>
          <p:cNvPr id="49" name="Oval 48">
            <a:extLst>
              <a:ext uri="{FF2B5EF4-FFF2-40B4-BE49-F238E27FC236}">
                <a16:creationId xmlns:a16="http://schemas.microsoft.com/office/drawing/2014/main" id="{6EB329A7-F5A9-4A35-B301-17F82A8D1C4C}"/>
              </a:ext>
            </a:extLst>
          </p:cNvPr>
          <p:cNvSpPr/>
          <p:nvPr/>
        </p:nvSpPr>
        <p:spPr>
          <a:xfrm>
            <a:off x="6182215" y="2096597"/>
            <a:ext cx="624270" cy="62427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F282EC01-B7CF-4228-B233-83F4690FC7FE}"/>
              </a:ext>
            </a:extLst>
          </p:cNvPr>
          <p:cNvGrpSpPr/>
          <p:nvPr/>
        </p:nvGrpSpPr>
        <p:grpSpPr>
          <a:xfrm>
            <a:off x="6411632" y="2279340"/>
            <a:ext cx="165437" cy="267245"/>
            <a:chOff x="7437517" y="1734968"/>
            <a:chExt cx="165437" cy="267245"/>
          </a:xfrm>
          <a:solidFill>
            <a:schemeClr val="bg2"/>
          </a:solidFill>
        </p:grpSpPr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C9E65170-49B4-48CC-B77B-2BEE3D2786E8}"/>
                </a:ext>
              </a:extLst>
            </p:cNvPr>
            <p:cNvSpPr/>
            <p:nvPr/>
          </p:nvSpPr>
          <p:spPr>
            <a:xfrm>
              <a:off x="7478876" y="1919494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F6FF4DCF-8680-4B4C-9D0B-C164CB004089}"/>
                </a:ext>
              </a:extLst>
            </p:cNvPr>
            <p:cNvSpPr/>
            <p:nvPr/>
          </p:nvSpPr>
          <p:spPr>
            <a:xfrm>
              <a:off x="7478876" y="1951309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87EE065A-742F-4807-BD42-4060B0F68EE0}"/>
                </a:ext>
              </a:extLst>
            </p:cNvPr>
            <p:cNvSpPr/>
            <p:nvPr/>
          </p:nvSpPr>
          <p:spPr>
            <a:xfrm>
              <a:off x="7499556" y="1983124"/>
              <a:ext cx="41359" cy="19089"/>
            </a:xfrm>
            <a:custGeom>
              <a:avLst/>
              <a:gdLst>
                <a:gd name="connsiteX0" fmla="*/ 0 w 41359"/>
                <a:gd name="connsiteY0" fmla="*/ 0 h 19088"/>
                <a:gd name="connsiteX1" fmla="*/ 20680 w 41359"/>
                <a:gd name="connsiteY1" fmla="*/ 19089 h 19088"/>
                <a:gd name="connsiteX2" fmla="*/ 41359 w 41359"/>
                <a:gd name="connsiteY2" fmla="*/ 0 h 19088"/>
                <a:gd name="connsiteX3" fmla="*/ 0 w 41359"/>
                <a:gd name="connsiteY3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359" h="19088">
                  <a:moveTo>
                    <a:pt x="0" y="0"/>
                  </a:moveTo>
                  <a:cubicBezTo>
                    <a:pt x="954" y="10817"/>
                    <a:pt x="9863" y="19089"/>
                    <a:pt x="20680" y="19089"/>
                  </a:cubicBezTo>
                  <a:cubicBezTo>
                    <a:pt x="31497" y="19089"/>
                    <a:pt x="40405" y="10817"/>
                    <a:pt x="4135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ECDAAFFC-ACAD-497B-A382-79AD2EF4E0BE}"/>
                </a:ext>
              </a:extLst>
            </p:cNvPr>
            <p:cNvSpPr/>
            <p:nvPr/>
          </p:nvSpPr>
          <p:spPr>
            <a:xfrm>
              <a:off x="7437517" y="1734968"/>
              <a:ext cx="165437" cy="171800"/>
            </a:xfrm>
            <a:custGeom>
              <a:avLst/>
              <a:gdLst>
                <a:gd name="connsiteX0" fmla="*/ 82719 w 165437"/>
                <a:gd name="connsiteY0" fmla="*/ 0 h 171800"/>
                <a:gd name="connsiteX1" fmla="*/ 82719 w 165437"/>
                <a:gd name="connsiteY1" fmla="*/ 0 h 171800"/>
                <a:gd name="connsiteX2" fmla="*/ 82719 w 165437"/>
                <a:gd name="connsiteY2" fmla="*/ 0 h 171800"/>
                <a:gd name="connsiteX3" fmla="*/ 0 w 165437"/>
                <a:gd name="connsiteY3" fmla="*/ 81764 h 171800"/>
                <a:gd name="connsiteX4" fmla="*/ 0 w 165437"/>
                <a:gd name="connsiteY4" fmla="*/ 84628 h 171800"/>
                <a:gd name="connsiteX5" fmla="*/ 5727 w 165437"/>
                <a:gd name="connsiteY5" fmla="*/ 113261 h 171800"/>
                <a:gd name="connsiteX6" fmla="*/ 20043 w 165437"/>
                <a:gd name="connsiteY6" fmla="*/ 136804 h 171800"/>
                <a:gd name="connsiteX7" fmla="*/ 39450 w 165437"/>
                <a:gd name="connsiteY7" fmla="*/ 168301 h 171800"/>
                <a:gd name="connsiteX8" fmla="*/ 45177 w 165437"/>
                <a:gd name="connsiteY8" fmla="*/ 171800 h 171800"/>
                <a:gd name="connsiteX9" fmla="*/ 120260 w 165437"/>
                <a:gd name="connsiteY9" fmla="*/ 171800 h 171800"/>
                <a:gd name="connsiteX10" fmla="*/ 125987 w 165437"/>
                <a:gd name="connsiteY10" fmla="*/ 168301 h 171800"/>
                <a:gd name="connsiteX11" fmla="*/ 145394 w 165437"/>
                <a:gd name="connsiteY11" fmla="*/ 136804 h 171800"/>
                <a:gd name="connsiteX12" fmla="*/ 159711 w 165437"/>
                <a:gd name="connsiteY12" fmla="*/ 113261 h 171800"/>
                <a:gd name="connsiteX13" fmla="*/ 165437 w 165437"/>
                <a:gd name="connsiteY13" fmla="*/ 84628 h 171800"/>
                <a:gd name="connsiteX14" fmla="*/ 165437 w 165437"/>
                <a:gd name="connsiteY14" fmla="*/ 81764 h 171800"/>
                <a:gd name="connsiteX15" fmla="*/ 82719 w 165437"/>
                <a:gd name="connsiteY15" fmla="*/ 0 h 171800"/>
                <a:gd name="connsiteX16" fmla="*/ 146349 w 165437"/>
                <a:gd name="connsiteY16" fmla="*/ 84309 h 171800"/>
                <a:gd name="connsiteX17" fmla="*/ 141894 w 165437"/>
                <a:gd name="connsiteY17" fmla="*/ 106580 h 171800"/>
                <a:gd name="connsiteX18" fmla="*/ 131077 w 165437"/>
                <a:gd name="connsiteY18" fmla="*/ 124078 h 171800"/>
                <a:gd name="connsiteX19" fmla="*/ 112625 w 165437"/>
                <a:gd name="connsiteY19" fmla="*/ 152712 h 171800"/>
                <a:gd name="connsiteX20" fmla="*/ 82719 w 165437"/>
                <a:gd name="connsiteY20" fmla="*/ 152712 h 171800"/>
                <a:gd name="connsiteX21" fmla="*/ 53131 w 165437"/>
                <a:gd name="connsiteY21" fmla="*/ 152712 h 171800"/>
                <a:gd name="connsiteX22" fmla="*/ 34678 w 165437"/>
                <a:gd name="connsiteY22" fmla="*/ 124078 h 171800"/>
                <a:gd name="connsiteX23" fmla="*/ 23861 w 165437"/>
                <a:gd name="connsiteY23" fmla="*/ 106580 h 171800"/>
                <a:gd name="connsiteX24" fmla="*/ 19407 w 165437"/>
                <a:gd name="connsiteY24" fmla="*/ 84309 h 171800"/>
                <a:gd name="connsiteX25" fmla="*/ 19407 w 165437"/>
                <a:gd name="connsiteY25" fmla="*/ 81764 h 171800"/>
                <a:gd name="connsiteX26" fmla="*/ 83037 w 165437"/>
                <a:gd name="connsiteY26" fmla="*/ 18771 h 171800"/>
                <a:gd name="connsiteX27" fmla="*/ 83037 w 165437"/>
                <a:gd name="connsiteY27" fmla="*/ 18771 h 171800"/>
                <a:gd name="connsiteX28" fmla="*/ 83037 w 165437"/>
                <a:gd name="connsiteY28" fmla="*/ 18771 h 171800"/>
                <a:gd name="connsiteX29" fmla="*/ 83037 w 165437"/>
                <a:gd name="connsiteY29" fmla="*/ 18771 h 171800"/>
                <a:gd name="connsiteX30" fmla="*/ 83037 w 165437"/>
                <a:gd name="connsiteY30" fmla="*/ 18771 h 171800"/>
                <a:gd name="connsiteX31" fmla="*/ 83037 w 165437"/>
                <a:gd name="connsiteY31" fmla="*/ 18771 h 171800"/>
                <a:gd name="connsiteX32" fmla="*/ 83037 w 165437"/>
                <a:gd name="connsiteY32" fmla="*/ 18771 h 171800"/>
                <a:gd name="connsiteX33" fmla="*/ 146667 w 165437"/>
                <a:gd name="connsiteY33" fmla="*/ 81764 h 171800"/>
                <a:gd name="connsiteX34" fmla="*/ 146667 w 165437"/>
                <a:gd name="connsiteY34" fmla="*/ 84309 h 17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65437" h="171800">
                  <a:moveTo>
                    <a:pt x="82719" y="0"/>
                  </a:moveTo>
                  <a:cubicBezTo>
                    <a:pt x="82719" y="0"/>
                    <a:pt x="82719" y="0"/>
                    <a:pt x="82719" y="0"/>
                  </a:cubicBezTo>
                  <a:cubicBezTo>
                    <a:pt x="82719" y="0"/>
                    <a:pt x="82719" y="0"/>
                    <a:pt x="82719" y="0"/>
                  </a:cubicBezTo>
                  <a:cubicBezTo>
                    <a:pt x="37542" y="318"/>
                    <a:pt x="954" y="36587"/>
                    <a:pt x="0" y="81764"/>
                  </a:cubicBezTo>
                  <a:lnTo>
                    <a:pt x="0" y="84628"/>
                  </a:lnTo>
                  <a:cubicBezTo>
                    <a:pt x="318" y="94490"/>
                    <a:pt x="2227" y="104035"/>
                    <a:pt x="5727" y="113261"/>
                  </a:cubicBezTo>
                  <a:cubicBezTo>
                    <a:pt x="9226" y="121851"/>
                    <a:pt x="13999" y="129805"/>
                    <a:pt x="20043" y="136804"/>
                  </a:cubicBezTo>
                  <a:cubicBezTo>
                    <a:pt x="27679" y="145076"/>
                    <a:pt x="35951" y="161302"/>
                    <a:pt x="39450" y="168301"/>
                  </a:cubicBezTo>
                  <a:cubicBezTo>
                    <a:pt x="40405" y="170528"/>
                    <a:pt x="42632" y="171800"/>
                    <a:pt x="45177" y="171800"/>
                  </a:cubicBezTo>
                  <a:lnTo>
                    <a:pt x="120260" y="171800"/>
                  </a:lnTo>
                  <a:cubicBezTo>
                    <a:pt x="122805" y="171800"/>
                    <a:pt x="125033" y="170528"/>
                    <a:pt x="125987" y="168301"/>
                  </a:cubicBezTo>
                  <a:cubicBezTo>
                    <a:pt x="129487" y="161302"/>
                    <a:pt x="137759" y="145076"/>
                    <a:pt x="145394" y="136804"/>
                  </a:cubicBezTo>
                  <a:cubicBezTo>
                    <a:pt x="151439" y="129805"/>
                    <a:pt x="156529" y="121851"/>
                    <a:pt x="159711" y="113261"/>
                  </a:cubicBezTo>
                  <a:cubicBezTo>
                    <a:pt x="163210" y="104035"/>
                    <a:pt x="165119" y="94490"/>
                    <a:pt x="165437" y="84628"/>
                  </a:cubicBezTo>
                  <a:lnTo>
                    <a:pt x="165437" y="81764"/>
                  </a:lnTo>
                  <a:cubicBezTo>
                    <a:pt x="164483" y="36587"/>
                    <a:pt x="127896" y="318"/>
                    <a:pt x="82719" y="0"/>
                  </a:cubicBezTo>
                  <a:close/>
                  <a:moveTo>
                    <a:pt x="146349" y="84309"/>
                  </a:moveTo>
                  <a:cubicBezTo>
                    <a:pt x="146030" y="91945"/>
                    <a:pt x="144440" y="99581"/>
                    <a:pt x="141894" y="106580"/>
                  </a:cubicBezTo>
                  <a:cubicBezTo>
                    <a:pt x="139349" y="112943"/>
                    <a:pt x="135850" y="118988"/>
                    <a:pt x="131077" y="124078"/>
                  </a:cubicBezTo>
                  <a:cubicBezTo>
                    <a:pt x="123760" y="132986"/>
                    <a:pt x="117397" y="142531"/>
                    <a:pt x="112625" y="152712"/>
                  </a:cubicBezTo>
                  <a:lnTo>
                    <a:pt x="82719" y="152712"/>
                  </a:lnTo>
                  <a:lnTo>
                    <a:pt x="53131" y="152712"/>
                  </a:lnTo>
                  <a:cubicBezTo>
                    <a:pt x="48040" y="142531"/>
                    <a:pt x="41678" y="132986"/>
                    <a:pt x="34678" y="124078"/>
                  </a:cubicBezTo>
                  <a:cubicBezTo>
                    <a:pt x="30224" y="118988"/>
                    <a:pt x="26406" y="112943"/>
                    <a:pt x="23861" y="106580"/>
                  </a:cubicBezTo>
                  <a:cubicBezTo>
                    <a:pt x="20998" y="99581"/>
                    <a:pt x="19725" y="91945"/>
                    <a:pt x="19407" y="84309"/>
                  </a:cubicBezTo>
                  <a:lnTo>
                    <a:pt x="19407" y="81764"/>
                  </a:lnTo>
                  <a:cubicBezTo>
                    <a:pt x="20043" y="47086"/>
                    <a:pt x="48359" y="19089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83037" y="18771"/>
                    <a:pt x="83037" y="18771"/>
                    <a:pt x="83037" y="18771"/>
                  </a:cubicBezTo>
                  <a:cubicBezTo>
                    <a:pt x="83037" y="18771"/>
                    <a:pt x="83037" y="18771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117715" y="19089"/>
                    <a:pt x="146030" y="46768"/>
                    <a:pt x="146667" y="81764"/>
                  </a:cubicBezTo>
                  <a:lnTo>
                    <a:pt x="146667" y="84309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55" name="TextBox 54">
            <a:extLst>
              <a:ext uri="{FF2B5EF4-FFF2-40B4-BE49-F238E27FC236}">
                <a16:creationId xmlns:a16="http://schemas.microsoft.com/office/drawing/2014/main" id="{E3C8198B-7968-4AFF-A3FF-FEADBA8AF388}"/>
              </a:ext>
            </a:extLst>
          </p:cNvPr>
          <p:cNvSpPr txBox="1"/>
          <p:nvPr/>
        </p:nvSpPr>
        <p:spPr>
          <a:xfrm>
            <a:off x="5829714" y="2785054"/>
            <a:ext cx="132927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B5CBB7F5-0377-481E-9FF7-A5FB4D4FBFB7}"/>
              </a:ext>
            </a:extLst>
          </p:cNvPr>
          <p:cNvSpPr/>
          <p:nvPr/>
        </p:nvSpPr>
        <p:spPr>
          <a:xfrm>
            <a:off x="6182215" y="3505476"/>
            <a:ext cx="624270" cy="62427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60037EF8-AAC5-4C70-8B72-50E16DB04616}"/>
              </a:ext>
            </a:extLst>
          </p:cNvPr>
          <p:cNvSpPr txBox="1"/>
          <p:nvPr/>
        </p:nvSpPr>
        <p:spPr>
          <a:xfrm>
            <a:off x="5829714" y="4193933"/>
            <a:ext cx="132927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E0788ED7-EEA5-48A6-ADA0-7BE2869D8C5D}"/>
              </a:ext>
            </a:extLst>
          </p:cNvPr>
          <p:cNvSpPr/>
          <p:nvPr/>
        </p:nvSpPr>
        <p:spPr>
          <a:xfrm>
            <a:off x="6182215" y="4914355"/>
            <a:ext cx="624270" cy="62427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Graphic 153" descr="Magnifying glass">
            <a:extLst>
              <a:ext uri="{FF2B5EF4-FFF2-40B4-BE49-F238E27FC236}">
                <a16:creationId xmlns:a16="http://schemas.microsoft.com/office/drawing/2014/main" id="{45A1FCB7-39EE-4236-AF32-9748F5D4A1DB}"/>
              </a:ext>
            </a:extLst>
          </p:cNvPr>
          <p:cNvSpPr/>
          <p:nvPr/>
        </p:nvSpPr>
        <p:spPr>
          <a:xfrm>
            <a:off x="6365468" y="3693533"/>
            <a:ext cx="248156" cy="248156"/>
          </a:xfrm>
          <a:custGeom>
            <a:avLst/>
            <a:gdLst>
              <a:gd name="connsiteX0" fmla="*/ 244657 w 248156"/>
              <a:gd name="connsiteY0" fmla="*/ 213160 h 248156"/>
              <a:gd name="connsiteX1" fmla="*/ 204888 w 248156"/>
              <a:gd name="connsiteY1" fmla="*/ 173391 h 248156"/>
              <a:gd name="connsiteX2" fmla="*/ 185163 w 248156"/>
              <a:gd name="connsiteY2" fmla="*/ 167346 h 248156"/>
              <a:gd name="connsiteX3" fmla="*/ 171164 w 248156"/>
              <a:gd name="connsiteY3" fmla="*/ 153348 h 248156"/>
              <a:gd name="connsiteX4" fmla="*/ 190889 w 248156"/>
              <a:gd name="connsiteY4" fmla="*/ 95445 h 248156"/>
              <a:gd name="connsiteX5" fmla="*/ 95445 w 248156"/>
              <a:gd name="connsiteY5" fmla="*/ 0 h 248156"/>
              <a:gd name="connsiteX6" fmla="*/ 0 w 248156"/>
              <a:gd name="connsiteY6" fmla="*/ 95445 h 248156"/>
              <a:gd name="connsiteX7" fmla="*/ 95445 w 248156"/>
              <a:gd name="connsiteY7" fmla="*/ 190889 h 248156"/>
              <a:gd name="connsiteX8" fmla="*/ 153348 w 248156"/>
              <a:gd name="connsiteY8" fmla="*/ 171164 h 248156"/>
              <a:gd name="connsiteX9" fmla="*/ 167346 w 248156"/>
              <a:gd name="connsiteY9" fmla="*/ 185163 h 248156"/>
              <a:gd name="connsiteX10" fmla="*/ 173391 w 248156"/>
              <a:gd name="connsiteY10" fmla="*/ 204888 h 248156"/>
              <a:gd name="connsiteX11" fmla="*/ 213160 w 248156"/>
              <a:gd name="connsiteY11" fmla="*/ 244657 h 248156"/>
              <a:gd name="connsiteX12" fmla="*/ 229067 w 248156"/>
              <a:gd name="connsiteY12" fmla="*/ 251338 h 248156"/>
              <a:gd name="connsiteX13" fmla="*/ 244975 w 248156"/>
              <a:gd name="connsiteY13" fmla="*/ 244657 h 248156"/>
              <a:gd name="connsiteX14" fmla="*/ 244657 w 248156"/>
              <a:gd name="connsiteY14" fmla="*/ 213160 h 248156"/>
              <a:gd name="connsiteX15" fmla="*/ 95127 w 248156"/>
              <a:gd name="connsiteY15" fmla="*/ 171482 h 248156"/>
              <a:gd name="connsiteX16" fmla="*/ 18771 w 248156"/>
              <a:gd name="connsiteY16" fmla="*/ 95127 h 248156"/>
              <a:gd name="connsiteX17" fmla="*/ 95127 w 248156"/>
              <a:gd name="connsiteY17" fmla="*/ 18771 h 248156"/>
              <a:gd name="connsiteX18" fmla="*/ 171482 w 248156"/>
              <a:gd name="connsiteY18" fmla="*/ 95127 h 248156"/>
              <a:gd name="connsiteX19" fmla="*/ 95127 w 248156"/>
              <a:gd name="connsiteY19" fmla="*/ 171482 h 248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48156" h="248156">
                <a:moveTo>
                  <a:pt x="244657" y="213160"/>
                </a:moveTo>
                <a:lnTo>
                  <a:pt x="204888" y="173391"/>
                </a:lnTo>
                <a:cubicBezTo>
                  <a:pt x="199479" y="167983"/>
                  <a:pt x="192162" y="166074"/>
                  <a:pt x="185163" y="167346"/>
                </a:cubicBezTo>
                <a:lnTo>
                  <a:pt x="171164" y="153348"/>
                </a:lnTo>
                <a:cubicBezTo>
                  <a:pt x="183572" y="137440"/>
                  <a:pt x="190889" y="117079"/>
                  <a:pt x="190889" y="95445"/>
                </a:cubicBezTo>
                <a:cubicBezTo>
                  <a:pt x="190889" y="42950"/>
                  <a:pt x="147939" y="0"/>
                  <a:pt x="95445" y="0"/>
                </a:cubicBezTo>
                <a:cubicBezTo>
                  <a:pt x="42950" y="0"/>
                  <a:pt x="0" y="42950"/>
                  <a:pt x="0" y="95445"/>
                </a:cubicBezTo>
                <a:cubicBezTo>
                  <a:pt x="0" y="147939"/>
                  <a:pt x="42950" y="190889"/>
                  <a:pt x="95445" y="190889"/>
                </a:cubicBezTo>
                <a:cubicBezTo>
                  <a:pt x="117079" y="190889"/>
                  <a:pt x="137122" y="183572"/>
                  <a:pt x="153348" y="171164"/>
                </a:cubicBezTo>
                <a:lnTo>
                  <a:pt x="167346" y="185163"/>
                </a:lnTo>
                <a:cubicBezTo>
                  <a:pt x="166074" y="192162"/>
                  <a:pt x="167983" y="199479"/>
                  <a:pt x="173391" y="204888"/>
                </a:cubicBezTo>
                <a:lnTo>
                  <a:pt x="213160" y="244657"/>
                </a:lnTo>
                <a:cubicBezTo>
                  <a:pt x="217614" y="249111"/>
                  <a:pt x="223341" y="251338"/>
                  <a:pt x="229067" y="251338"/>
                </a:cubicBezTo>
                <a:cubicBezTo>
                  <a:pt x="234794" y="251338"/>
                  <a:pt x="240521" y="249111"/>
                  <a:pt x="244975" y="244657"/>
                </a:cubicBezTo>
                <a:cubicBezTo>
                  <a:pt x="253247" y="235748"/>
                  <a:pt x="253247" y="221750"/>
                  <a:pt x="244657" y="213160"/>
                </a:cubicBezTo>
                <a:close/>
                <a:moveTo>
                  <a:pt x="95127" y="171482"/>
                </a:moveTo>
                <a:cubicBezTo>
                  <a:pt x="53131" y="171482"/>
                  <a:pt x="18771" y="137122"/>
                  <a:pt x="18771" y="95127"/>
                </a:cubicBezTo>
                <a:cubicBezTo>
                  <a:pt x="18771" y="53131"/>
                  <a:pt x="53131" y="18771"/>
                  <a:pt x="95127" y="18771"/>
                </a:cubicBezTo>
                <a:cubicBezTo>
                  <a:pt x="137122" y="18771"/>
                  <a:pt x="171482" y="53131"/>
                  <a:pt x="171482" y="95127"/>
                </a:cubicBezTo>
                <a:cubicBezTo>
                  <a:pt x="171482" y="137122"/>
                  <a:pt x="137122" y="171482"/>
                  <a:pt x="95127" y="171482"/>
                </a:cubicBezTo>
                <a:close/>
              </a:path>
            </a:pathLst>
          </a:custGeom>
          <a:solidFill>
            <a:schemeClr val="bg2"/>
          </a:soli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grpSp>
        <p:nvGrpSpPr>
          <p:cNvPr id="60" name="Group 59">
            <a:extLst>
              <a:ext uri="{FF2B5EF4-FFF2-40B4-BE49-F238E27FC236}">
                <a16:creationId xmlns:a16="http://schemas.microsoft.com/office/drawing/2014/main" id="{3B61964C-C3FC-4E0D-B916-DC9889C2FAEF}"/>
              </a:ext>
            </a:extLst>
          </p:cNvPr>
          <p:cNvGrpSpPr/>
          <p:nvPr/>
        </p:nvGrpSpPr>
        <p:grpSpPr>
          <a:xfrm>
            <a:off x="6379784" y="5115129"/>
            <a:ext cx="219523" cy="222722"/>
            <a:chOff x="2439063" y="1757220"/>
            <a:chExt cx="219523" cy="222722"/>
          </a:xfrm>
          <a:solidFill>
            <a:schemeClr val="bg2"/>
          </a:solidFill>
        </p:grpSpPr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A6A0D77C-B697-4D26-99CF-B25BD86ECE7B}"/>
                </a:ext>
              </a:extLst>
            </p:cNvPr>
            <p:cNvSpPr/>
            <p:nvPr/>
          </p:nvSpPr>
          <p:spPr>
            <a:xfrm>
              <a:off x="2474006" y="1757220"/>
              <a:ext cx="174982" cy="190889"/>
            </a:xfrm>
            <a:custGeom>
              <a:avLst/>
              <a:gdLst>
                <a:gd name="connsiteX0" fmla="*/ 175035 w 174981"/>
                <a:gd name="connsiteY0" fmla="*/ 22289 h 190889"/>
                <a:gd name="connsiteX1" fmla="*/ 152783 w 174981"/>
                <a:gd name="connsiteY1" fmla="*/ 0 h 190889"/>
                <a:gd name="connsiteX2" fmla="*/ 130494 w 174981"/>
                <a:gd name="connsiteY2" fmla="*/ 22252 h 190889"/>
                <a:gd name="connsiteX3" fmla="*/ 140611 w 174981"/>
                <a:gd name="connsiteY3" fmla="*/ 40932 h 190889"/>
                <a:gd name="connsiteX4" fmla="*/ 124131 w 174981"/>
                <a:gd name="connsiteY4" fmla="*/ 89100 h 190889"/>
                <a:gd name="connsiteX5" fmla="*/ 124131 w 174981"/>
                <a:gd name="connsiteY5" fmla="*/ 89100 h 190889"/>
                <a:gd name="connsiteX6" fmla="*/ 111405 w 174981"/>
                <a:gd name="connsiteY6" fmla="*/ 93077 h 190889"/>
                <a:gd name="connsiteX7" fmla="*/ 78190 w 174981"/>
                <a:gd name="connsiteY7" fmla="*/ 68166 h 190889"/>
                <a:gd name="connsiteX8" fmla="*/ 65010 w 174981"/>
                <a:gd name="connsiteY8" fmla="*/ 39561 h 190889"/>
                <a:gd name="connsiteX9" fmla="*/ 36406 w 174981"/>
                <a:gd name="connsiteY9" fmla="*/ 52741 h 190889"/>
                <a:gd name="connsiteX10" fmla="*/ 44848 w 174981"/>
                <a:gd name="connsiteY10" fmla="*/ 78919 h 190889"/>
                <a:gd name="connsiteX11" fmla="*/ 23628 w 174981"/>
                <a:gd name="connsiteY11" fmla="*/ 146367 h 190889"/>
                <a:gd name="connsiteX12" fmla="*/ 22323 w 174981"/>
                <a:gd name="connsiteY12" fmla="*/ 146367 h 190889"/>
                <a:gd name="connsiteX13" fmla="*/ 0 w 174981"/>
                <a:gd name="connsiteY13" fmla="*/ 168584 h 190889"/>
                <a:gd name="connsiteX14" fmla="*/ 22217 w 174981"/>
                <a:gd name="connsiteY14" fmla="*/ 190908 h 190889"/>
                <a:gd name="connsiteX15" fmla="*/ 44541 w 174981"/>
                <a:gd name="connsiteY15" fmla="*/ 168690 h 190889"/>
                <a:gd name="connsiteX16" fmla="*/ 35590 w 174981"/>
                <a:gd name="connsiteY16" fmla="*/ 150789 h 190889"/>
                <a:gd name="connsiteX17" fmla="*/ 57002 w 174981"/>
                <a:gd name="connsiteY17" fmla="*/ 82737 h 190889"/>
                <a:gd name="connsiteX18" fmla="*/ 57320 w 174981"/>
                <a:gd name="connsiteY18" fmla="*/ 82737 h 190889"/>
                <a:gd name="connsiteX19" fmla="*/ 70555 w 174981"/>
                <a:gd name="connsiteY19" fmla="*/ 78347 h 190889"/>
                <a:gd name="connsiteX20" fmla="*/ 103483 w 174981"/>
                <a:gd name="connsiteY20" fmla="*/ 103003 h 190889"/>
                <a:gd name="connsiteX21" fmla="*/ 101861 w 174981"/>
                <a:gd name="connsiteY21" fmla="*/ 111371 h 190889"/>
                <a:gd name="connsiteX22" fmla="*/ 124122 w 174981"/>
                <a:gd name="connsiteY22" fmla="*/ 133650 h 190889"/>
                <a:gd name="connsiteX23" fmla="*/ 146401 w 174981"/>
                <a:gd name="connsiteY23" fmla="*/ 111388 h 190889"/>
                <a:gd name="connsiteX24" fmla="*/ 136348 w 174981"/>
                <a:gd name="connsiteY24" fmla="*/ 92759 h 190889"/>
                <a:gd name="connsiteX25" fmla="*/ 152764 w 174981"/>
                <a:gd name="connsiteY25" fmla="*/ 44559 h 190889"/>
                <a:gd name="connsiteX26" fmla="*/ 175035 w 174981"/>
                <a:gd name="connsiteY26" fmla="*/ 22289 h 190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74981" h="190889">
                  <a:moveTo>
                    <a:pt x="175035" y="22289"/>
                  </a:moveTo>
                  <a:cubicBezTo>
                    <a:pt x="175045" y="9989"/>
                    <a:pt x="165082" y="10"/>
                    <a:pt x="152783" y="0"/>
                  </a:cubicBezTo>
                  <a:cubicBezTo>
                    <a:pt x="140483" y="-10"/>
                    <a:pt x="130504" y="9952"/>
                    <a:pt x="130494" y="22252"/>
                  </a:cubicBezTo>
                  <a:cubicBezTo>
                    <a:pt x="130488" y="29790"/>
                    <a:pt x="134295" y="36819"/>
                    <a:pt x="140611" y="40932"/>
                  </a:cubicBezTo>
                  <a:lnTo>
                    <a:pt x="124131" y="89100"/>
                  </a:lnTo>
                  <a:lnTo>
                    <a:pt x="124131" y="89100"/>
                  </a:lnTo>
                  <a:cubicBezTo>
                    <a:pt x="119582" y="89095"/>
                    <a:pt x="115141" y="90483"/>
                    <a:pt x="111405" y="93077"/>
                  </a:cubicBezTo>
                  <a:lnTo>
                    <a:pt x="78190" y="68166"/>
                  </a:lnTo>
                  <a:cubicBezTo>
                    <a:pt x="82450" y="56627"/>
                    <a:pt x="76549" y="43821"/>
                    <a:pt x="65010" y="39561"/>
                  </a:cubicBezTo>
                  <a:cubicBezTo>
                    <a:pt x="53471" y="35302"/>
                    <a:pt x="40665" y="41203"/>
                    <a:pt x="36406" y="52741"/>
                  </a:cubicBezTo>
                  <a:cubicBezTo>
                    <a:pt x="32851" y="62371"/>
                    <a:pt x="36338" y="73182"/>
                    <a:pt x="44848" y="78919"/>
                  </a:cubicBezTo>
                  <a:lnTo>
                    <a:pt x="23628" y="146367"/>
                  </a:lnTo>
                  <a:lnTo>
                    <a:pt x="22323" y="146367"/>
                  </a:lnTo>
                  <a:cubicBezTo>
                    <a:pt x="10024" y="146338"/>
                    <a:pt x="29" y="156285"/>
                    <a:pt x="0" y="168584"/>
                  </a:cubicBezTo>
                  <a:cubicBezTo>
                    <a:pt x="-29" y="180884"/>
                    <a:pt x="9918" y="190879"/>
                    <a:pt x="22217" y="190908"/>
                  </a:cubicBezTo>
                  <a:cubicBezTo>
                    <a:pt x="34517" y="190937"/>
                    <a:pt x="44511" y="180990"/>
                    <a:pt x="44541" y="168690"/>
                  </a:cubicBezTo>
                  <a:cubicBezTo>
                    <a:pt x="44557" y="161643"/>
                    <a:pt x="41238" y="155004"/>
                    <a:pt x="35590" y="150789"/>
                  </a:cubicBezTo>
                  <a:lnTo>
                    <a:pt x="57002" y="82737"/>
                  </a:lnTo>
                  <a:lnTo>
                    <a:pt x="57320" y="82737"/>
                  </a:lnTo>
                  <a:cubicBezTo>
                    <a:pt x="62087" y="82728"/>
                    <a:pt x="66727" y="81189"/>
                    <a:pt x="70555" y="78347"/>
                  </a:cubicBezTo>
                  <a:lnTo>
                    <a:pt x="103483" y="103003"/>
                  </a:lnTo>
                  <a:cubicBezTo>
                    <a:pt x="102424" y="105666"/>
                    <a:pt x="101873" y="108504"/>
                    <a:pt x="101861" y="111371"/>
                  </a:cubicBezTo>
                  <a:cubicBezTo>
                    <a:pt x="101856" y="123670"/>
                    <a:pt x="111823" y="133645"/>
                    <a:pt x="124122" y="133650"/>
                  </a:cubicBezTo>
                  <a:cubicBezTo>
                    <a:pt x="136422" y="133654"/>
                    <a:pt x="146397" y="123687"/>
                    <a:pt x="146401" y="111388"/>
                  </a:cubicBezTo>
                  <a:cubicBezTo>
                    <a:pt x="146404" y="103881"/>
                    <a:pt x="142625" y="96877"/>
                    <a:pt x="136348" y="92759"/>
                  </a:cubicBezTo>
                  <a:lnTo>
                    <a:pt x="152764" y="44559"/>
                  </a:lnTo>
                  <a:cubicBezTo>
                    <a:pt x="165064" y="44559"/>
                    <a:pt x="175035" y="34589"/>
                    <a:pt x="175035" y="22289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F15EF6D7-0345-4B66-BA19-C6FBCE958FE8}"/>
                </a:ext>
              </a:extLst>
            </p:cNvPr>
            <p:cNvSpPr/>
            <p:nvPr/>
          </p:nvSpPr>
          <p:spPr>
            <a:xfrm>
              <a:off x="2439063" y="1757238"/>
              <a:ext cx="219523" cy="222704"/>
            </a:xfrm>
            <a:custGeom>
              <a:avLst/>
              <a:gdLst>
                <a:gd name="connsiteX0" fmla="*/ 19089 w 219522"/>
                <a:gd name="connsiteY0" fmla="*/ 0 h 222704"/>
                <a:gd name="connsiteX1" fmla="*/ 0 w 219522"/>
                <a:gd name="connsiteY1" fmla="*/ 0 h 222704"/>
                <a:gd name="connsiteX2" fmla="*/ 0 w 219522"/>
                <a:gd name="connsiteY2" fmla="*/ 222704 h 222704"/>
                <a:gd name="connsiteX3" fmla="*/ 219523 w 219522"/>
                <a:gd name="connsiteY3" fmla="*/ 222704 h 222704"/>
                <a:gd name="connsiteX4" fmla="*/ 219523 w 219522"/>
                <a:gd name="connsiteY4" fmla="*/ 203615 h 222704"/>
                <a:gd name="connsiteX5" fmla="*/ 19089 w 219522"/>
                <a:gd name="connsiteY5" fmla="*/ 203615 h 222704"/>
                <a:gd name="connsiteX6" fmla="*/ 19089 w 219522"/>
                <a:gd name="connsiteY6" fmla="*/ 0 h 222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9522" h="222704">
                  <a:moveTo>
                    <a:pt x="19089" y="0"/>
                  </a:moveTo>
                  <a:lnTo>
                    <a:pt x="0" y="0"/>
                  </a:lnTo>
                  <a:lnTo>
                    <a:pt x="0" y="222704"/>
                  </a:lnTo>
                  <a:lnTo>
                    <a:pt x="219523" y="222704"/>
                  </a:lnTo>
                  <a:lnTo>
                    <a:pt x="219523" y="203615"/>
                  </a:lnTo>
                  <a:lnTo>
                    <a:pt x="19089" y="203615"/>
                  </a:lnTo>
                  <a:lnTo>
                    <a:pt x="19089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76" name="TextBox 75">
            <a:extLst>
              <a:ext uri="{FF2B5EF4-FFF2-40B4-BE49-F238E27FC236}">
                <a16:creationId xmlns:a16="http://schemas.microsoft.com/office/drawing/2014/main" id="{63843FFF-AD09-4F3F-8A3C-66069AF33D35}"/>
              </a:ext>
            </a:extLst>
          </p:cNvPr>
          <p:cNvSpPr txBox="1"/>
          <p:nvPr/>
        </p:nvSpPr>
        <p:spPr>
          <a:xfrm>
            <a:off x="5824909" y="5600899"/>
            <a:ext cx="132927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accent3"/>
                </a:solidFill>
              </a:rPr>
              <a:t>Description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1E05F945-BF1F-4C75-A677-CF79BD9BCFBA}"/>
              </a:ext>
            </a:extLst>
          </p:cNvPr>
          <p:cNvSpPr txBox="1"/>
          <p:nvPr/>
        </p:nvSpPr>
        <p:spPr>
          <a:xfrm>
            <a:off x="1009051" y="2223688"/>
            <a:ext cx="4086726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 am alone, and feel the charm</a:t>
            </a: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982C6E35-B98D-4048-A156-6E2EBCE7C90E}"/>
              </a:ext>
            </a:extLst>
          </p:cNvPr>
          <p:cNvSpPr/>
          <p:nvPr/>
        </p:nvSpPr>
        <p:spPr>
          <a:xfrm rot="10800000" flipV="1">
            <a:off x="1137832" y="4268233"/>
            <a:ext cx="3200400" cy="45719"/>
          </a:xfrm>
          <a:prstGeom prst="rect">
            <a:avLst/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5553FF5A-8AEA-48F6-9D9F-231436CEB838}"/>
              </a:ext>
            </a:extLst>
          </p:cNvPr>
          <p:cNvSpPr/>
          <p:nvPr/>
        </p:nvSpPr>
        <p:spPr>
          <a:xfrm rot="10800000" flipV="1">
            <a:off x="1137832" y="4268232"/>
            <a:ext cx="2423552" cy="4678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accent2"/>
              </a:solidFill>
            </a:endParaRP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55809B7F-D2FD-4489-9D49-BD94531ACF64}"/>
              </a:ext>
            </a:extLst>
          </p:cNvPr>
          <p:cNvSpPr txBox="1"/>
          <p:nvPr/>
        </p:nvSpPr>
        <p:spPr>
          <a:xfrm>
            <a:off x="4351438" y="4129733"/>
            <a:ext cx="5271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solidFill>
                  <a:schemeClr val="accent2"/>
                </a:solidFill>
              </a:rPr>
              <a:t>87</a:t>
            </a:r>
            <a:r>
              <a:rPr lang="id-ID" sz="1200" dirty="0">
                <a:solidFill>
                  <a:schemeClr val="accent2"/>
                </a:solidFill>
              </a:rPr>
              <a:t>%</a:t>
            </a:r>
            <a:endParaRPr lang="en-ID" sz="1200" i="1" dirty="0">
              <a:solidFill>
                <a:schemeClr val="accent2"/>
              </a:solidFill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9FDA72A1-B587-4D08-B04F-56C19BE430C3}"/>
              </a:ext>
            </a:extLst>
          </p:cNvPr>
          <p:cNvSpPr txBox="1"/>
          <p:nvPr/>
        </p:nvSpPr>
        <p:spPr>
          <a:xfrm>
            <a:off x="1037466" y="3857743"/>
            <a:ext cx="1812816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600" b="1" dirty="0">
                <a:solidFill>
                  <a:schemeClr val="accent2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FCA3A92C-A1E9-4900-AA18-0F4B3CD8AF85}"/>
              </a:ext>
            </a:extLst>
          </p:cNvPr>
          <p:cNvSpPr/>
          <p:nvPr/>
        </p:nvSpPr>
        <p:spPr>
          <a:xfrm rot="10800000" flipV="1">
            <a:off x="1137832" y="4865183"/>
            <a:ext cx="3200400" cy="45719"/>
          </a:xfrm>
          <a:prstGeom prst="rect">
            <a:avLst/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404FAE64-A496-473B-9689-46229E5C3CEA}"/>
              </a:ext>
            </a:extLst>
          </p:cNvPr>
          <p:cNvSpPr/>
          <p:nvPr/>
        </p:nvSpPr>
        <p:spPr>
          <a:xfrm rot="10800000" flipV="1">
            <a:off x="1137832" y="4865181"/>
            <a:ext cx="1646569" cy="4571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C47E4169-A62E-49FF-8944-062316F12D1A}"/>
              </a:ext>
            </a:extLst>
          </p:cNvPr>
          <p:cNvSpPr txBox="1"/>
          <p:nvPr/>
        </p:nvSpPr>
        <p:spPr>
          <a:xfrm>
            <a:off x="4351438" y="4726683"/>
            <a:ext cx="5271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solidFill>
                  <a:schemeClr val="accent3"/>
                </a:solidFill>
              </a:rPr>
              <a:t>58</a:t>
            </a:r>
            <a:r>
              <a:rPr lang="id-ID" sz="1200" dirty="0">
                <a:solidFill>
                  <a:schemeClr val="accent3"/>
                </a:solidFill>
              </a:rPr>
              <a:t>%</a:t>
            </a:r>
            <a:endParaRPr lang="en-ID" sz="1200" i="1" dirty="0">
              <a:solidFill>
                <a:schemeClr val="accent3"/>
              </a:solidFill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92FB574B-602A-4187-AD9B-51C4BB55492C}"/>
              </a:ext>
            </a:extLst>
          </p:cNvPr>
          <p:cNvSpPr txBox="1"/>
          <p:nvPr/>
        </p:nvSpPr>
        <p:spPr>
          <a:xfrm>
            <a:off x="1037466" y="4454693"/>
            <a:ext cx="1977916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600" b="1" dirty="0">
                <a:solidFill>
                  <a:schemeClr val="accent3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E485805A-967F-4F83-8205-0F55B7804C96}"/>
              </a:ext>
            </a:extLst>
          </p:cNvPr>
          <p:cNvSpPr txBox="1"/>
          <p:nvPr/>
        </p:nvSpPr>
        <p:spPr>
          <a:xfrm>
            <a:off x="1037466" y="5383707"/>
            <a:ext cx="2194804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200" dirty="0">
                <a:latin typeface="+mj-lt"/>
              </a:rPr>
              <a:t>Go to next slide</a:t>
            </a:r>
          </a:p>
        </p:txBody>
      </p:sp>
      <p:sp>
        <p:nvSpPr>
          <p:cNvPr id="74" name="Rectangle: Rounded Corners 73">
            <a:extLst>
              <a:ext uri="{FF2B5EF4-FFF2-40B4-BE49-F238E27FC236}">
                <a16:creationId xmlns:a16="http://schemas.microsoft.com/office/drawing/2014/main" id="{8F4560E5-2368-474F-8E90-98C620D8FDA1}"/>
              </a:ext>
            </a:extLst>
          </p:cNvPr>
          <p:cNvSpPr/>
          <p:nvPr/>
        </p:nvSpPr>
        <p:spPr>
          <a:xfrm>
            <a:off x="2541708" y="5293607"/>
            <a:ext cx="2320533" cy="457200"/>
          </a:xfrm>
          <a:prstGeom prst="roundRect">
            <a:avLst>
              <a:gd name="adj" fmla="val 13107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653EF9C3-4F16-42C1-BAAB-94B24DCB2DDD}"/>
              </a:ext>
            </a:extLst>
          </p:cNvPr>
          <p:cNvSpPr txBox="1"/>
          <p:nvPr/>
        </p:nvSpPr>
        <p:spPr>
          <a:xfrm>
            <a:off x="2555743" y="5383708"/>
            <a:ext cx="230649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D" sz="1200" dirty="0">
                <a:solidFill>
                  <a:schemeClr val="bg2"/>
                </a:solidFill>
              </a:rPr>
              <a:t>www.yourwebsitehere.com</a:t>
            </a: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3F78ABD7-36A5-46DE-BD42-259CD1C44DBC}"/>
              </a:ext>
            </a:extLst>
          </p:cNvPr>
          <p:cNvSpPr/>
          <p:nvPr/>
        </p:nvSpPr>
        <p:spPr>
          <a:xfrm rot="10800000" flipV="1">
            <a:off x="1137832" y="3672101"/>
            <a:ext cx="3200400" cy="45719"/>
          </a:xfrm>
          <a:prstGeom prst="rect">
            <a:avLst/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59D03180-D32F-443A-AC68-911A9C7F8C23}"/>
              </a:ext>
            </a:extLst>
          </p:cNvPr>
          <p:cNvSpPr/>
          <p:nvPr/>
        </p:nvSpPr>
        <p:spPr>
          <a:xfrm rot="10800000" flipV="1">
            <a:off x="1140941" y="3672100"/>
            <a:ext cx="2834640" cy="4678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accent2"/>
              </a:solidFill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FA7AE5ED-711F-4C36-A30B-33769E490E47}"/>
              </a:ext>
            </a:extLst>
          </p:cNvPr>
          <p:cNvSpPr txBox="1"/>
          <p:nvPr/>
        </p:nvSpPr>
        <p:spPr>
          <a:xfrm>
            <a:off x="4351438" y="3533601"/>
            <a:ext cx="5271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solidFill>
                  <a:schemeClr val="accent2"/>
                </a:solidFill>
              </a:rPr>
              <a:t>92</a:t>
            </a:r>
            <a:r>
              <a:rPr lang="id-ID" sz="1200" dirty="0">
                <a:solidFill>
                  <a:schemeClr val="accent2"/>
                </a:solidFill>
              </a:rPr>
              <a:t>%</a:t>
            </a:r>
            <a:endParaRPr lang="en-ID" sz="1200" i="1" dirty="0">
              <a:solidFill>
                <a:schemeClr val="accent2"/>
              </a:solidFill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06E0C019-49D4-40A3-9A69-0588A8C2F7AB}"/>
              </a:ext>
            </a:extLst>
          </p:cNvPr>
          <p:cNvSpPr txBox="1"/>
          <p:nvPr/>
        </p:nvSpPr>
        <p:spPr>
          <a:xfrm>
            <a:off x="1037466" y="3261611"/>
            <a:ext cx="1812816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pic>
        <p:nvPicPr>
          <p:cNvPr id="82" name="PpHolder29">
            <a:extLst>
              <a:ext uri="{FF2B5EF4-FFF2-40B4-BE49-F238E27FC236}">
                <a16:creationId xmlns:a16="http://schemas.microsoft.com/office/drawing/2014/main" id="{0E6BE5E3-C93D-42D2-8817-9AF2B8BDAA98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622" t="27980"/>
          <a:stretch>
            <a:fillRect/>
          </a:stretch>
        </p:blipFill>
        <p:spPr>
          <a:xfrm>
            <a:off x="8854048" y="1918862"/>
            <a:ext cx="3337953" cy="4939138"/>
          </a:xfrm>
          <a:custGeom>
            <a:avLst/>
            <a:gdLst>
              <a:gd name="connsiteX0" fmla="*/ 0 w 3337953"/>
              <a:gd name="connsiteY0" fmla="*/ 0 h 4939138"/>
              <a:gd name="connsiteX1" fmla="*/ 3337953 w 3337953"/>
              <a:gd name="connsiteY1" fmla="*/ 0 h 4939138"/>
              <a:gd name="connsiteX2" fmla="*/ 3337953 w 3337953"/>
              <a:gd name="connsiteY2" fmla="*/ 4939138 h 4939138"/>
              <a:gd name="connsiteX3" fmla="*/ 0 w 3337953"/>
              <a:gd name="connsiteY3" fmla="*/ 4939138 h 49391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37953" h="4939138">
                <a:moveTo>
                  <a:pt x="0" y="0"/>
                </a:moveTo>
                <a:lnTo>
                  <a:pt x="3337953" y="0"/>
                </a:lnTo>
                <a:lnTo>
                  <a:pt x="3337953" y="4939138"/>
                </a:lnTo>
                <a:lnTo>
                  <a:pt x="0" y="4939138"/>
                </a:lnTo>
                <a:close/>
              </a:path>
            </a:pathLst>
          </a:custGeom>
        </p:spPr>
      </p:pic>
      <p:sp>
        <p:nvSpPr>
          <p:cNvPr id="7" name="Subtitle 6">
            <a:extLst>
              <a:ext uri="{FF2B5EF4-FFF2-40B4-BE49-F238E27FC236}">
                <a16:creationId xmlns:a16="http://schemas.microsoft.com/office/drawing/2014/main" id="{9C60A164-C2EF-48B4-AA1D-CF1CD1C7829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9A90C68C-45B5-4A54-8D00-50C9D6B8B08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>
                <a:latin typeface="+mj-lt"/>
              </a:rPr>
              <a:t>Device Mockup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632719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0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5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0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500"/>
                            </p:stCondLst>
                            <p:childTnLst>
                              <p:par>
                                <p:cTn id="6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000"/>
                            </p:stCondLst>
                            <p:childTnLst>
                              <p:par>
                                <p:cTn id="8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5500"/>
                            </p:stCondLst>
                            <p:childTnLst>
                              <p:par>
                                <p:cTn id="9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5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6000"/>
                            </p:stCondLst>
                            <p:childTnLst>
                              <p:par>
                                <p:cTn id="10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9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6500"/>
                            </p:stCondLst>
                            <p:childTnLst>
                              <p:par>
                                <p:cTn id="1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3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 animBg="1"/>
      <p:bldP spid="49" grpId="0" animBg="1"/>
      <p:bldP spid="55" grpId="0"/>
      <p:bldP spid="56" grpId="0" animBg="1"/>
      <p:bldP spid="57" grpId="0"/>
      <p:bldP spid="58" grpId="0" animBg="1"/>
      <p:bldP spid="59" grpId="0" animBg="1"/>
      <p:bldP spid="76" grpId="0"/>
      <p:bldP spid="63" grpId="0"/>
      <p:bldP spid="65" grpId="0" animBg="1"/>
      <p:bldP spid="66" grpId="0" animBg="1"/>
      <p:bldP spid="67" grpId="0"/>
      <p:bldP spid="68" grpId="0"/>
      <p:bldP spid="69" grpId="0" animBg="1"/>
      <p:bldP spid="70" grpId="0" animBg="1"/>
      <p:bldP spid="71" grpId="0"/>
      <p:bldP spid="72" grpId="0"/>
      <p:bldP spid="73" grpId="0"/>
      <p:bldP spid="74" grpId="0" animBg="1"/>
      <p:bldP spid="75" grpId="0"/>
      <p:bldP spid="77" grpId="0" animBg="1"/>
      <p:bldP spid="78" grpId="0" animBg="1"/>
      <p:bldP spid="79" grpId="0"/>
      <p:bldP spid="8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Freeform 24">
            <a:extLst>
              <a:ext uri="{FF2B5EF4-FFF2-40B4-BE49-F238E27FC236}">
                <a16:creationId xmlns:a16="http://schemas.microsoft.com/office/drawing/2014/main" id="{0B66ED53-111C-4C8B-B2F4-4DB725E02853}"/>
              </a:ext>
            </a:extLst>
          </p:cNvPr>
          <p:cNvSpPr/>
          <p:nvPr/>
        </p:nvSpPr>
        <p:spPr>
          <a:xfrm flipH="1">
            <a:off x="10436499" y="0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101" name="Group 100">
            <a:extLst>
              <a:ext uri="{FF2B5EF4-FFF2-40B4-BE49-F238E27FC236}">
                <a16:creationId xmlns:a16="http://schemas.microsoft.com/office/drawing/2014/main" id="{D1E33076-5777-4F41-85CA-56193606C9C0}"/>
              </a:ext>
            </a:extLst>
          </p:cNvPr>
          <p:cNvGrpSpPr/>
          <p:nvPr/>
        </p:nvGrpSpPr>
        <p:grpSpPr>
          <a:xfrm>
            <a:off x="10878350" y="256759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77D9334A-FED3-4712-B423-47E624651B0F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C4344AF7-25F5-4D41-8D76-E023DD2CEB5C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DA286F78-1042-4934-80A6-E4FDA818BB16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3E66BC6E-66FD-4D34-B78C-FA7CA8B8FB4A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A53B0C01-95A5-4984-8A58-878709DA0E29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5B8BA0BE-69A8-4999-A78B-90EE6A7BDB3F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BB33C5DA-1AAB-4B57-8412-BCD856CFA553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7F45D018-8C11-4488-9285-D0E847FE6E9C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1D5A97CD-2D87-4C15-B6FC-88ED402D3A01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id="{1D04A5F2-056E-4456-8F4F-1A2374A07F45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5F3F612B-7820-4F3C-B9F9-9029FA7195D6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id="{26E44D97-E282-4835-A490-426860639E7F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0BBCA967-D4E0-4233-A2D9-B972C1E9FB46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669FF30C-930F-4953-A1BB-C3EAB7C4D2E8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6C177DF6-D9D4-44B2-A757-4EA718746CA0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96D96B0C-E401-4C9F-9118-37FB660B1135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6EA20D03-B2A4-417A-ABBF-514BB5586E7B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C47A263E-6BC9-400B-AF1C-CA76B4B0B648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DA680293-86FF-4B15-B2CB-3FE1FEF00D05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7BC1A495-86EC-4B49-8830-3232129938D3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71CAFCA1-0ADC-4874-A0D4-FC358009C5E0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F98D2BA4-BA14-4802-9CE1-D802C3337903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4" name="Freeform: Shape 123">
              <a:extLst>
                <a:ext uri="{FF2B5EF4-FFF2-40B4-BE49-F238E27FC236}">
                  <a16:creationId xmlns:a16="http://schemas.microsoft.com/office/drawing/2014/main" id="{20E04DF1-A82B-4C2B-8613-9F5EBE20695F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B4B4E23C-6B8A-4A3B-91DA-E530AFA5D3DB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471B2572-B15C-4EEA-8741-F01071200779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0274D151-2A68-425A-A15B-D4B32CA79B61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19B1AF77-48A4-414B-B690-05A8472F6DF8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7DBE0E89-A0BA-492C-A6E1-312744F34E68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id="{74DD5B62-3479-4209-8C83-469A3C3F222F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D757AD33-E742-4057-868A-4267E8641A13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61" name="TextBox 60">
            <a:extLst>
              <a:ext uri="{FF2B5EF4-FFF2-40B4-BE49-F238E27FC236}">
                <a16:creationId xmlns:a16="http://schemas.microsoft.com/office/drawing/2014/main" id="{F02ED15B-D741-4669-A033-3368388B9C20}"/>
              </a:ext>
            </a:extLst>
          </p:cNvPr>
          <p:cNvSpPr txBox="1"/>
          <p:nvPr/>
        </p:nvSpPr>
        <p:spPr>
          <a:xfrm>
            <a:off x="1009051" y="2703666"/>
            <a:ext cx="2344542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/>
              <a:t>A wonderful serenity taken possession  heart alone, and feel charm existence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BAFA5BB5-8E82-40AD-84A9-9EF2266CCA78}"/>
              </a:ext>
            </a:extLst>
          </p:cNvPr>
          <p:cNvSpPr txBox="1"/>
          <p:nvPr/>
        </p:nvSpPr>
        <p:spPr>
          <a:xfrm>
            <a:off x="1298619" y="2380737"/>
            <a:ext cx="20549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5" name="Freeform 7">
            <a:extLst>
              <a:ext uri="{FF2B5EF4-FFF2-40B4-BE49-F238E27FC236}">
                <a16:creationId xmlns:a16="http://schemas.microsoft.com/office/drawing/2014/main" id="{E4FBE1F6-28CA-4EDD-AE6C-4B41A7A49AC8}"/>
              </a:ext>
            </a:extLst>
          </p:cNvPr>
          <p:cNvSpPr>
            <a:spLocks/>
          </p:cNvSpPr>
          <p:nvPr/>
        </p:nvSpPr>
        <p:spPr bwMode="auto">
          <a:xfrm>
            <a:off x="5932233" y="2202840"/>
            <a:ext cx="1998800" cy="2015596"/>
          </a:xfrm>
          <a:custGeom>
            <a:avLst/>
            <a:gdLst>
              <a:gd name="T0" fmla="*/ 929 w 1072"/>
              <a:gd name="T1" fmla="*/ 527 h 1073"/>
              <a:gd name="T2" fmla="*/ 1023 w 1072"/>
              <a:gd name="T3" fmla="*/ 499 h 1073"/>
              <a:gd name="T4" fmla="*/ 1072 w 1072"/>
              <a:gd name="T5" fmla="*/ 529 h 1073"/>
              <a:gd name="T6" fmla="*/ 1072 w 1072"/>
              <a:gd name="T7" fmla="*/ 831 h 1073"/>
              <a:gd name="T8" fmla="*/ 773 w 1072"/>
              <a:gd name="T9" fmla="*/ 831 h 1073"/>
              <a:gd name="T10" fmla="*/ 743 w 1072"/>
              <a:gd name="T11" fmla="*/ 880 h 1073"/>
              <a:gd name="T12" fmla="*/ 769 w 1072"/>
              <a:gd name="T13" fmla="*/ 975 h 1073"/>
              <a:gd name="T14" fmla="*/ 657 w 1072"/>
              <a:gd name="T15" fmla="*/ 1073 h 1073"/>
              <a:gd name="T16" fmla="*/ 545 w 1072"/>
              <a:gd name="T17" fmla="*/ 975 h 1073"/>
              <a:gd name="T18" fmla="*/ 574 w 1072"/>
              <a:gd name="T19" fmla="*/ 880 h 1073"/>
              <a:gd name="T20" fmla="*/ 543 w 1072"/>
              <a:gd name="T21" fmla="*/ 831 h 1073"/>
              <a:gd name="T22" fmla="*/ 241 w 1072"/>
              <a:gd name="T23" fmla="*/ 831 h 1073"/>
              <a:gd name="T24" fmla="*/ 241 w 1072"/>
              <a:gd name="T25" fmla="*/ 831 h 1073"/>
              <a:gd name="T26" fmla="*/ 241 w 1072"/>
              <a:gd name="T27" fmla="*/ 831 h 1073"/>
              <a:gd name="T28" fmla="*/ 241 w 1072"/>
              <a:gd name="T29" fmla="*/ 529 h 1073"/>
              <a:gd name="T30" fmla="*/ 192 w 1072"/>
              <a:gd name="T31" fmla="*/ 499 h 1073"/>
              <a:gd name="T32" fmla="*/ 97 w 1072"/>
              <a:gd name="T33" fmla="*/ 527 h 1073"/>
              <a:gd name="T34" fmla="*/ 0 w 1072"/>
              <a:gd name="T35" fmla="*/ 415 h 1073"/>
              <a:gd name="T36" fmla="*/ 97 w 1072"/>
              <a:gd name="T37" fmla="*/ 303 h 1073"/>
              <a:gd name="T38" fmla="*/ 192 w 1072"/>
              <a:gd name="T39" fmla="*/ 330 h 1073"/>
              <a:gd name="T40" fmla="*/ 241 w 1072"/>
              <a:gd name="T41" fmla="*/ 300 h 1073"/>
              <a:gd name="T42" fmla="*/ 241 w 1072"/>
              <a:gd name="T43" fmla="*/ 0 h 1073"/>
              <a:gd name="T44" fmla="*/ 241 w 1072"/>
              <a:gd name="T45" fmla="*/ 57 h 1073"/>
              <a:gd name="T46" fmla="*/ 241 w 1072"/>
              <a:gd name="T47" fmla="*/ 0 h 1073"/>
              <a:gd name="T48" fmla="*/ 543 w 1072"/>
              <a:gd name="T49" fmla="*/ 0 h 1073"/>
              <a:gd name="T50" fmla="*/ 574 w 1072"/>
              <a:gd name="T51" fmla="*/ 49 h 1073"/>
              <a:gd name="T52" fmla="*/ 545 w 1072"/>
              <a:gd name="T53" fmla="*/ 144 h 1073"/>
              <a:gd name="T54" fmla="*/ 657 w 1072"/>
              <a:gd name="T55" fmla="*/ 242 h 1073"/>
              <a:gd name="T56" fmla="*/ 769 w 1072"/>
              <a:gd name="T57" fmla="*/ 144 h 1073"/>
              <a:gd name="T58" fmla="*/ 743 w 1072"/>
              <a:gd name="T59" fmla="*/ 49 h 1073"/>
              <a:gd name="T60" fmla="*/ 773 w 1072"/>
              <a:gd name="T61" fmla="*/ 0 h 1073"/>
              <a:gd name="T62" fmla="*/ 1072 w 1072"/>
              <a:gd name="T63" fmla="*/ 0 h 1073"/>
              <a:gd name="T64" fmla="*/ 1072 w 1072"/>
              <a:gd name="T65" fmla="*/ 300 h 1073"/>
              <a:gd name="T66" fmla="*/ 1023 w 1072"/>
              <a:gd name="T67" fmla="*/ 330 h 1073"/>
              <a:gd name="T68" fmla="*/ 929 w 1072"/>
              <a:gd name="T69" fmla="*/ 303 h 1073"/>
              <a:gd name="T70" fmla="*/ 831 w 1072"/>
              <a:gd name="T71" fmla="*/ 415 h 1073"/>
              <a:gd name="T72" fmla="*/ 929 w 1072"/>
              <a:gd name="T73" fmla="*/ 527 h 10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072" h="1073">
                <a:moveTo>
                  <a:pt x="929" y="527"/>
                </a:moveTo>
                <a:cubicBezTo>
                  <a:pt x="955" y="527"/>
                  <a:pt x="990" y="516"/>
                  <a:pt x="1023" y="499"/>
                </a:cubicBezTo>
                <a:cubicBezTo>
                  <a:pt x="1046" y="487"/>
                  <a:pt x="1072" y="504"/>
                  <a:pt x="1072" y="529"/>
                </a:cubicBezTo>
                <a:cubicBezTo>
                  <a:pt x="1072" y="831"/>
                  <a:pt x="1072" y="831"/>
                  <a:pt x="1072" y="831"/>
                </a:cubicBezTo>
                <a:cubicBezTo>
                  <a:pt x="773" y="831"/>
                  <a:pt x="773" y="831"/>
                  <a:pt x="773" y="831"/>
                </a:cubicBezTo>
                <a:cubicBezTo>
                  <a:pt x="748" y="831"/>
                  <a:pt x="732" y="858"/>
                  <a:pt x="743" y="880"/>
                </a:cubicBezTo>
                <a:cubicBezTo>
                  <a:pt x="759" y="913"/>
                  <a:pt x="769" y="949"/>
                  <a:pt x="769" y="975"/>
                </a:cubicBezTo>
                <a:cubicBezTo>
                  <a:pt x="769" y="1038"/>
                  <a:pt x="719" y="1073"/>
                  <a:pt x="657" y="1073"/>
                </a:cubicBezTo>
                <a:cubicBezTo>
                  <a:pt x="595" y="1073"/>
                  <a:pt x="545" y="1038"/>
                  <a:pt x="545" y="975"/>
                </a:cubicBezTo>
                <a:cubicBezTo>
                  <a:pt x="545" y="949"/>
                  <a:pt x="557" y="913"/>
                  <a:pt x="574" y="880"/>
                </a:cubicBezTo>
                <a:cubicBezTo>
                  <a:pt x="585" y="858"/>
                  <a:pt x="568" y="831"/>
                  <a:pt x="543" y="831"/>
                </a:cubicBezTo>
                <a:cubicBezTo>
                  <a:pt x="241" y="831"/>
                  <a:pt x="241" y="831"/>
                  <a:pt x="241" y="831"/>
                </a:cubicBezTo>
                <a:cubicBezTo>
                  <a:pt x="241" y="831"/>
                  <a:pt x="241" y="831"/>
                  <a:pt x="241" y="831"/>
                </a:cubicBezTo>
                <a:cubicBezTo>
                  <a:pt x="241" y="831"/>
                  <a:pt x="241" y="831"/>
                  <a:pt x="241" y="831"/>
                </a:cubicBezTo>
                <a:cubicBezTo>
                  <a:pt x="241" y="529"/>
                  <a:pt x="241" y="529"/>
                  <a:pt x="241" y="529"/>
                </a:cubicBezTo>
                <a:cubicBezTo>
                  <a:pt x="241" y="504"/>
                  <a:pt x="215" y="487"/>
                  <a:pt x="192" y="499"/>
                </a:cubicBezTo>
                <a:cubicBezTo>
                  <a:pt x="159" y="516"/>
                  <a:pt x="124" y="527"/>
                  <a:pt x="97" y="527"/>
                </a:cubicBezTo>
                <a:cubicBezTo>
                  <a:pt x="34" y="527"/>
                  <a:pt x="0" y="477"/>
                  <a:pt x="0" y="415"/>
                </a:cubicBezTo>
                <a:cubicBezTo>
                  <a:pt x="0" y="353"/>
                  <a:pt x="34" y="303"/>
                  <a:pt x="97" y="303"/>
                </a:cubicBezTo>
                <a:cubicBezTo>
                  <a:pt x="124" y="303"/>
                  <a:pt x="159" y="314"/>
                  <a:pt x="192" y="330"/>
                </a:cubicBezTo>
                <a:cubicBezTo>
                  <a:pt x="215" y="341"/>
                  <a:pt x="241" y="325"/>
                  <a:pt x="241" y="300"/>
                </a:cubicBezTo>
                <a:cubicBezTo>
                  <a:pt x="241" y="0"/>
                  <a:pt x="241" y="0"/>
                  <a:pt x="241" y="0"/>
                </a:cubicBezTo>
                <a:cubicBezTo>
                  <a:pt x="241" y="57"/>
                  <a:pt x="241" y="57"/>
                  <a:pt x="241" y="57"/>
                </a:cubicBezTo>
                <a:cubicBezTo>
                  <a:pt x="241" y="0"/>
                  <a:pt x="241" y="0"/>
                  <a:pt x="241" y="0"/>
                </a:cubicBezTo>
                <a:cubicBezTo>
                  <a:pt x="543" y="0"/>
                  <a:pt x="543" y="0"/>
                  <a:pt x="543" y="0"/>
                </a:cubicBezTo>
                <a:cubicBezTo>
                  <a:pt x="568" y="0"/>
                  <a:pt x="585" y="27"/>
                  <a:pt x="574" y="49"/>
                </a:cubicBezTo>
                <a:cubicBezTo>
                  <a:pt x="557" y="82"/>
                  <a:pt x="545" y="118"/>
                  <a:pt x="545" y="144"/>
                </a:cubicBezTo>
                <a:cubicBezTo>
                  <a:pt x="545" y="207"/>
                  <a:pt x="595" y="242"/>
                  <a:pt x="657" y="242"/>
                </a:cubicBezTo>
                <a:cubicBezTo>
                  <a:pt x="719" y="242"/>
                  <a:pt x="769" y="207"/>
                  <a:pt x="769" y="144"/>
                </a:cubicBezTo>
                <a:cubicBezTo>
                  <a:pt x="769" y="118"/>
                  <a:pt x="759" y="82"/>
                  <a:pt x="743" y="49"/>
                </a:cubicBezTo>
                <a:cubicBezTo>
                  <a:pt x="732" y="26"/>
                  <a:pt x="748" y="0"/>
                  <a:pt x="773" y="0"/>
                </a:cubicBezTo>
                <a:cubicBezTo>
                  <a:pt x="1072" y="0"/>
                  <a:pt x="1072" y="0"/>
                  <a:pt x="1072" y="0"/>
                </a:cubicBezTo>
                <a:cubicBezTo>
                  <a:pt x="1072" y="300"/>
                  <a:pt x="1072" y="300"/>
                  <a:pt x="1072" y="300"/>
                </a:cubicBezTo>
                <a:cubicBezTo>
                  <a:pt x="1072" y="325"/>
                  <a:pt x="1046" y="341"/>
                  <a:pt x="1023" y="330"/>
                </a:cubicBezTo>
                <a:cubicBezTo>
                  <a:pt x="990" y="314"/>
                  <a:pt x="955" y="303"/>
                  <a:pt x="929" y="303"/>
                </a:cubicBezTo>
                <a:cubicBezTo>
                  <a:pt x="865" y="303"/>
                  <a:pt x="831" y="353"/>
                  <a:pt x="831" y="415"/>
                </a:cubicBezTo>
                <a:cubicBezTo>
                  <a:pt x="831" y="477"/>
                  <a:pt x="865" y="527"/>
                  <a:pt x="929" y="52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6" name="Freeform 8">
            <a:extLst>
              <a:ext uri="{FF2B5EF4-FFF2-40B4-BE49-F238E27FC236}">
                <a16:creationId xmlns:a16="http://schemas.microsoft.com/office/drawing/2014/main" id="{F421A5BC-7C85-4713-9269-2CFA37AB0946}"/>
              </a:ext>
            </a:extLst>
          </p:cNvPr>
          <p:cNvSpPr>
            <a:spLocks/>
          </p:cNvSpPr>
          <p:nvPr/>
        </p:nvSpPr>
        <p:spPr bwMode="auto">
          <a:xfrm>
            <a:off x="4253718" y="3864991"/>
            <a:ext cx="1998800" cy="2013496"/>
          </a:xfrm>
          <a:custGeom>
            <a:avLst/>
            <a:gdLst>
              <a:gd name="T0" fmla="*/ 144 w 1073"/>
              <a:gd name="T1" fmla="*/ 545 h 1072"/>
              <a:gd name="T2" fmla="*/ 49 w 1073"/>
              <a:gd name="T3" fmla="*/ 574 h 1072"/>
              <a:gd name="T4" fmla="*/ 0 w 1073"/>
              <a:gd name="T5" fmla="*/ 543 h 1072"/>
              <a:gd name="T6" fmla="*/ 0 w 1073"/>
              <a:gd name="T7" fmla="*/ 241 h 1072"/>
              <a:gd name="T8" fmla="*/ 299 w 1073"/>
              <a:gd name="T9" fmla="*/ 241 h 1072"/>
              <a:gd name="T10" fmla="*/ 330 w 1073"/>
              <a:gd name="T11" fmla="*/ 192 h 1072"/>
              <a:gd name="T12" fmla="*/ 303 w 1073"/>
              <a:gd name="T13" fmla="*/ 97 h 1072"/>
              <a:gd name="T14" fmla="*/ 415 w 1073"/>
              <a:gd name="T15" fmla="*/ 0 h 1072"/>
              <a:gd name="T16" fmla="*/ 527 w 1073"/>
              <a:gd name="T17" fmla="*/ 97 h 1072"/>
              <a:gd name="T18" fmla="*/ 499 w 1073"/>
              <a:gd name="T19" fmla="*/ 192 h 1072"/>
              <a:gd name="T20" fmla="*/ 529 w 1073"/>
              <a:gd name="T21" fmla="*/ 241 h 1072"/>
              <a:gd name="T22" fmla="*/ 831 w 1073"/>
              <a:gd name="T23" fmla="*/ 241 h 1072"/>
              <a:gd name="T24" fmla="*/ 831 w 1073"/>
              <a:gd name="T25" fmla="*/ 241 h 1072"/>
              <a:gd name="T26" fmla="*/ 831 w 1073"/>
              <a:gd name="T27" fmla="*/ 241 h 1072"/>
              <a:gd name="T28" fmla="*/ 831 w 1073"/>
              <a:gd name="T29" fmla="*/ 543 h 1072"/>
              <a:gd name="T30" fmla="*/ 880 w 1073"/>
              <a:gd name="T31" fmla="*/ 574 h 1072"/>
              <a:gd name="T32" fmla="*/ 975 w 1073"/>
              <a:gd name="T33" fmla="*/ 545 h 1072"/>
              <a:gd name="T34" fmla="*/ 1073 w 1073"/>
              <a:gd name="T35" fmla="*/ 657 h 1072"/>
              <a:gd name="T36" fmla="*/ 975 w 1073"/>
              <a:gd name="T37" fmla="*/ 769 h 1072"/>
              <a:gd name="T38" fmla="*/ 880 w 1073"/>
              <a:gd name="T39" fmla="*/ 743 h 1072"/>
              <a:gd name="T40" fmla="*/ 831 w 1073"/>
              <a:gd name="T41" fmla="*/ 773 h 1072"/>
              <a:gd name="T42" fmla="*/ 831 w 1073"/>
              <a:gd name="T43" fmla="*/ 1072 h 1072"/>
              <a:gd name="T44" fmla="*/ 831 w 1073"/>
              <a:gd name="T45" fmla="*/ 1015 h 1072"/>
              <a:gd name="T46" fmla="*/ 831 w 1073"/>
              <a:gd name="T47" fmla="*/ 1072 h 1072"/>
              <a:gd name="T48" fmla="*/ 529 w 1073"/>
              <a:gd name="T49" fmla="*/ 1072 h 1072"/>
              <a:gd name="T50" fmla="*/ 499 w 1073"/>
              <a:gd name="T51" fmla="*/ 1023 h 1072"/>
              <a:gd name="T52" fmla="*/ 527 w 1073"/>
              <a:gd name="T53" fmla="*/ 929 h 1072"/>
              <a:gd name="T54" fmla="*/ 415 w 1073"/>
              <a:gd name="T55" fmla="*/ 831 h 1072"/>
              <a:gd name="T56" fmla="*/ 303 w 1073"/>
              <a:gd name="T57" fmla="*/ 929 h 1072"/>
              <a:gd name="T58" fmla="*/ 330 w 1073"/>
              <a:gd name="T59" fmla="*/ 1023 h 1072"/>
              <a:gd name="T60" fmla="*/ 299 w 1073"/>
              <a:gd name="T61" fmla="*/ 1072 h 1072"/>
              <a:gd name="T62" fmla="*/ 0 w 1073"/>
              <a:gd name="T63" fmla="*/ 1072 h 1072"/>
              <a:gd name="T64" fmla="*/ 0 w 1073"/>
              <a:gd name="T65" fmla="*/ 773 h 1072"/>
              <a:gd name="T66" fmla="*/ 49 w 1073"/>
              <a:gd name="T67" fmla="*/ 743 h 1072"/>
              <a:gd name="T68" fmla="*/ 144 w 1073"/>
              <a:gd name="T69" fmla="*/ 769 h 1072"/>
              <a:gd name="T70" fmla="*/ 241 w 1073"/>
              <a:gd name="T71" fmla="*/ 657 h 1072"/>
              <a:gd name="T72" fmla="*/ 144 w 1073"/>
              <a:gd name="T73" fmla="*/ 545 h 10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073" h="1072">
                <a:moveTo>
                  <a:pt x="144" y="545"/>
                </a:moveTo>
                <a:cubicBezTo>
                  <a:pt x="118" y="545"/>
                  <a:pt x="82" y="557"/>
                  <a:pt x="49" y="574"/>
                </a:cubicBezTo>
                <a:cubicBezTo>
                  <a:pt x="26" y="585"/>
                  <a:pt x="0" y="568"/>
                  <a:pt x="0" y="543"/>
                </a:cubicBezTo>
                <a:cubicBezTo>
                  <a:pt x="0" y="241"/>
                  <a:pt x="0" y="241"/>
                  <a:pt x="0" y="241"/>
                </a:cubicBezTo>
                <a:cubicBezTo>
                  <a:pt x="299" y="241"/>
                  <a:pt x="299" y="241"/>
                  <a:pt x="299" y="241"/>
                </a:cubicBezTo>
                <a:cubicBezTo>
                  <a:pt x="325" y="241"/>
                  <a:pt x="341" y="215"/>
                  <a:pt x="330" y="192"/>
                </a:cubicBezTo>
                <a:cubicBezTo>
                  <a:pt x="314" y="159"/>
                  <a:pt x="303" y="124"/>
                  <a:pt x="303" y="97"/>
                </a:cubicBezTo>
                <a:cubicBezTo>
                  <a:pt x="303" y="34"/>
                  <a:pt x="353" y="0"/>
                  <a:pt x="415" y="0"/>
                </a:cubicBezTo>
                <a:cubicBezTo>
                  <a:pt x="477" y="0"/>
                  <a:pt x="527" y="34"/>
                  <a:pt x="527" y="97"/>
                </a:cubicBezTo>
                <a:cubicBezTo>
                  <a:pt x="527" y="124"/>
                  <a:pt x="515" y="159"/>
                  <a:pt x="499" y="192"/>
                </a:cubicBezTo>
                <a:cubicBezTo>
                  <a:pt x="487" y="215"/>
                  <a:pt x="504" y="241"/>
                  <a:pt x="529" y="241"/>
                </a:cubicBezTo>
                <a:cubicBezTo>
                  <a:pt x="831" y="241"/>
                  <a:pt x="831" y="241"/>
                  <a:pt x="831" y="241"/>
                </a:cubicBezTo>
                <a:cubicBezTo>
                  <a:pt x="831" y="241"/>
                  <a:pt x="831" y="241"/>
                  <a:pt x="831" y="241"/>
                </a:cubicBezTo>
                <a:cubicBezTo>
                  <a:pt x="831" y="241"/>
                  <a:pt x="831" y="241"/>
                  <a:pt x="831" y="241"/>
                </a:cubicBezTo>
                <a:cubicBezTo>
                  <a:pt x="831" y="543"/>
                  <a:pt x="831" y="543"/>
                  <a:pt x="831" y="543"/>
                </a:cubicBezTo>
                <a:cubicBezTo>
                  <a:pt x="831" y="568"/>
                  <a:pt x="858" y="585"/>
                  <a:pt x="880" y="574"/>
                </a:cubicBezTo>
                <a:cubicBezTo>
                  <a:pt x="913" y="557"/>
                  <a:pt x="949" y="545"/>
                  <a:pt x="975" y="545"/>
                </a:cubicBezTo>
                <a:cubicBezTo>
                  <a:pt x="1038" y="545"/>
                  <a:pt x="1073" y="595"/>
                  <a:pt x="1073" y="657"/>
                </a:cubicBezTo>
                <a:cubicBezTo>
                  <a:pt x="1073" y="719"/>
                  <a:pt x="1038" y="769"/>
                  <a:pt x="975" y="769"/>
                </a:cubicBezTo>
                <a:cubicBezTo>
                  <a:pt x="949" y="769"/>
                  <a:pt x="913" y="759"/>
                  <a:pt x="880" y="743"/>
                </a:cubicBezTo>
                <a:cubicBezTo>
                  <a:pt x="857" y="732"/>
                  <a:pt x="831" y="748"/>
                  <a:pt x="831" y="773"/>
                </a:cubicBezTo>
                <a:cubicBezTo>
                  <a:pt x="831" y="1072"/>
                  <a:pt x="831" y="1072"/>
                  <a:pt x="831" y="1072"/>
                </a:cubicBezTo>
                <a:cubicBezTo>
                  <a:pt x="831" y="1015"/>
                  <a:pt x="831" y="1015"/>
                  <a:pt x="831" y="1015"/>
                </a:cubicBezTo>
                <a:cubicBezTo>
                  <a:pt x="831" y="1072"/>
                  <a:pt x="831" y="1072"/>
                  <a:pt x="831" y="1072"/>
                </a:cubicBezTo>
                <a:cubicBezTo>
                  <a:pt x="529" y="1072"/>
                  <a:pt x="529" y="1072"/>
                  <a:pt x="529" y="1072"/>
                </a:cubicBezTo>
                <a:cubicBezTo>
                  <a:pt x="504" y="1072"/>
                  <a:pt x="487" y="1046"/>
                  <a:pt x="499" y="1023"/>
                </a:cubicBezTo>
                <a:cubicBezTo>
                  <a:pt x="515" y="990"/>
                  <a:pt x="527" y="955"/>
                  <a:pt x="527" y="929"/>
                </a:cubicBezTo>
                <a:cubicBezTo>
                  <a:pt x="527" y="865"/>
                  <a:pt x="477" y="831"/>
                  <a:pt x="415" y="831"/>
                </a:cubicBezTo>
                <a:cubicBezTo>
                  <a:pt x="353" y="831"/>
                  <a:pt x="303" y="865"/>
                  <a:pt x="303" y="929"/>
                </a:cubicBezTo>
                <a:cubicBezTo>
                  <a:pt x="303" y="955"/>
                  <a:pt x="314" y="990"/>
                  <a:pt x="330" y="1023"/>
                </a:cubicBezTo>
                <a:cubicBezTo>
                  <a:pt x="341" y="1046"/>
                  <a:pt x="325" y="1072"/>
                  <a:pt x="299" y="1072"/>
                </a:cubicBezTo>
                <a:cubicBezTo>
                  <a:pt x="0" y="1072"/>
                  <a:pt x="0" y="1072"/>
                  <a:pt x="0" y="1072"/>
                </a:cubicBezTo>
                <a:cubicBezTo>
                  <a:pt x="0" y="773"/>
                  <a:pt x="0" y="773"/>
                  <a:pt x="0" y="773"/>
                </a:cubicBezTo>
                <a:cubicBezTo>
                  <a:pt x="0" y="748"/>
                  <a:pt x="26" y="732"/>
                  <a:pt x="49" y="743"/>
                </a:cubicBezTo>
                <a:cubicBezTo>
                  <a:pt x="82" y="759"/>
                  <a:pt x="118" y="769"/>
                  <a:pt x="144" y="769"/>
                </a:cubicBezTo>
                <a:cubicBezTo>
                  <a:pt x="207" y="769"/>
                  <a:pt x="241" y="719"/>
                  <a:pt x="241" y="657"/>
                </a:cubicBezTo>
                <a:cubicBezTo>
                  <a:pt x="241" y="595"/>
                  <a:pt x="207" y="545"/>
                  <a:pt x="144" y="545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7" name="Freeform 5">
            <a:extLst>
              <a:ext uri="{FF2B5EF4-FFF2-40B4-BE49-F238E27FC236}">
                <a16:creationId xmlns:a16="http://schemas.microsoft.com/office/drawing/2014/main" id="{3D8A0DE4-CF99-419A-900D-DE8AD3DC806E}"/>
              </a:ext>
            </a:extLst>
          </p:cNvPr>
          <p:cNvSpPr>
            <a:spLocks/>
          </p:cNvSpPr>
          <p:nvPr/>
        </p:nvSpPr>
        <p:spPr bwMode="auto">
          <a:xfrm>
            <a:off x="6390892" y="4316401"/>
            <a:ext cx="1998800" cy="2015596"/>
          </a:xfrm>
          <a:custGeom>
            <a:avLst/>
            <a:gdLst>
              <a:gd name="T0" fmla="*/ 144 w 1073"/>
              <a:gd name="T1" fmla="*/ 527 h 1073"/>
              <a:gd name="T2" fmla="*/ 49 w 1073"/>
              <a:gd name="T3" fmla="*/ 499 h 1073"/>
              <a:gd name="T4" fmla="*/ 0 w 1073"/>
              <a:gd name="T5" fmla="*/ 529 h 1073"/>
              <a:gd name="T6" fmla="*/ 0 w 1073"/>
              <a:gd name="T7" fmla="*/ 831 h 1073"/>
              <a:gd name="T8" fmla="*/ 300 w 1073"/>
              <a:gd name="T9" fmla="*/ 831 h 1073"/>
              <a:gd name="T10" fmla="*/ 330 w 1073"/>
              <a:gd name="T11" fmla="*/ 880 h 1073"/>
              <a:gd name="T12" fmla="*/ 303 w 1073"/>
              <a:gd name="T13" fmla="*/ 975 h 1073"/>
              <a:gd name="T14" fmla="*/ 415 w 1073"/>
              <a:gd name="T15" fmla="*/ 1073 h 1073"/>
              <a:gd name="T16" fmla="*/ 527 w 1073"/>
              <a:gd name="T17" fmla="*/ 975 h 1073"/>
              <a:gd name="T18" fmla="*/ 499 w 1073"/>
              <a:gd name="T19" fmla="*/ 880 h 1073"/>
              <a:gd name="T20" fmla="*/ 529 w 1073"/>
              <a:gd name="T21" fmla="*/ 831 h 1073"/>
              <a:gd name="T22" fmla="*/ 831 w 1073"/>
              <a:gd name="T23" fmla="*/ 831 h 1073"/>
              <a:gd name="T24" fmla="*/ 831 w 1073"/>
              <a:gd name="T25" fmla="*/ 831 h 1073"/>
              <a:gd name="T26" fmla="*/ 831 w 1073"/>
              <a:gd name="T27" fmla="*/ 831 h 1073"/>
              <a:gd name="T28" fmla="*/ 831 w 1073"/>
              <a:gd name="T29" fmla="*/ 529 h 1073"/>
              <a:gd name="T30" fmla="*/ 880 w 1073"/>
              <a:gd name="T31" fmla="*/ 499 h 1073"/>
              <a:gd name="T32" fmla="*/ 975 w 1073"/>
              <a:gd name="T33" fmla="*/ 527 h 1073"/>
              <a:gd name="T34" fmla="*/ 1073 w 1073"/>
              <a:gd name="T35" fmla="*/ 415 h 1073"/>
              <a:gd name="T36" fmla="*/ 975 w 1073"/>
              <a:gd name="T37" fmla="*/ 303 h 1073"/>
              <a:gd name="T38" fmla="*/ 880 w 1073"/>
              <a:gd name="T39" fmla="*/ 330 h 1073"/>
              <a:gd name="T40" fmla="*/ 831 w 1073"/>
              <a:gd name="T41" fmla="*/ 299 h 1073"/>
              <a:gd name="T42" fmla="*/ 831 w 1073"/>
              <a:gd name="T43" fmla="*/ 0 h 1073"/>
              <a:gd name="T44" fmla="*/ 831 w 1073"/>
              <a:gd name="T45" fmla="*/ 57 h 1073"/>
              <a:gd name="T46" fmla="*/ 831 w 1073"/>
              <a:gd name="T47" fmla="*/ 0 h 1073"/>
              <a:gd name="T48" fmla="*/ 529 w 1073"/>
              <a:gd name="T49" fmla="*/ 0 h 1073"/>
              <a:gd name="T50" fmla="*/ 499 w 1073"/>
              <a:gd name="T51" fmla="*/ 49 h 1073"/>
              <a:gd name="T52" fmla="*/ 527 w 1073"/>
              <a:gd name="T53" fmla="*/ 144 h 1073"/>
              <a:gd name="T54" fmla="*/ 415 w 1073"/>
              <a:gd name="T55" fmla="*/ 241 h 1073"/>
              <a:gd name="T56" fmla="*/ 303 w 1073"/>
              <a:gd name="T57" fmla="*/ 144 h 1073"/>
              <a:gd name="T58" fmla="*/ 330 w 1073"/>
              <a:gd name="T59" fmla="*/ 49 h 1073"/>
              <a:gd name="T60" fmla="*/ 300 w 1073"/>
              <a:gd name="T61" fmla="*/ 0 h 1073"/>
              <a:gd name="T62" fmla="*/ 0 w 1073"/>
              <a:gd name="T63" fmla="*/ 0 h 1073"/>
              <a:gd name="T64" fmla="*/ 0 w 1073"/>
              <a:gd name="T65" fmla="*/ 299 h 1073"/>
              <a:gd name="T66" fmla="*/ 49 w 1073"/>
              <a:gd name="T67" fmla="*/ 330 h 1073"/>
              <a:gd name="T68" fmla="*/ 144 w 1073"/>
              <a:gd name="T69" fmla="*/ 303 h 1073"/>
              <a:gd name="T70" fmla="*/ 242 w 1073"/>
              <a:gd name="T71" fmla="*/ 415 h 1073"/>
              <a:gd name="T72" fmla="*/ 144 w 1073"/>
              <a:gd name="T73" fmla="*/ 527 h 10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073" h="1073">
                <a:moveTo>
                  <a:pt x="144" y="527"/>
                </a:moveTo>
                <a:cubicBezTo>
                  <a:pt x="118" y="527"/>
                  <a:pt x="82" y="515"/>
                  <a:pt x="49" y="499"/>
                </a:cubicBezTo>
                <a:cubicBezTo>
                  <a:pt x="27" y="487"/>
                  <a:pt x="0" y="504"/>
                  <a:pt x="0" y="529"/>
                </a:cubicBezTo>
                <a:cubicBezTo>
                  <a:pt x="0" y="831"/>
                  <a:pt x="0" y="831"/>
                  <a:pt x="0" y="831"/>
                </a:cubicBezTo>
                <a:cubicBezTo>
                  <a:pt x="300" y="831"/>
                  <a:pt x="300" y="831"/>
                  <a:pt x="300" y="831"/>
                </a:cubicBezTo>
                <a:cubicBezTo>
                  <a:pt x="325" y="831"/>
                  <a:pt x="341" y="857"/>
                  <a:pt x="330" y="880"/>
                </a:cubicBezTo>
                <a:cubicBezTo>
                  <a:pt x="314" y="913"/>
                  <a:pt x="303" y="949"/>
                  <a:pt x="303" y="975"/>
                </a:cubicBezTo>
                <a:cubicBezTo>
                  <a:pt x="303" y="1038"/>
                  <a:pt x="353" y="1073"/>
                  <a:pt x="415" y="1073"/>
                </a:cubicBezTo>
                <a:cubicBezTo>
                  <a:pt x="477" y="1073"/>
                  <a:pt x="527" y="1038"/>
                  <a:pt x="527" y="975"/>
                </a:cubicBezTo>
                <a:cubicBezTo>
                  <a:pt x="527" y="949"/>
                  <a:pt x="516" y="913"/>
                  <a:pt x="499" y="880"/>
                </a:cubicBezTo>
                <a:cubicBezTo>
                  <a:pt x="487" y="858"/>
                  <a:pt x="504" y="831"/>
                  <a:pt x="529" y="831"/>
                </a:cubicBezTo>
                <a:cubicBezTo>
                  <a:pt x="831" y="831"/>
                  <a:pt x="831" y="831"/>
                  <a:pt x="831" y="831"/>
                </a:cubicBezTo>
                <a:cubicBezTo>
                  <a:pt x="831" y="831"/>
                  <a:pt x="831" y="831"/>
                  <a:pt x="831" y="831"/>
                </a:cubicBezTo>
                <a:cubicBezTo>
                  <a:pt x="831" y="831"/>
                  <a:pt x="831" y="831"/>
                  <a:pt x="831" y="831"/>
                </a:cubicBezTo>
                <a:cubicBezTo>
                  <a:pt x="831" y="529"/>
                  <a:pt x="831" y="529"/>
                  <a:pt x="831" y="529"/>
                </a:cubicBezTo>
                <a:cubicBezTo>
                  <a:pt x="831" y="504"/>
                  <a:pt x="858" y="487"/>
                  <a:pt x="880" y="499"/>
                </a:cubicBezTo>
                <a:cubicBezTo>
                  <a:pt x="913" y="515"/>
                  <a:pt x="949" y="527"/>
                  <a:pt x="975" y="527"/>
                </a:cubicBezTo>
                <a:cubicBezTo>
                  <a:pt x="1038" y="527"/>
                  <a:pt x="1073" y="477"/>
                  <a:pt x="1073" y="415"/>
                </a:cubicBezTo>
                <a:cubicBezTo>
                  <a:pt x="1073" y="353"/>
                  <a:pt x="1038" y="303"/>
                  <a:pt x="975" y="303"/>
                </a:cubicBezTo>
                <a:cubicBezTo>
                  <a:pt x="949" y="303"/>
                  <a:pt x="913" y="314"/>
                  <a:pt x="880" y="330"/>
                </a:cubicBezTo>
                <a:cubicBezTo>
                  <a:pt x="858" y="341"/>
                  <a:pt x="831" y="325"/>
                  <a:pt x="831" y="299"/>
                </a:cubicBezTo>
                <a:cubicBezTo>
                  <a:pt x="831" y="0"/>
                  <a:pt x="831" y="0"/>
                  <a:pt x="831" y="0"/>
                </a:cubicBezTo>
                <a:cubicBezTo>
                  <a:pt x="831" y="57"/>
                  <a:pt x="831" y="57"/>
                  <a:pt x="831" y="57"/>
                </a:cubicBezTo>
                <a:cubicBezTo>
                  <a:pt x="831" y="0"/>
                  <a:pt x="831" y="0"/>
                  <a:pt x="831" y="0"/>
                </a:cubicBezTo>
                <a:cubicBezTo>
                  <a:pt x="529" y="0"/>
                  <a:pt x="529" y="0"/>
                  <a:pt x="529" y="0"/>
                </a:cubicBezTo>
                <a:cubicBezTo>
                  <a:pt x="504" y="0"/>
                  <a:pt x="487" y="26"/>
                  <a:pt x="499" y="49"/>
                </a:cubicBezTo>
                <a:cubicBezTo>
                  <a:pt x="516" y="82"/>
                  <a:pt x="527" y="118"/>
                  <a:pt x="527" y="144"/>
                </a:cubicBezTo>
                <a:cubicBezTo>
                  <a:pt x="527" y="207"/>
                  <a:pt x="477" y="241"/>
                  <a:pt x="415" y="241"/>
                </a:cubicBezTo>
                <a:cubicBezTo>
                  <a:pt x="353" y="241"/>
                  <a:pt x="303" y="207"/>
                  <a:pt x="303" y="144"/>
                </a:cubicBezTo>
                <a:cubicBezTo>
                  <a:pt x="303" y="118"/>
                  <a:pt x="314" y="82"/>
                  <a:pt x="330" y="49"/>
                </a:cubicBezTo>
                <a:cubicBezTo>
                  <a:pt x="341" y="26"/>
                  <a:pt x="325" y="0"/>
                  <a:pt x="30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99"/>
                  <a:pt x="0" y="299"/>
                  <a:pt x="0" y="299"/>
                </a:cubicBezTo>
                <a:cubicBezTo>
                  <a:pt x="0" y="325"/>
                  <a:pt x="26" y="341"/>
                  <a:pt x="49" y="330"/>
                </a:cubicBezTo>
                <a:cubicBezTo>
                  <a:pt x="82" y="314"/>
                  <a:pt x="118" y="303"/>
                  <a:pt x="144" y="303"/>
                </a:cubicBezTo>
                <a:cubicBezTo>
                  <a:pt x="207" y="303"/>
                  <a:pt x="242" y="353"/>
                  <a:pt x="242" y="415"/>
                </a:cubicBezTo>
                <a:cubicBezTo>
                  <a:pt x="242" y="477"/>
                  <a:pt x="207" y="527"/>
                  <a:pt x="144" y="527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8" name="Freeform 6">
            <a:extLst>
              <a:ext uri="{FF2B5EF4-FFF2-40B4-BE49-F238E27FC236}">
                <a16:creationId xmlns:a16="http://schemas.microsoft.com/office/drawing/2014/main" id="{054B590C-70EB-4FC8-B7B0-C58934DDF4D0}"/>
              </a:ext>
            </a:extLst>
          </p:cNvPr>
          <p:cNvSpPr>
            <a:spLocks/>
          </p:cNvSpPr>
          <p:nvPr/>
        </p:nvSpPr>
        <p:spPr bwMode="auto">
          <a:xfrm>
            <a:off x="3802309" y="1749331"/>
            <a:ext cx="2000900" cy="2015596"/>
          </a:xfrm>
          <a:custGeom>
            <a:avLst/>
            <a:gdLst>
              <a:gd name="T0" fmla="*/ 929 w 1073"/>
              <a:gd name="T1" fmla="*/ 546 h 1073"/>
              <a:gd name="T2" fmla="*/ 1024 w 1073"/>
              <a:gd name="T3" fmla="*/ 574 h 1073"/>
              <a:gd name="T4" fmla="*/ 1073 w 1073"/>
              <a:gd name="T5" fmla="*/ 544 h 1073"/>
              <a:gd name="T6" fmla="*/ 1073 w 1073"/>
              <a:gd name="T7" fmla="*/ 242 h 1073"/>
              <a:gd name="T8" fmla="*/ 773 w 1073"/>
              <a:gd name="T9" fmla="*/ 242 h 1073"/>
              <a:gd name="T10" fmla="*/ 743 w 1073"/>
              <a:gd name="T11" fmla="*/ 193 h 1073"/>
              <a:gd name="T12" fmla="*/ 770 w 1073"/>
              <a:gd name="T13" fmla="*/ 98 h 1073"/>
              <a:gd name="T14" fmla="*/ 658 w 1073"/>
              <a:gd name="T15" fmla="*/ 0 h 1073"/>
              <a:gd name="T16" fmla="*/ 546 w 1073"/>
              <a:gd name="T17" fmla="*/ 98 h 1073"/>
              <a:gd name="T18" fmla="*/ 574 w 1073"/>
              <a:gd name="T19" fmla="*/ 193 h 1073"/>
              <a:gd name="T20" fmla="*/ 544 w 1073"/>
              <a:gd name="T21" fmla="*/ 242 h 1073"/>
              <a:gd name="T22" fmla="*/ 242 w 1073"/>
              <a:gd name="T23" fmla="*/ 242 h 1073"/>
              <a:gd name="T24" fmla="*/ 242 w 1073"/>
              <a:gd name="T25" fmla="*/ 242 h 1073"/>
              <a:gd name="T26" fmla="*/ 242 w 1073"/>
              <a:gd name="T27" fmla="*/ 242 h 1073"/>
              <a:gd name="T28" fmla="*/ 242 w 1073"/>
              <a:gd name="T29" fmla="*/ 544 h 1073"/>
              <a:gd name="T30" fmla="*/ 193 w 1073"/>
              <a:gd name="T31" fmla="*/ 574 h 1073"/>
              <a:gd name="T32" fmla="*/ 98 w 1073"/>
              <a:gd name="T33" fmla="*/ 546 h 1073"/>
              <a:gd name="T34" fmla="*/ 0 w 1073"/>
              <a:gd name="T35" fmla="*/ 658 h 1073"/>
              <a:gd name="T36" fmla="*/ 98 w 1073"/>
              <a:gd name="T37" fmla="*/ 770 h 1073"/>
              <a:gd name="T38" fmla="*/ 193 w 1073"/>
              <a:gd name="T39" fmla="*/ 743 h 1073"/>
              <a:gd name="T40" fmla="*/ 242 w 1073"/>
              <a:gd name="T41" fmla="*/ 773 h 1073"/>
              <a:gd name="T42" fmla="*/ 242 w 1073"/>
              <a:gd name="T43" fmla="*/ 1073 h 1073"/>
              <a:gd name="T44" fmla="*/ 242 w 1073"/>
              <a:gd name="T45" fmla="*/ 1015 h 1073"/>
              <a:gd name="T46" fmla="*/ 242 w 1073"/>
              <a:gd name="T47" fmla="*/ 1073 h 1073"/>
              <a:gd name="T48" fmla="*/ 544 w 1073"/>
              <a:gd name="T49" fmla="*/ 1073 h 1073"/>
              <a:gd name="T50" fmla="*/ 574 w 1073"/>
              <a:gd name="T51" fmla="*/ 1024 h 1073"/>
              <a:gd name="T52" fmla="*/ 546 w 1073"/>
              <a:gd name="T53" fmla="*/ 929 h 1073"/>
              <a:gd name="T54" fmla="*/ 658 w 1073"/>
              <a:gd name="T55" fmla="*/ 831 h 1073"/>
              <a:gd name="T56" fmla="*/ 770 w 1073"/>
              <a:gd name="T57" fmla="*/ 929 h 1073"/>
              <a:gd name="T58" fmla="*/ 743 w 1073"/>
              <a:gd name="T59" fmla="*/ 1024 h 1073"/>
              <a:gd name="T60" fmla="*/ 773 w 1073"/>
              <a:gd name="T61" fmla="*/ 1073 h 1073"/>
              <a:gd name="T62" fmla="*/ 1073 w 1073"/>
              <a:gd name="T63" fmla="*/ 1073 h 1073"/>
              <a:gd name="T64" fmla="*/ 1073 w 1073"/>
              <a:gd name="T65" fmla="*/ 773 h 1073"/>
              <a:gd name="T66" fmla="*/ 1024 w 1073"/>
              <a:gd name="T67" fmla="*/ 743 h 1073"/>
              <a:gd name="T68" fmla="*/ 929 w 1073"/>
              <a:gd name="T69" fmla="*/ 770 h 1073"/>
              <a:gd name="T70" fmla="*/ 831 w 1073"/>
              <a:gd name="T71" fmla="*/ 658 h 1073"/>
              <a:gd name="T72" fmla="*/ 929 w 1073"/>
              <a:gd name="T73" fmla="*/ 546 h 10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073" h="1073">
                <a:moveTo>
                  <a:pt x="929" y="546"/>
                </a:moveTo>
                <a:cubicBezTo>
                  <a:pt x="955" y="546"/>
                  <a:pt x="991" y="557"/>
                  <a:pt x="1024" y="574"/>
                </a:cubicBezTo>
                <a:cubicBezTo>
                  <a:pt x="1046" y="585"/>
                  <a:pt x="1073" y="569"/>
                  <a:pt x="1073" y="544"/>
                </a:cubicBezTo>
                <a:cubicBezTo>
                  <a:pt x="1073" y="242"/>
                  <a:pt x="1073" y="242"/>
                  <a:pt x="1073" y="242"/>
                </a:cubicBezTo>
                <a:cubicBezTo>
                  <a:pt x="773" y="242"/>
                  <a:pt x="773" y="242"/>
                  <a:pt x="773" y="242"/>
                </a:cubicBezTo>
                <a:cubicBezTo>
                  <a:pt x="748" y="242"/>
                  <a:pt x="732" y="215"/>
                  <a:pt x="743" y="193"/>
                </a:cubicBezTo>
                <a:cubicBezTo>
                  <a:pt x="759" y="160"/>
                  <a:pt x="770" y="124"/>
                  <a:pt x="770" y="98"/>
                </a:cubicBezTo>
                <a:cubicBezTo>
                  <a:pt x="770" y="34"/>
                  <a:pt x="720" y="0"/>
                  <a:pt x="658" y="0"/>
                </a:cubicBezTo>
                <a:cubicBezTo>
                  <a:pt x="596" y="0"/>
                  <a:pt x="546" y="34"/>
                  <a:pt x="546" y="98"/>
                </a:cubicBezTo>
                <a:cubicBezTo>
                  <a:pt x="546" y="124"/>
                  <a:pt x="557" y="160"/>
                  <a:pt x="574" y="193"/>
                </a:cubicBezTo>
                <a:cubicBezTo>
                  <a:pt x="586" y="215"/>
                  <a:pt x="569" y="242"/>
                  <a:pt x="544" y="242"/>
                </a:cubicBezTo>
                <a:cubicBezTo>
                  <a:pt x="242" y="242"/>
                  <a:pt x="242" y="242"/>
                  <a:pt x="242" y="242"/>
                </a:cubicBezTo>
                <a:cubicBezTo>
                  <a:pt x="242" y="242"/>
                  <a:pt x="242" y="242"/>
                  <a:pt x="242" y="242"/>
                </a:cubicBezTo>
                <a:cubicBezTo>
                  <a:pt x="242" y="242"/>
                  <a:pt x="242" y="242"/>
                  <a:pt x="242" y="242"/>
                </a:cubicBezTo>
                <a:cubicBezTo>
                  <a:pt x="242" y="544"/>
                  <a:pt x="242" y="544"/>
                  <a:pt x="242" y="544"/>
                </a:cubicBezTo>
                <a:cubicBezTo>
                  <a:pt x="242" y="569"/>
                  <a:pt x="215" y="585"/>
                  <a:pt x="193" y="574"/>
                </a:cubicBezTo>
                <a:cubicBezTo>
                  <a:pt x="160" y="557"/>
                  <a:pt x="124" y="546"/>
                  <a:pt x="98" y="546"/>
                </a:cubicBezTo>
                <a:cubicBezTo>
                  <a:pt x="34" y="546"/>
                  <a:pt x="0" y="596"/>
                  <a:pt x="0" y="658"/>
                </a:cubicBezTo>
                <a:cubicBezTo>
                  <a:pt x="0" y="720"/>
                  <a:pt x="34" y="770"/>
                  <a:pt x="98" y="770"/>
                </a:cubicBezTo>
                <a:cubicBezTo>
                  <a:pt x="124" y="770"/>
                  <a:pt x="160" y="759"/>
                  <a:pt x="193" y="743"/>
                </a:cubicBezTo>
                <a:cubicBezTo>
                  <a:pt x="215" y="732"/>
                  <a:pt x="242" y="748"/>
                  <a:pt x="242" y="773"/>
                </a:cubicBezTo>
                <a:cubicBezTo>
                  <a:pt x="242" y="1073"/>
                  <a:pt x="242" y="1073"/>
                  <a:pt x="242" y="1073"/>
                </a:cubicBezTo>
                <a:cubicBezTo>
                  <a:pt x="242" y="1015"/>
                  <a:pt x="242" y="1015"/>
                  <a:pt x="242" y="1015"/>
                </a:cubicBezTo>
                <a:cubicBezTo>
                  <a:pt x="242" y="1073"/>
                  <a:pt x="242" y="1073"/>
                  <a:pt x="242" y="1073"/>
                </a:cubicBezTo>
                <a:cubicBezTo>
                  <a:pt x="544" y="1073"/>
                  <a:pt x="544" y="1073"/>
                  <a:pt x="544" y="1073"/>
                </a:cubicBezTo>
                <a:cubicBezTo>
                  <a:pt x="569" y="1073"/>
                  <a:pt x="586" y="1046"/>
                  <a:pt x="574" y="1024"/>
                </a:cubicBezTo>
                <a:cubicBezTo>
                  <a:pt x="557" y="991"/>
                  <a:pt x="546" y="955"/>
                  <a:pt x="546" y="929"/>
                </a:cubicBezTo>
                <a:cubicBezTo>
                  <a:pt x="546" y="866"/>
                  <a:pt x="596" y="831"/>
                  <a:pt x="658" y="831"/>
                </a:cubicBezTo>
                <a:cubicBezTo>
                  <a:pt x="720" y="831"/>
                  <a:pt x="770" y="866"/>
                  <a:pt x="770" y="929"/>
                </a:cubicBezTo>
                <a:cubicBezTo>
                  <a:pt x="770" y="955"/>
                  <a:pt x="759" y="991"/>
                  <a:pt x="743" y="1024"/>
                </a:cubicBezTo>
                <a:cubicBezTo>
                  <a:pt x="732" y="1046"/>
                  <a:pt x="748" y="1073"/>
                  <a:pt x="773" y="1073"/>
                </a:cubicBezTo>
                <a:cubicBezTo>
                  <a:pt x="1073" y="1073"/>
                  <a:pt x="1073" y="1073"/>
                  <a:pt x="1073" y="1073"/>
                </a:cubicBezTo>
                <a:cubicBezTo>
                  <a:pt x="1073" y="773"/>
                  <a:pt x="1073" y="773"/>
                  <a:pt x="1073" y="773"/>
                </a:cubicBezTo>
                <a:cubicBezTo>
                  <a:pt x="1073" y="748"/>
                  <a:pt x="1047" y="732"/>
                  <a:pt x="1024" y="743"/>
                </a:cubicBezTo>
                <a:cubicBezTo>
                  <a:pt x="991" y="759"/>
                  <a:pt x="955" y="770"/>
                  <a:pt x="929" y="770"/>
                </a:cubicBezTo>
                <a:cubicBezTo>
                  <a:pt x="866" y="770"/>
                  <a:pt x="831" y="720"/>
                  <a:pt x="831" y="658"/>
                </a:cubicBezTo>
                <a:cubicBezTo>
                  <a:pt x="831" y="596"/>
                  <a:pt x="866" y="546"/>
                  <a:pt x="929" y="54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4A28CD3B-694F-4D68-A11D-9269F6FA3DCC}"/>
              </a:ext>
            </a:extLst>
          </p:cNvPr>
          <p:cNvGrpSpPr/>
          <p:nvPr/>
        </p:nvGrpSpPr>
        <p:grpSpPr>
          <a:xfrm>
            <a:off x="7061066" y="2824629"/>
            <a:ext cx="231348" cy="373716"/>
            <a:chOff x="7061066" y="2908606"/>
            <a:chExt cx="231348" cy="373716"/>
          </a:xfrm>
          <a:solidFill>
            <a:schemeClr val="bg2"/>
          </a:solidFill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EC0EE829-4D72-4A55-892D-B031389274AA}"/>
                </a:ext>
              </a:extLst>
            </p:cNvPr>
            <p:cNvSpPr/>
            <p:nvPr/>
          </p:nvSpPr>
          <p:spPr>
            <a:xfrm>
              <a:off x="7118903" y="3166648"/>
              <a:ext cx="115674" cy="26694"/>
            </a:xfrm>
            <a:custGeom>
              <a:avLst/>
              <a:gdLst>
                <a:gd name="connsiteX0" fmla="*/ 13347 w 115674"/>
                <a:gd name="connsiteY0" fmla="*/ 0 h 26694"/>
                <a:gd name="connsiteX1" fmla="*/ 102327 w 115674"/>
                <a:gd name="connsiteY1" fmla="*/ 0 h 26694"/>
                <a:gd name="connsiteX2" fmla="*/ 115674 w 115674"/>
                <a:gd name="connsiteY2" fmla="*/ 13347 h 26694"/>
                <a:gd name="connsiteX3" fmla="*/ 102327 w 115674"/>
                <a:gd name="connsiteY3" fmla="*/ 26694 h 26694"/>
                <a:gd name="connsiteX4" fmla="*/ 13347 w 115674"/>
                <a:gd name="connsiteY4" fmla="*/ 26694 h 26694"/>
                <a:gd name="connsiteX5" fmla="*/ 0 w 115674"/>
                <a:gd name="connsiteY5" fmla="*/ 13347 h 26694"/>
                <a:gd name="connsiteX6" fmla="*/ 13347 w 115674"/>
                <a:gd name="connsiteY6" fmla="*/ 0 h 26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5674" h="26694">
                  <a:moveTo>
                    <a:pt x="13347" y="0"/>
                  </a:moveTo>
                  <a:lnTo>
                    <a:pt x="102327" y="0"/>
                  </a:lnTo>
                  <a:cubicBezTo>
                    <a:pt x="109890" y="0"/>
                    <a:pt x="115674" y="5784"/>
                    <a:pt x="115674" y="13347"/>
                  </a:cubicBezTo>
                  <a:cubicBezTo>
                    <a:pt x="115674" y="20910"/>
                    <a:pt x="109890" y="26694"/>
                    <a:pt x="102327" y="26694"/>
                  </a:cubicBezTo>
                  <a:lnTo>
                    <a:pt x="13347" y="26694"/>
                  </a:lnTo>
                  <a:cubicBezTo>
                    <a:pt x="5784" y="26694"/>
                    <a:pt x="0" y="20910"/>
                    <a:pt x="0" y="13347"/>
                  </a:cubicBezTo>
                  <a:cubicBezTo>
                    <a:pt x="0" y="5784"/>
                    <a:pt x="5784" y="0"/>
                    <a:pt x="13347" y="0"/>
                  </a:cubicBez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38C17AF1-0C77-47A6-8939-6F3F33BF58C7}"/>
                </a:ext>
              </a:extLst>
            </p:cNvPr>
            <p:cNvSpPr/>
            <p:nvPr/>
          </p:nvSpPr>
          <p:spPr>
            <a:xfrm>
              <a:off x="7118903" y="3211138"/>
              <a:ext cx="115674" cy="26694"/>
            </a:xfrm>
            <a:custGeom>
              <a:avLst/>
              <a:gdLst>
                <a:gd name="connsiteX0" fmla="*/ 13347 w 115674"/>
                <a:gd name="connsiteY0" fmla="*/ 0 h 26694"/>
                <a:gd name="connsiteX1" fmla="*/ 102327 w 115674"/>
                <a:gd name="connsiteY1" fmla="*/ 0 h 26694"/>
                <a:gd name="connsiteX2" fmla="*/ 115674 w 115674"/>
                <a:gd name="connsiteY2" fmla="*/ 13347 h 26694"/>
                <a:gd name="connsiteX3" fmla="*/ 102327 w 115674"/>
                <a:gd name="connsiteY3" fmla="*/ 26694 h 26694"/>
                <a:gd name="connsiteX4" fmla="*/ 13347 w 115674"/>
                <a:gd name="connsiteY4" fmla="*/ 26694 h 26694"/>
                <a:gd name="connsiteX5" fmla="*/ 0 w 115674"/>
                <a:gd name="connsiteY5" fmla="*/ 13347 h 26694"/>
                <a:gd name="connsiteX6" fmla="*/ 13347 w 115674"/>
                <a:gd name="connsiteY6" fmla="*/ 0 h 26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5674" h="26694">
                  <a:moveTo>
                    <a:pt x="13347" y="0"/>
                  </a:moveTo>
                  <a:lnTo>
                    <a:pt x="102327" y="0"/>
                  </a:lnTo>
                  <a:cubicBezTo>
                    <a:pt x="109890" y="0"/>
                    <a:pt x="115674" y="5784"/>
                    <a:pt x="115674" y="13347"/>
                  </a:cubicBezTo>
                  <a:cubicBezTo>
                    <a:pt x="115674" y="20910"/>
                    <a:pt x="109890" y="26694"/>
                    <a:pt x="102327" y="26694"/>
                  </a:cubicBezTo>
                  <a:lnTo>
                    <a:pt x="13347" y="26694"/>
                  </a:lnTo>
                  <a:cubicBezTo>
                    <a:pt x="5784" y="26694"/>
                    <a:pt x="0" y="20910"/>
                    <a:pt x="0" y="13347"/>
                  </a:cubicBezTo>
                  <a:cubicBezTo>
                    <a:pt x="0" y="5784"/>
                    <a:pt x="5784" y="0"/>
                    <a:pt x="13347" y="0"/>
                  </a:cubicBez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2459D400-09B5-4B21-A2C1-5591B8B3A48E}"/>
                </a:ext>
              </a:extLst>
            </p:cNvPr>
            <p:cNvSpPr/>
            <p:nvPr/>
          </p:nvSpPr>
          <p:spPr>
            <a:xfrm>
              <a:off x="7147821" y="3255628"/>
              <a:ext cx="57837" cy="26694"/>
            </a:xfrm>
            <a:custGeom>
              <a:avLst/>
              <a:gdLst>
                <a:gd name="connsiteX0" fmla="*/ 0 w 57837"/>
                <a:gd name="connsiteY0" fmla="*/ 0 h 26694"/>
                <a:gd name="connsiteX1" fmla="*/ 28919 w 57837"/>
                <a:gd name="connsiteY1" fmla="*/ 26694 h 26694"/>
                <a:gd name="connsiteX2" fmla="*/ 57837 w 57837"/>
                <a:gd name="connsiteY2" fmla="*/ 0 h 26694"/>
                <a:gd name="connsiteX3" fmla="*/ 0 w 57837"/>
                <a:gd name="connsiteY3" fmla="*/ 0 h 26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837" h="26694">
                  <a:moveTo>
                    <a:pt x="0" y="0"/>
                  </a:moveTo>
                  <a:cubicBezTo>
                    <a:pt x="1335" y="15127"/>
                    <a:pt x="13792" y="26694"/>
                    <a:pt x="28919" y="26694"/>
                  </a:cubicBezTo>
                  <a:cubicBezTo>
                    <a:pt x="44045" y="26694"/>
                    <a:pt x="56502" y="15127"/>
                    <a:pt x="57837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5828FC0B-CAFD-4E27-90F6-67EB960B616A}"/>
                </a:ext>
              </a:extLst>
            </p:cNvPr>
            <p:cNvSpPr/>
            <p:nvPr/>
          </p:nvSpPr>
          <p:spPr>
            <a:xfrm>
              <a:off x="7061066" y="2908606"/>
              <a:ext cx="231348" cy="240246"/>
            </a:xfrm>
            <a:custGeom>
              <a:avLst/>
              <a:gdLst>
                <a:gd name="connsiteX0" fmla="*/ 115674 w 231348"/>
                <a:gd name="connsiteY0" fmla="*/ 0 h 240246"/>
                <a:gd name="connsiteX1" fmla="*/ 115674 w 231348"/>
                <a:gd name="connsiteY1" fmla="*/ 0 h 240246"/>
                <a:gd name="connsiteX2" fmla="*/ 115674 w 231348"/>
                <a:gd name="connsiteY2" fmla="*/ 0 h 240246"/>
                <a:gd name="connsiteX3" fmla="*/ 0 w 231348"/>
                <a:gd name="connsiteY3" fmla="*/ 114339 h 240246"/>
                <a:gd name="connsiteX4" fmla="*/ 0 w 231348"/>
                <a:gd name="connsiteY4" fmla="*/ 118343 h 240246"/>
                <a:gd name="connsiteX5" fmla="*/ 8008 w 231348"/>
                <a:gd name="connsiteY5" fmla="*/ 158384 h 240246"/>
                <a:gd name="connsiteX6" fmla="*/ 28029 w 231348"/>
                <a:gd name="connsiteY6" fmla="*/ 191307 h 240246"/>
                <a:gd name="connsiteX7" fmla="*/ 55168 w 231348"/>
                <a:gd name="connsiteY7" fmla="*/ 235352 h 240246"/>
                <a:gd name="connsiteX8" fmla="*/ 63176 w 231348"/>
                <a:gd name="connsiteY8" fmla="*/ 240246 h 240246"/>
                <a:gd name="connsiteX9" fmla="*/ 168172 w 231348"/>
                <a:gd name="connsiteY9" fmla="*/ 240246 h 240246"/>
                <a:gd name="connsiteX10" fmla="*/ 176180 w 231348"/>
                <a:gd name="connsiteY10" fmla="*/ 235352 h 240246"/>
                <a:gd name="connsiteX11" fmla="*/ 203319 w 231348"/>
                <a:gd name="connsiteY11" fmla="*/ 191307 h 240246"/>
                <a:gd name="connsiteX12" fmla="*/ 223340 w 231348"/>
                <a:gd name="connsiteY12" fmla="*/ 158384 h 240246"/>
                <a:gd name="connsiteX13" fmla="*/ 231348 w 231348"/>
                <a:gd name="connsiteY13" fmla="*/ 118343 h 240246"/>
                <a:gd name="connsiteX14" fmla="*/ 231348 w 231348"/>
                <a:gd name="connsiteY14" fmla="*/ 114339 h 240246"/>
                <a:gd name="connsiteX15" fmla="*/ 115674 w 231348"/>
                <a:gd name="connsiteY15" fmla="*/ 0 h 240246"/>
                <a:gd name="connsiteX16" fmla="*/ 204654 w 231348"/>
                <a:gd name="connsiteY16" fmla="*/ 117899 h 240246"/>
                <a:gd name="connsiteX17" fmla="*/ 198425 w 231348"/>
                <a:gd name="connsiteY17" fmla="*/ 149042 h 240246"/>
                <a:gd name="connsiteX18" fmla="*/ 183299 w 231348"/>
                <a:gd name="connsiteY18" fmla="*/ 173511 h 240246"/>
                <a:gd name="connsiteX19" fmla="*/ 157495 w 231348"/>
                <a:gd name="connsiteY19" fmla="*/ 213552 h 240246"/>
                <a:gd name="connsiteX20" fmla="*/ 115674 w 231348"/>
                <a:gd name="connsiteY20" fmla="*/ 213552 h 240246"/>
                <a:gd name="connsiteX21" fmla="*/ 74298 w 231348"/>
                <a:gd name="connsiteY21" fmla="*/ 213552 h 240246"/>
                <a:gd name="connsiteX22" fmla="*/ 48494 w 231348"/>
                <a:gd name="connsiteY22" fmla="*/ 173511 h 240246"/>
                <a:gd name="connsiteX23" fmla="*/ 33368 w 231348"/>
                <a:gd name="connsiteY23" fmla="*/ 149042 h 240246"/>
                <a:gd name="connsiteX24" fmla="*/ 27139 w 231348"/>
                <a:gd name="connsiteY24" fmla="*/ 117899 h 240246"/>
                <a:gd name="connsiteX25" fmla="*/ 27139 w 231348"/>
                <a:gd name="connsiteY25" fmla="*/ 114339 h 240246"/>
                <a:gd name="connsiteX26" fmla="*/ 116119 w 231348"/>
                <a:gd name="connsiteY26" fmla="*/ 26249 h 240246"/>
                <a:gd name="connsiteX27" fmla="*/ 116119 w 231348"/>
                <a:gd name="connsiteY27" fmla="*/ 26249 h 240246"/>
                <a:gd name="connsiteX28" fmla="*/ 116119 w 231348"/>
                <a:gd name="connsiteY28" fmla="*/ 26249 h 240246"/>
                <a:gd name="connsiteX29" fmla="*/ 116119 w 231348"/>
                <a:gd name="connsiteY29" fmla="*/ 26249 h 240246"/>
                <a:gd name="connsiteX30" fmla="*/ 116119 w 231348"/>
                <a:gd name="connsiteY30" fmla="*/ 26249 h 240246"/>
                <a:gd name="connsiteX31" fmla="*/ 116119 w 231348"/>
                <a:gd name="connsiteY31" fmla="*/ 26249 h 240246"/>
                <a:gd name="connsiteX32" fmla="*/ 116119 w 231348"/>
                <a:gd name="connsiteY32" fmla="*/ 26249 h 240246"/>
                <a:gd name="connsiteX33" fmla="*/ 205099 w 231348"/>
                <a:gd name="connsiteY33" fmla="*/ 114339 h 240246"/>
                <a:gd name="connsiteX34" fmla="*/ 205099 w 231348"/>
                <a:gd name="connsiteY34" fmla="*/ 117899 h 2402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231348" h="240246">
                  <a:moveTo>
                    <a:pt x="115674" y="0"/>
                  </a:moveTo>
                  <a:cubicBezTo>
                    <a:pt x="115674" y="0"/>
                    <a:pt x="115674" y="0"/>
                    <a:pt x="115674" y="0"/>
                  </a:cubicBezTo>
                  <a:cubicBezTo>
                    <a:pt x="115674" y="0"/>
                    <a:pt x="115674" y="0"/>
                    <a:pt x="115674" y="0"/>
                  </a:cubicBezTo>
                  <a:cubicBezTo>
                    <a:pt x="52498" y="445"/>
                    <a:pt x="1335" y="51164"/>
                    <a:pt x="0" y="114339"/>
                  </a:cubicBezTo>
                  <a:lnTo>
                    <a:pt x="0" y="118343"/>
                  </a:lnTo>
                  <a:cubicBezTo>
                    <a:pt x="445" y="132135"/>
                    <a:pt x="3114" y="145482"/>
                    <a:pt x="8008" y="158384"/>
                  </a:cubicBezTo>
                  <a:cubicBezTo>
                    <a:pt x="12902" y="170397"/>
                    <a:pt x="19576" y="181519"/>
                    <a:pt x="28029" y="191307"/>
                  </a:cubicBezTo>
                  <a:cubicBezTo>
                    <a:pt x="38706" y="202874"/>
                    <a:pt x="50274" y="225564"/>
                    <a:pt x="55168" y="235352"/>
                  </a:cubicBezTo>
                  <a:cubicBezTo>
                    <a:pt x="56502" y="238466"/>
                    <a:pt x="59617" y="240246"/>
                    <a:pt x="63176" y="240246"/>
                  </a:cubicBezTo>
                  <a:lnTo>
                    <a:pt x="168172" y="240246"/>
                  </a:lnTo>
                  <a:cubicBezTo>
                    <a:pt x="171731" y="240246"/>
                    <a:pt x="174846" y="238466"/>
                    <a:pt x="176180" y="235352"/>
                  </a:cubicBezTo>
                  <a:cubicBezTo>
                    <a:pt x="181074" y="225564"/>
                    <a:pt x="192642" y="202874"/>
                    <a:pt x="203319" y="191307"/>
                  </a:cubicBezTo>
                  <a:cubicBezTo>
                    <a:pt x="211772" y="181519"/>
                    <a:pt x="218891" y="170397"/>
                    <a:pt x="223340" y="158384"/>
                  </a:cubicBezTo>
                  <a:cubicBezTo>
                    <a:pt x="228234" y="145482"/>
                    <a:pt x="230903" y="132135"/>
                    <a:pt x="231348" y="118343"/>
                  </a:cubicBezTo>
                  <a:lnTo>
                    <a:pt x="231348" y="114339"/>
                  </a:lnTo>
                  <a:cubicBezTo>
                    <a:pt x="230013" y="51164"/>
                    <a:pt x="178850" y="445"/>
                    <a:pt x="115674" y="0"/>
                  </a:cubicBezTo>
                  <a:close/>
                  <a:moveTo>
                    <a:pt x="204654" y="117899"/>
                  </a:moveTo>
                  <a:cubicBezTo>
                    <a:pt x="204209" y="128576"/>
                    <a:pt x="201985" y="139254"/>
                    <a:pt x="198425" y="149042"/>
                  </a:cubicBezTo>
                  <a:cubicBezTo>
                    <a:pt x="194866" y="157940"/>
                    <a:pt x="189972" y="166393"/>
                    <a:pt x="183299" y="173511"/>
                  </a:cubicBezTo>
                  <a:cubicBezTo>
                    <a:pt x="173066" y="185968"/>
                    <a:pt x="164168" y="199315"/>
                    <a:pt x="157495" y="213552"/>
                  </a:cubicBezTo>
                  <a:lnTo>
                    <a:pt x="115674" y="213552"/>
                  </a:lnTo>
                  <a:lnTo>
                    <a:pt x="74298" y="213552"/>
                  </a:lnTo>
                  <a:cubicBezTo>
                    <a:pt x="67180" y="199315"/>
                    <a:pt x="58282" y="185968"/>
                    <a:pt x="48494" y="173511"/>
                  </a:cubicBezTo>
                  <a:cubicBezTo>
                    <a:pt x="42266" y="166393"/>
                    <a:pt x="36927" y="157940"/>
                    <a:pt x="33368" y="149042"/>
                  </a:cubicBezTo>
                  <a:cubicBezTo>
                    <a:pt x="29363" y="139254"/>
                    <a:pt x="27584" y="128576"/>
                    <a:pt x="27139" y="117899"/>
                  </a:cubicBezTo>
                  <a:lnTo>
                    <a:pt x="27139" y="114339"/>
                  </a:lnTo>
                  <a:cubicBezTo>
                    <a:pt x="28029" y="65845"/>
                    <a:pt x="67625" y="26694"/>
                    <a:pt x="116119" y="26249"/>
                  </a:cubicBezTo>
                  <a:lnTo>
                    <a:pt x="116119" y="26249"/>
                  </a:lnTo>
                  <a:lnTo>
                    <a:pt x="116119" y="26249"/>
                  </a:lnTo>
                  <a:cubicBezTo>
                    <a:pt x="116119" y="26249"/>
                    <a:pt x="116119" y="26249"/>
                    <a:pt x="116119" y="26249"/>
                  </a:cubicBezTo>
                  <a:cubicBezTo>
                    <a:pt x="116119" y="26249"/>
                    <a:pt x="116119" y="26249"/>
                    <a:pt x="116119" y="26249"/>
                  </a:cubicBezTo>
                  <a:lnTo>
                    <a:pt x="116119" y="26249"/>
                  </a:lnTo>
                  <a:lnTo>
                    <a:pt x="116119" y="26249"/>
                  </a:lnTo>
                  <a:cubicBezTo>
                    <a:pt x="164613" y="26694"/>
                    <a:pt x="204209" y="65400"/>
                    <a:pt x="205099" y="114339"/>
                  </a:cubicBezTo>
                  <a:lnTo>
                    <a:pt x="205099" y="117899"/>
                  </a:ln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1" name="Graphic 69" descr="Magnifying glass">
            <a:extLst>
              <a:ext uri="{FF2B5EF4-FFF2-40B4-BE49-F238E27FC236}">
                <a16:creationId xmlns:a16="http://schemas.microsoft.com/office/drawing/2014/main" id="{23E1E929-A439-47F3-B4CD-7EB5DED3156D}"/>
              </a:ext>
            </a:extLst>
          </p:cNvPr>
          <p:cNvSpPr/>
          <p:nvPr/>
        </p:nvSpPr>
        <p:spPr>
          <a:xfrm>
            <a:off x="4864275" y="2774185"/>
            <a:ext cx="351193" cy="351470"/>
          </a:xfrm>
          <a:custGeom>
            <a:avLst/>
            <a:gdLst>
              <a:gd name="connsiteX0" fmla="*/ 342128 w 351193"/>
              <a:gd name="connsiteY0" fmla="*/ 298083 h 351470"/>
              <a:gd name="connsiteX1" fmla="*/ 286516 w 351193"/>
              <a:gd name="connsiteY1" fmla="*/ 242470 h 351470"/>
              <a:gd name="connsiteX2" fmla="*/ 258932 w 351193"/>
              <a:gd name="connsiteY2" fmla="*/ 234017 h 351470"/>
              <a:gd name="connsiteX3" fmla="*/ 239356 w 351193"/>
              <a:gd name="connsiteY3" fmla="*/ 214442 h 351470"/>
              <a:gd name="connsiteX4" fmla="*/ 266940 w 351193"/>
              <a:gd name="connsiteY4" fmla="*/ 133470 h 351470"/>
              <a:gd name="connsiteX5" fmla="*/ 133470 w 351193"/>
              <a:gd name="connsiteY5" fmla="*/ 0 h 351470"/>
              <a:gd name="connsiteX6" fmla="*/ 0 w 351193"/>
              <a:gd name="connsiteY6" fmla="*/ 133470 h 351470"/>
              <a:gd name="connsiteX7" fmla="*/ 133470 w 351193"/>
              <a:gd name="connsiteY7" fmla="*/ 266940 h 351470"/>
              <a:gd name="connsiteX8" fmla="*/ 214442 w 351193"/>
              <a:gd name="connsiteY8" fmla="*/ 239356 h 351470"/>
              <a:gd name="connsiteX9" fmla="*/ 234017 w 351193"/>
              <a:gd name="connsiteY9" fmla="*/ 258932 h 351470"/>
              <a:gd name="connsiteX10" fmla="*/ 242470 w 351193"/>
              <a:gd name="connsiteY10" fmla="*/ 286516 h 351470"/>
              <a:gd name="connsiteX11" fmla="*/ 298083 w 351193"/>
              <a:gd name="connsiteY11" fmla="*/ 342128 h 351470"/>
              <a:gd name="connsiteX12" fmla="*/ 320328 w 351193"/>
              <a:gd name="connsiteY12" fmla="*/ 351471 h 351470"/>
              <a:gd name="connsiteX13" fmla="*/ 342573 w 351193"/>
              <a:gd name="connsiteY13" fmla="*/ 342128 h 351470"/>
              <a:gd name="connsiteX14" fmla="*/ 342128 w 351193"/>
              <a:gd name="connsiteY14" fmla="*/ 298083 h 351470"/>
              <a:gd name="connsiteX15" fmla="*/ 133025 w 351193"/>
              <a:gd name="connsiteY15" fmla="*/ 239801 h 351470"/>
              <a:gd name="connsiteX16" fmla="*/ 26249 w 351193"/>
              <a:gd name="connsiteY16" fmla="*/ 133025 h 351470"/>
              <a:gd name="connsiteX17" fmla="*/ 133025 w 351193"/>
              <a:gd name="connsiteY17" fmla="*/ 26249 h 351470"/>
              <a:gd name="connsiteX18" fmla="*/ 239801 w 351193"/>
              <a:gd name="connsiteY18" fmla="*/ 133025 h 351470"/>
              <a:gd name="connsiteX19" fmla="*/ 133025 w 351193"/>
              <a:gd name="connsiteY19" fmla="*/ 239801 h 3514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351193" h="351470">
                <a:moveTo>
                  <a:pt x="342128" y="298083"/>
                </a:moveTo>
                <a:lnTo>
                  <a:pt x="286516" y="242470"/>
                </a:lnTo>
                <a:cubicBezTo>
                  <a:pt x="278952" y="234907"/>
                  <a:pt x="268720" y="232238"/>
                  <a:pt x="258932" y="234017"/>
                </a:cubicBezTo>
                <a:lnTo>
                  <a:pt x="239356" y="214442"/>
                </a:lnTo>
                <a:cubicBezTo>
                  <a:pt x="256707" y="192197"/>
                  <a:pt x="266940" y="163723"/>
                  <a:pt x="266940" y="133470"/>
                </a:cubicBezTo>
                <a:cubicBezTo>
                  <a:pt x="266940" y="60062"/>
                  <a:pt x="206878" y="0"/>
                  <a:pt x="133470" y="0"/>
                </a:cubicBezTo>
                <a:cubicBezTo>
                  <a:pt x="60062" y="0"/>
                  <a:pt x="0" y="60062"/>
                  <a:pt x="0" y="133470"/>
                </a:cubicBezTo>
                <a:cubicBezTo>
                  <a:pt x="0" y="206878"/>
                  <a:pt x="60062" y="266940"/>
                  <a:pt x="133470" y="266940"/>
                </a:cubicBezTo>
                <a:cubicBezTo>
                  <a:pt x="163723" y="266940"/>
                  <a:pt x="191752" y="256707"/>
                  <a:pt x="214442" y="239356"/>
                </a:cubicBezTo>
                <a:lnTo>
                  <a:pt x="234017" y="258932"/>
                </a:lnTo>
                <a:cubicBezTo>
                  <a:pt x="232238" y="268720"/>
                  <a:pt x="234907" y="278952"/>
                  <a:pt x="242470" y="286516"/>
                </a:cubicBezTo>
                <a:lnTo>
                  <a:pt x="298083" y="342128"/>
                </a:lnTo>
                <a:cubicBezTo>
                  <a:pt x="304312" y="348357"/>
                  <a:pt x="312320" y="351471"/>
                  <a:pt x="320328" y="351471"/>
                </a:cubicBezTo>
                <a:cubicBezTo>
                  <a:pt x="328336" y="351471"/>
                  <a:pt x="336344" y="348357"/>
                  <a:pt x="342573" y="342128"/>
                </a:cubicBezTo>
                <a:cubicBezTo>
                  <a:pt x="354140" y="329671"/>
                  <a:pt x="354140" y="310095"/>
                  <a:pt x="342128" y="298083"/>
                </a:cubicBezTo>
                <a:close/>
                <a:moveTo>
                  <a:pt x="133025" y="239801"/>
                </a:moveTo>
                <a:cubicBezTo>
                  <a:pt x="74298" y="239801"/>
                  <a:pt x="26249" y="191752"/>
                  <a:pt x="26249" y="133025"/>
                </a:cubicBezTo>
                <a:cubicBezTo>
                  <a:pt x="26249" y="74298"/>
                  <a:pt x="74298" y="26249"/>
                  <a:pt x="133025" y="26249"/>
                </a:cubicBezTo>
                <a:cubicBezTo>
                  <a:pt x="191752" y="26249"/>
                  <a:pt x="239801" y="74298"/>
                  <a:pt x="239801" y="133025"/>
                </a:cubicBezTo>
                <a:cubicBezTo>
                  <a:pt x="239801" y="191752"/>
                  <a:pt x="191752" y="239801"/>
                  <a:pt x="133025" y="239801"/>
                </a:cubicBezTo>
                <a:close/>
              </a:path>
            </a:pathLst>
          </a:custGeom>
          <a:solidFill>
            <a:schemeClr val="bg2"/>
          </a:solidFill>
          <a:ln w="4366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310FF28E-0A43-4070-B2A1-477A931CEBCD}"/>
              </a:ext>
            </a:extLst>
          </p:cNvPr>
          <p:cNvGrpSpPr/>
          <p:nvPr/>
        </p:nvGrpSpPr>
        <p:grpSpPr>
          <a:xfrm>
            <a:off x="4888436" y="4791561"/>
            <a:ext cx="302796" cy="346779"/>
            <a:chOff x="4888436" y="4875538"/>
            <a:chExt cx="302796" cy="346779"/>
          </a:xfrm>
          <a:solidFill>
            <a:schemeClr val="bg2"/>
          </a:solidFill>
        </p:grpSpPr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0CE71BA9-20D0-493E-A87B-AC120B8CA923}"/>
                </a:ext>
              </a:extLst>
            </p:cNvPr>
            <p:cNvSpPr/>
            <p:nvPr/>
          </p:nvSpPr>
          <p:spPr>
            <a:xfrm>
              <a:off x="5030668" y="4973416"/>
              <a:ext cx="17796" cy="17796"/>
            </a:xfrm>
            <a:custGeom>
              <a:avLst/>
              <a:gdLst>
                <a:gd name="connsiteX0" fmla="*/ 17796 w 17796"/>
                <a:gd name="connsiteY0" fmla="*/ 8898 h 17796"/>
                <a:gd name="connsiteX1" fmla="*/ 8898 w 17796"/>
                <a:gd name="connsiteY1" fmla="*/ 17796 h 17796"/>
                <a:gd name="connsiteX2" fmla="*/ 0 w 17796"/>
                <a:gd name="connsiteY2" fmla="*/ 8898 h 17796"/>
                <a:gd name="connsiteX3" fmla="*/ 8898 w 17796"/>
                <a:gd name="connsiteY3" fmla="*/ 0 h 17796"/>
                <a:gd name="connsiteX4" fmla="*/ 17796 w 17796"/>
                <a:gd name="connsiteY4" fmla="*/ 8898 h 17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796" h="17796">
                  <a:moveTo>
                    <a:pt x="17796" y="8898"/>
                  </a:moveTo>
                  <a:cubicBezTo>
                    <a:pt x="17796" y="13812"/>
                    <a:pt x="13812" y="17796"/>
                    <a:pt x="8898" y="17796"/>
                  </a:cubicBezTo>
                  <a:cubicBezTo>
                    <a:pt x="3984" y="17796"/>
                    <a:pt x="0" y="13812"/>
                    <a:pt x="0" y="8898"/>
                  </a:cubicBezTo>
                  <a:cubicBezTo>
                    <a:pt x="0" y="3984"/>
                    <a:pt x="3984" y="0"/>
                    <a:pt x="8898" y="0"/>
                  </a:cubicBezTo>
                  <a:cubicBezTo>
                    <a:pt x="13812" y="0"/>
                    <a:pt x="17796" y="3984"/>
                    <a:pt x="17796" y="8898"/>
                  </a:cubicBez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340B55FF-D604-4AC8-A1BA-364ED117B374}"/>
                </a:ext>
              </a:extLst>
            </p:cNvPr>
            <p:cNvSpPr/>
            <p:nvPr/>
          </p:nvSpPr>
          <p:spPr>
            <a:xfrm>
              <a:off x="5030668" y="5151376"/>
              <a:ext cx="17796" cy="17796"/>
            </a:xfrm>
            <a:custGeom>
              <a:avLst/>
              <a:gdLst>
                <a:gd name="connsiteX0" fmla="*/ 17796 w 17796"/>
                <a:gd name="connsiteY0" fmla="*/ 8898 h 17796"/>
                <a:gd name="connsiteX1" fmla="*/ 8898 w 17796"/>
                <a:gd name="connsiteY1" fmla="*/ 17796 h 17796"/>
                <a:gd name="connsiteX2" fmla="*/ 0 w 17796"/>
                <a:gd name="connsiteY2" fmla="*/ 8898 h 17796"/>
                <a:gd name="connsiteX3" fmla="*/ 8898 w 17796"/>
                <a:gd name="connsiteY3" fmla="*/ 0 h 17796"/>
                <a:gd name="connsiteX4" fmla="*/ 17796 w 17796"/>
                <a:gd name="connsiteY4" fmla="*/ 8898 h 17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796" h="17796">
                  <a:moveTo>
                    <a:pt x="17796" y="8898"/>
                  </a:moveTo>
                  <a:cubicBezTo>
                    <a:pt x="17796" y="13812"/>
                    <a:pt x="13812" y="17796"/>
                    <a:pt x="8898" y="17796"/>
                  </a:cubicBezTo>
                  <a:cubicBezTo>
                    <a:pt x="3984" y="17796"/>
                    <a:pt x="0" y="13812"/>
                    <a:pt x="0" y="8898"/>
                  </a:cubicBezTo>
                  <a:cubicBezTo>
                    <a:pt x="0" y="3984"/>
                    <a:pt x="3984" y="0"/>
                    <a:pt x="8898" y="0"/>
                  </a:cubicBezTo>
                  <a:cubicBezTo>
                    <a:pt x="13812" y="0"/>
                    <a:pt x="17796" y="3984"/>
                    <a:pt x="17796" y="8898"/>
                  </a:cubicBez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A9486521-14A3-4BD5-934D-973DAFAD84E6}"/>
                </a:ext>
              </a:extLst>
            </p:cNvPr>
            <p:cNvSpPr/>
            <p:nvPr/>
          </p:nvSpPr>
          <p:spPr>
            <a:xfrm>
              <a:off x="5119648" y="5057947"/>
              <a:ext cx="17796" cy="17796"/>
            </a:xfrm>
            <a:custGeom>
              <a:avLst/>
              <a:gdLst>
                <a:gd name="connsiteX0" fmla="*/ 17796 w 17796"/>
                <a:gd name="connsiteY0" fmla="*/ 8898 h 17796"/>
                <a:gd name="connsiteX1" fmla="*/ 8898 w 17796"/>
                <a:gd name="connsiteY1" fmla="*/ 17796 h 17796"/>
                <a:gd name="connsiteX2" fmla="*/ 0 w 17796"/>
                <a:gd name="connsiteY2" fmla="*/ 8898 h 17796"/>
                <a:gd name="connsiteX3" fmla="*/ 8898 w 17796"/>
                <a:gd name="connsiteY3" fmla="*/ 0 h 17796"/>
                <a:gd name="connsiteX4" fmla="*/ 17796 w 17796"/>
                <a:gd name="connsiteY4" fmla="*/ 8898 h 17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796" h="17796">
                  <a:moveTo>
                    <a:pt x="17796" y="8898"/>
                  </a:moveTo>
                  <a:cubicBezTo>
                    <a:pt x="17796" y="13812"/>
                    <a:pt x="13812" y="17796"/>
                    <a:pt x="8898" y="17796"/>
                  </a:cubicBezTo>
                  <a:cubicBezTo>
                    <a:pt x="3984" y="17796"/>
                    <a:pt x="0" y="13812"/>
                    <a:pt x="0" y="8898"/>
                  </a:cubicBezTo>
                  <a:cubicBezTo>
                    <a:pt x="0" y="3984"/>
                    <a:pt x="3984" y="0"/>
                    <a:pt x="8898" y="0"/>
                  </a:cubicBezTo>
                  <a:cubicBezTo>
                    <a:pt x="13812" y="0"/>
                    <a:pt x="17796" y="3984"/>
                    <a:pt x="17796" y="8898"/>
                  </a:cubicBez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6A59ACF4-4665-46EF-9579-C91EC72A818B}"/>
                </a:ext>
              </a:extLst>
            </p:cNvPr>
            <p:cNvSpPr/>
            <p:nvPr/>
          </p:nvSpPr>
          <p:spPr>
            <a:xfrm>
              <a:off x="4941688" y="5057947"/>
              <a:ext cx="17796" cy="17796"/>
            </a:xfrm>
            <a:custGeom>
              <a:avLst/>
              <a:gdLst>
                <a:gd name="connsiteX0" fmla="*/ 17796 w 17796"/>
                <a:gd name="connsiteY0" fmla="*/ 8898 h 17796"/>
                <a:gd name="connsiteX1" fmla="*/ 8898 w 17796"/>
                <a:gd name="connsiteY1" fmla="*/ 17796 h 17796"/>
                <a:gd name="connsiteX2" fmla="*/ 0 w 17796"/>
                <a:gd name="connsiteY2" fmla="*/ 8898 h 17796"/>
                <a:gd name="connsiteX3" fmla="*/ 8898 w 17796"/>
                <a:gd name="connsiteY3" fmla="*/ 0 h 17796"/>
                <a:gd name="connsiteX4" fmla="*/ 17796 w 17796"/>
                <a:gd name="connsiteY4" fmla="*/ 8898 h 17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796" h="17796">
                  <a:moveTo>
                    <a:pt x="17796" y="8898"/>
                  </a:moveTo>
                  <a:cubicBezTo>
                    <a:pt x="17796" y="13812"/>
                    <a:pt x="13812" y="17796"/>
                    <a:pt x="8898" y="17796"/>
                  </a:cubicBezTo>
                  <a:cubicBezTo>
                    <a:pt x="3984" y="17796"/>
                    <a:pt x="0" y="13812"/>
                    <a:pt x="0" y="8898"/>
                  </a:cubicBezTo>
                  <a:cubicBezTo>
                    <a:pt x="0" y="3984"/>
                    <a:pt x="3984" y="0"/>
                    <a:pt x="8898" y="0"/>
                  </a:cubicBezTo>
                  <a:cubicBezTo>
                    <a:pt x="13812" y="0"/>
                    <a:pt x="17796" y="3984"/>
                    <a:pt x="17796" y="8898"/>
                  </a:cubicBez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4AD52EB5-BF81-4B95-A3DC-4850F143E790}"/>
                </a:ext>
              </a:extLst>
            </p:cNvPr>
            <p:cNvSpPr/>
            <p:nvPr/>
          </p:nvSpPr>
          <p:spPr>
            <a:xfrm>
              <a:off x="5030668" y="5004559"/>
              <a:ext cx="59171" cy="112559"/>
            </a:xfrm>
            <a:custGeom>
              <a:avLst/>
              <a:gdLst>
                <a:gd name="connsiteX0" fmla="*/ 17796 w 59171"/>
                <a:gd name="connsiteY0" fmla="*/ 0 h 112559"/>
                <a:gd name="connsiteX1" fmla="*/ 0 w 59171"/>
                <a:gd name="connsiteY1" fmla="*/ 0 h 112559"/>
                <a:gd name="connsiteX2" fmla="*/ 0 w 59171"/>
                <a:gd name="connsiteY2" fmla="*/ 62286 h 112559"/>
                <a:gd name="connsiteX3" fmla="*/ 2669 w 59171"/>
                <a:gd name="connsiteY3" fmla="*/ 68515 h 112559"/>
                <a:gd name="connsiteX4" fmla="*/ 46715 w 59171"/>
                <a:gd name="connsiteY4" fmla="*/ 112560 h 112559"/>
                <a:gd name="connsiteX5" fmla="*/ 59172 w 59171"/>
                <a:gd name="connsiteY5" fmla="*/ 100103 h 112559"/>
                <a:gd name="connsiteX6" fmla="*/ 17796 w 59171"/>
                <a:gd name="connsiteY6" fmla="*/ 58727 h 112559"/>
                <a:gd name="connsiteX7" fmla="*/ 17796 w 59171"/>
                <a:gd name="connsiteY7" fmla="*/ 0 h 1125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9171" h="112559">
                  <a:moveTo>
                    <a:pt x="17796" y="0"/>
                  </a:moveTo>
                  <a:lnTo>
                    <a:pt x="0" y="0"/>
                  </a:lnTo>
                  <a:lnTo>
                    <a:pt x="0" y="62286"/>
                  </a:lnTo>
                  <a:cubicBezTo>
                    <a:pt x="0" y="64511"/>
                    <a:pt x="890" y="66735"/>
                    <a:pt x="2669" y="68515"/>
                  </a:cubicBezTo>
                  <a:lnTo>
                    <a:pt x="46715" y="112560"/>
                  </a:lnTo>
                  <a:lnTo>
                    <a:pt x="59172" y="100103"/>
                  </a:lnTo>
                  <a:lnTo>
                    <a:pt x="17796" y="58727"/>
                  </a:lnTo>
                  <a:lnTo>
                    <a:pt x="17796" y="0"/>
                  </a:ln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1F3BA0AB-2DB8-4935-891A-1C755D421657}"/>
                </a:ext>
              </a:extLst>
            </p:cNvPr>
            <p:cNvSpPr/>
            <p:nvPr/>
          </p:nvSpPr>
          <p:spPr>
            <a:xfrm>
              <a:off x="4888436" y="4875538"/>
              <a:ext cx="302796" cy="346779"/>
            </a:xfrm>
            <a:custGeom>
              <a:avLst/>
              <a:gdLst>
                <a:gd name="connsiteX0" fmla="*/ 151130 w 302796"/>
                <a:gd name="connsiteY0" fmla="*/ 320328 h 346779"/>
                <a:gd name="connsiteX1" fmla="*/ 26558 w 302796"/>
                <a:gd name="connsiteY1" fmla="*/ 195756 h 346779"/>
                <a:gd name="connsiteX2" fmla="*/ 151130 w 302796"/>
                <a:gd name="connsiteY2" fmla="*/ 71184 h 346779"/>
                <a:gd name="connsiteX3" fmla="*/ 275702 w 302796"/>
                <a:gd name="connsiteY3" fmla="*/ 195756 h 346779"/>
                <a:gd name="connsiteX4" fmla="*/ 151130 w 302796"/>
                <a:gd name="connsiteY4" fmla="*/ 320328 h 346779"/>
                <a:gd name="connsiteX5" fmla="*/ 151130 w 302796"/>
                <a:gd name="connsiteY5" fmla="*/ 320328 h 346779"/>
                <a:gd name="connsiteX6" fmla="*/ 256571 w 302796"/>
                <a:gd name="connsiteY6" fmla="*/ 87200 h 346779"/>
                <a:gd name="connsiteX7" fmla="*/ 269918 w 302796"/>
                <a:gd name="connsiteY7" fmla="*/ 73853 h 346779"/>
                <a:gd name="connsiteX8" fmla="*/ 269473 w 302796"/>
                <a:gd name="connsiteY8" fmla="*/ 55168 h 346779"/>
                <a:gd name="connsiteX9" fmla="*/ 250788 w 302796"/>
                <a:gd name="connsiteY9" fmla="*/ 54723 h 346779"/>
                <a:gd name="connsiteX10" fmla="*/ 235661 w 302796"/>
                <a:gd name="connsiteY10" fmla="*/ 70294 h 346779"/>
                <a:gd name="connsiteX11" fmla="*/ 164477 w 302796"/>
                <a:gd name="connsiteY11" fmla="*/ 45380 h 346779"/>
                <a:gd name="connsiteX12" fmla="*/ 164477 w 302796"/>
                <a:gd name="connsiteY12" fmla="*/ 26694 h 346779"/>
                <a:gd name="connsiteX13" fmla="*/ 204518 w 302796"/>
                <a:gd name="connsiteY13" fmla="*/ 26694 h 346779"/>
                <a:gd name="connsiteX14" fmla="*/ 204518 w 302796"/>
                <a:gd name="connsiteY14" fmla="*/ 0 h 346779"/>
                <a:gd name="connsiteX15" fmla="*/ 97742 w 302796"/>
                <a:gd name="connsiteY15" fmla="*/ 0 h 346779"/>
                <a:gd name="connsiteX16" fmla="*/ 97742 w 302796"/>
                <a:gd name="connsiteY16" fmla="*/ 26694 h 346779"/>
                <a:gd name="connsiteX17" fmla="*/ 137783 w 302796"/>
                <a:gd name="connsiteY17" fmla="*/ 26694 h 346779"/>
                <a:gd name="connsiteX18" fmla="*/ 137783 w 302796"/>
                <a:gd name="connsiteY18" fmla="*/ 44935 h 346779"/>
                <a:gd name="connsiteX19" fmla="*/ 1199 w 302796"/>
                <a:gd name="connsiteY19" fmla="*/ 176625 h 346779"/>
                <a:gd name="connsiteX20" fmla="*/ 100856 w 302796"/>
                <a:gd name="connsiteY20" fmla="*/ 338124 h 346779"/>
                <a:gd name="connsiteX21" fmla="*/ 280151 w 302796"/>
                <a:gd name="connsiteY21" fmla="*/ 275393 h 346779"/>
                <a:gd name="connsiteX22" fmla="*/ 256571 w 302796"/>
                <a:gd name="connsiteY22" fmla="*/ 87200 h 346779"/>
                <a:gd name="connsiteX23" fmla="*/ 256571 w 302796"/>
                <a:gd name="connsiteY23" fmla="*/ 87200 h 346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02796" h="346779">
                  <a:moveTo>
                    <a:pt x="151130" y="320328"/>
                  </a:moveTo>
                  <a:cubicBezTo>
                    <a:pt x="82170" y="320328"/>
                    <a:pt x="26558" y="264716"/>
                    <a:pt x="26558" y="195756"/>
                  </a:cubicBezTo>
                  <a:cubicBezTo>
                    <a:pt x="26558" y="126797"/>
                    <a:pt x="82170" y="71184"/>
                    <a:pt x="151130" y="71184"/>
                  </a:cubicBezTo>
                  <a:cubicBezTo>
                    <a:pt x="220089" y="71184"/>
                    <a:pt x="275702" y="126797"/>
                    <a:pt x="275702" y="195756"/>
                  </a:cubicBezTo>
                  <a:cubicBezTo>
                    <a:pt x="275702" y="264716"/>
                    <a:pt x="220089" y="320328"/>
                    <a:pt x="151130" y="320328"/>
                  </a:cubicBezTo>
                  <a:lnTo>
                    <a:pt x="151130" y="320328"/>
                  </a:lnTo>
                  <a:close/>
                  <a:moveTo>
                    <a:pt x="256571" y="87200"/>
                  </a:moveTo>
                  <a:lnTo>
                    <a:pt x="269918" y="73853"/>
                  </a:lnTo>
                  <a:cubicBezTo>
                    <a:pt x="274812" y="68515"/>
                    <a:pt x="274812" y="60506"/>
                    <a:pt x="269473" y="55168"/>
                  </a:cubicBezTo>
                  <a:cubicBezTo>
                    <a:pt x="264579" y="50274"/>
                    <a:pt x="256126" y="49829"/>
                    <a:pt x="250788" y="54723"/>
                  </a:cubicBezTo>
                  <a:lnTo>
                    <a:pt x="235661" y="70294"/>
                  </a:lnTo>
                  <a:cubicBezTo>
                    <a:pt x="214306" y="56057"/>
                    <a:pt x="189836" y="47159"/>
                    <a:pt x="164477" y="45380"/>
                  </a:cubicBezTo>
                  <a:lnTo>
                    <a:pt x="164477" y="26694"/>
                  </a:lnTo>
                  <a:lnTo>
                    <a:pt x="204518" y="26694"/>
                  </a:lnTo>
                  <a:lnTo>
                    <a:pt x="204518" y="0"/>
                  </a:lnTo>
                  <a:lnTo>
                    <a:pt x="97742" y="0"/>
                  </a:lnTo>
                  <a:lnTo>
                    <a:pt x="97742" y="26694"/>
                  </a:lnTo>
                  <a:lnTo>
                    <a:pt x="137783" y="26694"/>
                  </a:lnTo>
                  <a:lnTo>
                    <a:pt x="137783" y="44935"/>
                  </a:lnTo>
                  <a:cubicBezTo>
                    <a:pt x="67044" y="51164"/>
                    <a:pt x="10097" y="105886"/>
                    <a:pt x="1199" y="176625"/>
                  </a:cubicBezTo>
                  <a:cubicBezTo>
                    <a:pt x="-7699" y="247364"/>
                    <a:pt x="33676" y="314544"/>
                    <a:pt x="100856" y="338124"/>
                  </a:cubicBezTo>
                  <a:cubicBezTo>
                    <a:pt x="168036" y="361704"/>
                    <a:pt x="242334" y="335900"/>
                    <a:pt x="280151" y="275393"/>
                  </a:cubicBezTo>
                  <a:cubicBezTo>
                    <a:pt x="317967" y="214887"/>
                    <a:pt x="307290" y="136584"/>
                    <a:pt x="256571" y="87200"/>
                  </a:cubicBezTo>
                  <a:lnTo>
                    <a:pt x="256571" y="87200"/>
                  </a:ln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0BA9B2BE-2574-46F1-A53F-D7C53485062A}"/>
              </a:ext>
            </a:extLst>
          </p:cNvPr>
          <p:cNvGrpSpPr/>
          <p:nvPr/>
        </p:nvGrpSpPr>
        <p:grpSpPr>
          <a:xfrm>
            <a:off x="7001004" y="4906106"/>
            <a:ext cx="351470" cy="351471"/>
            <a:chOff x="7001004" y="4990083"/>
            <a:chExt cx="351470" cy="351471"/>
          </a:xfrm>
          <a:solidFill>
            <a:schemeClr val="bg2"/>
          </a:solidFill>
        </p:grpSpPr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1D31CA6D-185C-40CF-8BD9-9176C5C5F9FB}"/>
                </a:ext>
              </a:extLst>
            </p:cNvPr>
            <p:cNvSpPr/>
            <p:nvPr/>
          </p:nvSpPr>
          <p:spPr>
            <a:xfrm>
              <a:off x="7125131" y="4990083"/>
              <a:ext cx="227343" cy="226899"/>
            </a:xfrm>
            <a:custGeom>
              <a:avLst/>
              <a:gdLst>
                <a:gd name="connsiteX0" fmla="*/ 187303 w 227343"/>
                <a:gd name="connsiteY0" fmla="*/ 40041 h 226899"/>
                <a:gd name="connsiteX1" fmla="*/ 182854 w 227343"/>
                <a:gd name="connsiteY1" fmla="*/ 0 h 226899"/>
                <a:gd name="connsiteX2" fmla="*/ 133915 w 227343"/>
                <a:gd name="connsiteY2" fmla="*/ 48939 h 226899"/>
                <a:gd name="connsiteX3" fmla="*/ 136584 w 227343"/>
                <a:gd name="connsiteY3" fmla="*/ 72074 h 226899"/>
                <a:gd name="connsiteX4" fmla="*/ 65400 w 227343"/>
                <a:gd name="connsiteY4" fmla="*/ 143258 h 226899"/>
                <a:gd name="connsiteX5" fmla="*/ 44490 w 227343"/>
                <a:gd name="connsiteY5" fmla="*/ 137919 h 226899"/>
                <a:gd name="connsiteX6" fmla="*/ 0 w 227343"/>
                <a:gd name="connsiteY6" fmla="*/ 182409 h 226899"/>
                <a:gd name="connsiteX7" fmla="*/ 44490 w 227343"/>
                <a:gd name="connsiteY7" fmla="*/ 226899 h 226899"/>
                <a:gd name="connsiteX8" fmla="*/ 88980 w 227343"/>
                <a:gd name="connsiteY8" fmla="*/ 182409 h 226899"/>
                <a:gd name="connsiteX9" fmla="*/ 84086 w 227343"/>
                <a:gd name="connsiteY9" fmla="*/ 161944 h 226899"/>
                <a:gd name="connsiteX10" fmla="*/ 155270 w 227343"/>
                <a:gd name="connsiteY10" fmla="*/ 90760 h 226899"/>
                <a:gd name="connsiteX11" fmla="*/ 178405 w 227343"/>
                <a:gd name="connsiteY11" fmla="*/ 93429 h 226899"/>
                <a:gd name="connsiteX12" fmla="*/ 227344 w 227343"/>
                <a:gd name="connsiteY12" fmla="*/ 44490 h 226899"/>
                <a:gd name="connsiteX13" fmla="*/ 187303 w 227343"/>
                <a:gd name="connsiteY13" fmla="*/ 40041 h 2268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27343" h="226899">
                  <a:moveTo>
                    <a:pt x="187303" y="40041"/>
                  </a:moveTo>
                  <a:lnTo>
                    <a:pt x="182854" y="0"/>
                  </a:lnTo>
                  <a:lnTo>
                    <a:pt x="133915" y="48939"/>
                  </a:lnTo>
                  <a:lnTo>
                    <a:pt x="136584" y="72074"/>
                  </a:lnTo>
                  <a:lnTo>
                    <a:pt x="65400" y="143258"/>
                  </a:lnTo>
                  <a:cubicBezTo>
                    <a:pt x="59172" y="140144"/>
                    <a:pt x="52053" y="137919"/>
                    <a:pt x="44490" y="137919"/>
                  </a:cubicBezTo>
                  <a:cubicBezTo>
                    <a:pt x="20021" y="137919"/>
                    <a:pt x="0" y="157940"/>
                    <a:pt x="0" y="182409"/>
                  </a:cubicBezTo>
                  <a:cubicBezTo>
                    <a:pt x="0" y="206879"/>
                    <a:pt x="20021" y="226899"/>
                    <a:pt x="44490" y="226899"/>
                  </a:cubicBezTo>
                  <a:cubicBezTo>
                    <a:pt x="68960" y="226899"/>
                    <a:pt x="88980" y="206879"/>
                    <a:pt x="88980" y="182409"/>
                  </a:cubicBezTo>
                  <a:cubicBezTo>
                    <a:pt x="88980" y="174846"/>
                    <a:pt x="87200" y="168172"/>
                    <a:pt x="84086" y="161944"/>
                  </a:cubicBezTo>
                  <a:lnTo>
                    <a:pt x="155270" y="90760"/>
                  </a:lnTo>
                  <a:lnTo>
                    <a:pt x="178405" y="93429"/>
                  </a:lnTo>
                  <a:lnTo>
                    <a:pt x="227344" y="44490"/>
                  </a:lnTo>
                  <a:lnTo>
                    <a:pt x="187303" y="40041"/>
                  </a:ln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E270E4B0-7CBC-44A7-8D55-37FCDB0D8AE5}"/>
                </a:ext>
              </a:extLst>
            </p:cNvPr>
            <p:cNvSpPr/>
            <p:nvPr/>
          </p:nvSpPr>
          <p:spPr>
            <a:xfrm>
              <a:off x="7001004" y="5003430"/>
              <a:ext cx="338124" cy="338124"/>
            </a:xfrm>
            <a:custGeom>
              <a:avLst/>
              <a:gdLst>
                <a:gd name="connsiteX0" fmla="*/ 314989 w 338124"/>
                <a:gd name="connsiteY0" fmla="*/ 92539 h 338124"/>
                <a:gd name="connsiteX1" fmla="*/ 309206 w 338124"/>
                <a:gd name="connsiteY1" fmla="*/ 98768 h 338124"/>
                <a:gd name="connsiteX2" fmla="*/ 300752 w 338124"/>
                <a:gd name="connsiteY2" fmla="*/ 97878 h 338124"/>
                <a:gd name="connsiteX3" fmla="*/ 291410 w 338124"/>
                <a:gd name="connsiteY3" fmla="*/ 96543 h 338124"/>
                <a:gd name="connsiteX4" fmla="*/ 311430 w 338124"/>
                <a:gd name="connsiteY4" fmla="*/ 169062 h 338124"/>
                <a:gd name="connsiteX5" fmla="*/ 169062 w 338124"/>
                <a:gd name="connsiteY5" fmla="*/ 311430 h 338124"/>
                <a:gd name="connsiteX6" fmla="*/ 26694 w 338124"/>
                <a:gd name="connsiteY6" fmla="*/ 169062 h 338124"/>
                <a:gd name="connsiteX7" fmla="*/ 169062 w 338124"/>
                <a:gd name="connsiteY7" fmla="*/ 26694 h 338124"/>
                <a:gd name="connsiteX8" fmla="*/ 241581 w 338124"/>
                <a:gd name="connsiteY8" fmla="*/ 46715 h 338124"/>
                <a:gd name="connsiteX9" fmla="*/ 240691 w 338124"/>
                <a:gd name="connsiteY9" fmla="*/ 37817 h 338124"/>
                <a:gd name="connsiteX10" fmla="*/ 239356 w 338124"/>
                <a:gd name="connsiteY10" fmla="*/ 28919 h 338124"/>
                <a:gd name="connsiteX11" fmla="*/ 245585 w 338124"/>
                <a:gd name="connsiteY11" fmla="*/ 22690 h 338124"/>
                <a:gd name="connsiteX12" fmla="*/ 248699 w 338124"/>
                <a:gd name="connsiteY12" fmla="*/ 19576 h 338124"/>
                <a:gd name="connsiteX13" fmla="*/ 169062 w 338124"/>
                <a:gd name="connsiteY13" fmla="*/ 0 h 338124"/>
                <a:gd name="connsiteX14" fmla="*/ 0 w 338124"/>
                <a:gd name="connsiteY14" fmla="*/ 169062 h 338124"/>
                <a:gd name="connsiteX15" fmla="*/ 169062 w 338124"/>
                <a:gd name="connsiteY15" fmla="*/ 338124 h 338124"/>
                <a:gd name="connsiteX16" fmla="*/ 338124 w 338124"/>
                <a:gd name="connsiteY16" fmla="*/ 169062 h 338124"/>
                <a:gd name="connsiteX17" fmla="*/ 318104 w 338124"/>
                <a:gd name="connsiteY17" fmla="*/ 89870 h 338124"/>
                <a:gd name="connsiteX18" fmla="*/ 314989 w 338124"/>
                <a:gd name="connsiteY18" fmla="*/ 92539 h 3381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38124" h="338124">
                  <a:moveTo>
                    <a:pt x="314989" y="92539"/>
                  </a:moveTo>
                  <a:lnTo>
                    <a:pt x="309206" y="98768"/>
                  </a:lnTo>
                  <a:lnTo>
                    <a:pt x="300752" y="97878"/>
                  </a:lnTo>
                  <a:lnTo>
                    <a:pt x="291410" y="96543"/>
                  </a:lnTo>
                  <a:cubicBezTo>
                    <a:pt x="303867" y="117899"/>
                    <a:pt x="311430" y="142368"/>
                    <a:pt x="311430" y="169062"/>
                  </a:cubicBezTo>
                  <a:cubicBezTo>
                    <a:pt x="311430" y="247364"/>
                    <a:pt x="247364" y="311430"/>
                    <a:pt x="169062" y="311430"/>
                  </a:cubicBezTo>
                  <a:cubicBezTo>
                    <a:pt x="90760" y="311430"/>
                    <a:pt x="26694" y="247364"/>
                    <a:pt x="26694" y="169062"/>
                  </a:cubicBezTo>
                  <a:cubicBezTo>
                    <a:pt x="26694" y="90760"/>
                    <a:pt x="90760" y="26694"/>
                    <a:pt x="169062" y="26694"/>
                  </a:cubicBezTo>
                  <a:cubicBezTo>
                    <a:pt x="195311" y="26694"/>
                    <a:pt x="220226" y="33812"/>
                    <a:pt x="241581" y="46715"/>
                  </a:cubicBezTo>
                  <a:lnTo>
                    <a:pt x="240691" y="37817"/>
                  </a:lnTo>
                  <a:lnTo>
                    <a:pt x="239356" y="28919"/>
                  </a:lnTo>
                  <a:lnTo>
                    <a:pt x="245585" y="22690"/>
                  </a:lnTo>
                  <a:lnTo>
                    <a:pt x="248699" y="19576"/>
                  </a:lnTo>
                  <a:cubicBezTo>
                    <a:pt x="224675" y="7118"/>
                    <a:pt x="197981" y="0"/>
                    <a:pt x="169062" y="0"/>
                  </a:cubicBezTo>
                  <a:cubicBezTo>
                    <a:pt x="75633" y="0"/>
                    <a:pt x="0" y="75633"/>
                    <a:pt x="0" y="169062"/>
                  </a:cubicBezTo>
                  <a:cubicBezTo>
                    <a:pt x="0" y="262491"/>
                    <a:pt x="75633" y="338124"/>
                    <a:pt x="169062" y="338124"/>
                  </a:cubicBezTo>
                  <a:cubicBezTo>
                    <a:pt x="262491" y="338124"/>
                    <a:pt x="338124" y="262491"/>
                    <a:pt x="338124" y="169062"/>
                  </a:cubicBezTo>
                  <a:cubicBezTo>
                    <a:pt x="338124" y="140144"/>
                    <a:pt x="331006" y="113450"/>
                    <a:pt x="318104" y="89870"/>
                  </a:cubicBezTo>
                  <a:lnTo>
                    <a:pt x="314989" y="92539"/>
                  </a:ln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6BF02E51-6AD6-4751-8EA0-EDBC816566A3}"/>
                </a:ext>
              </a:extLst>
            </p:cNvPr>
            <p:cNvSpPr/>
            <p:nvPr/>
          </p:nvSpPr>
          <p:spPr>
            <a:xfrm>
              <a:off x="7063290" y="5065716"/>
              <a:ext cx="213552" cy="213552"/>
            </a:xfrm>
            <a:custGeom>
              <a:avLst/>
              <a:gdLst>
                <a:gd name="connsiteX0" fmla="*/ 181074 w 213552"/>
                <a:gd name="connsiteY0" fmla="*/ 76523 h 213552"/>
                <a:gd name="connsiteX1" fmla="*/ 186858 w 213552"/>
                <a:gd name="connsiteY1" fmla="*/ 106776 h 213552"/>
                <a:gd name="connsiteX2" fmla="*/ 106776 w 213552"/>
                <a:gd name="connsiteY2" fmla="*/ 186858 h 213552"/>
                <a:gd name="connsiteX3" fmla="*/ 26694 w 213552"/>
                <a:gd name="connsiteY3" fmla="*/ 106776 h 213552"/>
                <a:gd name="connsiteX4" fmla="*/ 106776 w 213552"/>
                <a:gd name="connsiteY4" fmla="*/ 26694 h 213552"/>
                <a:gd name="connsiteX5" fmla="*/ 137029 w 213552"/>
                <a:gd name="connsiteY5" fmla="*/ 32478 h 213552"/>
                <a:gd name="connsiteX6" fmla="*/ 157050 w 213552"/>
                <a:gd name="connsiteY6" fmla="*/ 12457 h 213552"/>
                <a:gd name="connsiteX7" fmla="*/ 106776 w 213552"/>
                <a:gd name="connsiteY7" fmla="*/ 0 h 213552"/>
                <a:gd name="connsiteX8" fmla="*/ 0 w 213552"/>
                <a:gd name="connsiteY8" fmla="*/ 106776 h 213552"/>
                <a:gd name="connsiteX9" fmla="*/ 106776 w 213552"/>
                <a:gd name="connsiteY9" fmla="*/ 213552 h 213552"/>
                <a:gd name="connsiteX10" fmla="*/ 213552 w 213552"/>
                <a:gd name="connsiteY10" fmla="*/ 106776 h 213552"/>
                <a:gd name="connsiteX11" fmla="*/ 201095 w 213552"/>
                <a:gd name="connsiteY11" fmla="*/ 56502 h 213552"/>
                <a:gd name="connsiteX12" fmla="*/ 181074 w 213552"/>
                <a:gd name="connsiteY12" fmla="*/ 76523 h 213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13552" h="213552">
                  <a:moveTo>
                    <a:pt x="181074" y="76523"/>
                  </a:moveTo>
                  <a:cubicBezTo>
                    <a:pt x="185078" y="85866"/>
                    <a:pt x="186858" y="96098"/>
                    <a:pt x="186858" y="106776"/>
                  </a:cubicBezTo>
                  <a:cubicBezTo>
                    <a:pt x="186858" y="150821"/>
                    <a:pt x="150821" y="186858"/>
                    <a:pt x="106776" y="186858"/>
                  </a:cubicBezTo>
                  <a:cubicBezTo>
                    <a:pt x="62731" y="186858"/>
                    <a:pt x="26694" y="150821"/>
                    <a:pt x="26694" y="106776"/>
                  </a:cubicBezTo>
                  <a:cubicBezTo>
                    <a:pt x="26694" y="62731"/>
                    <a:pt x="62731" y="26694"/>
                    <a:pt x="106776" y="26694"/>
                  </a:cubicBezTo>
                  <a:cubicBezTo>
                    <a:pt x="117454" y="26694"/>
                    <a:pt x="127686" y="28919"/>
                    <a:pt x="137029" y="32478"/>
                  </a:cubicBezTo>
                  <a:lnTo>
                    <a:pt x="157050" y="12457"/>
                  </a:lnTo>
                  <a:cubicBezTo>
                    <a:pt x="141923" y="4449"/>
                    <a:pt x="125017" y="0"/>
                    <a:pt x="106776" y="0"/>
                  </a:cubicBezTo>
                  <a:cubicBezTo>
                    <a:pt x="48049" y="0"/>
                    <a:pt x="0" y="48049"/>
                    <a:pt x="0" y="106776"/>
                  </a:cubicBezTo>
                  <a:cubicBezTo>
                    <a:pt x="0" y="165503"/>
                    <a:pt x="48049" y="213552"/>
                    <a:pt x="106776" y="213552"/>
                  </a:cubicBezTo>
                  <a:cubicBezTo>
                    <a:pt x="165503" y="213552"/>
                    <a:pt x="213552" y="165503"/>
                    <a:pt x="213552" y="106776"/>
                  </a:cubicBezTo>
                  <a:cubicBezTo>
                    <a:pt x="213552" y="88535"/>
                    <a:pt x="209103" y="71629"/>
                    <a:pt x="201095" y="56502"/>
                  </a:cubicBezTo>
                  <a:lnTo>
                    <a:pt x="181074" y="76523"/>
                  </a:ln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34" name="TextBox 133">
            <a:extLst>
              <a:ext uri="{FF2B5EF4-FFF2-40B4-BE49-F238E27FC236}">
                <a16:creationId xmlns:a16="http://schemas.microsoft.com/office/drawing/2014/main" id="{804C2119-461A-45CE-BE07-E24CE0B93F06}"/>
              </a:ext>
            </a:extLst>
          </p:cNvPr>
          <p:cNvSpPr txBox="1"/>
          <p:nvPr/>
        </p:nvSpPr>
        <p:spPr>
          <a:xfrm>
            <a:off x="1004504" y="4800383"/>
            <a:ext cx="2344542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/>
              <a:t>A wonderful serenity taken possession  heart alone, and feel charm existence</a:t>
            </a:r>
          </a:p>
        </p:txBody>
      </p:sp>
      <p:sp>
        <p:nvSpPr>
          <p:cNvPr id="135" name="TextBox 134">
            <a:extLst>
              <a:ext uri="{FF2B5EF4-FFF2-40B4-BE49-F238E27FC236}">
                <a16:creationId xmlns:a16="http://schemas.microsoft.com/office/drawing/2014/main" id="{C364ADB3-3C3C-4520-94C1-FD732C378469}"/>
              </a:ext>
            </a:extLst>
          </p:cNvPr>
          <p:cNvSpPr txBox="1"/>
          <p:nvPr/>
        </p:nvSpPr>
        <p:spPr>
          <a:xfrm>
            <a:off x="1294072" y="4477454"/>
            <a:ext cx="20549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b="1" dirty="0">
                <a:solidFill>
                  <a:schemeClr val="accent4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137" name="TextBox 136">
            <a:extLst>
              <a:ext uri="{FF2B5EF4-FFF2-40B4-BE49-F238E27FC236}">
                <a16:creationId xmlns:a16="http://schemas.microsoft.com/office/drawing/2014/main" id="{356D6D2D-BFBE-42FD-8965-1B21685F2FFF}"/>
              </a:ext>
            </a:extLst>
          </p:cNvPr>
          <p:cNvSpPr txBox="1"/>
          <p:nvPr/>
        </p:nvSpPr>
        <p:spPr>
          <a:xfrm>
            <a:off x="8838407" y="2703666"/>
            <a:ext cx="2344542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taken possession  heart alone, and feel charm existence</a:t>
            </a:r>
          </a:p>
        </p:txBody>
      </p:sp>
      <p:sp>
        <p:nvSpPr>
          <p:cNvPr id="138" name="TextBox 137">
            <a:extLst>
              <a:ext uri="{FF2B5EF4-FFF2-40B4-BE49-F238E27FC236}">
                <a16:creationId xmlns:a16="http://schemas.microsoft.com/office/drawing/2014/main" id="{E5ECC467-DCA7-41B4-9549-2F6002B68F6B}"/>
              </a:ext>
            </a:extLst>
          </p:cNvPr>
          <p:cNvSpPr txBox="1"/>
          <p:nvPr/>
        </p:nvSpPr>
        <p:spPr>
          <a:xfrm>
            <a:off x="8838407" y="2380737"/>
            <a:ext cx="20549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2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140" name="TextBox 139">
            <a:extLst>
              <a:ext uri="{FF2B5EF4-FFF2-40B4-BE49-F238E27FC236}">
                <a16:creationId xmlns:a16="http://schemas.microsoft.com/office/drawing/2014/main" id="{4BAB1DD3-B69C-4E82-A260-E66483493B0A}"/>
              </a:ext>
            </a:extLst>
          </p:cNvPr>
          <p:cNvSpPr txBox="1"/>
          <p:nvPr/>
        </p:nvSpPr>
        <p:spPr>
          <a:xfrm>
            <a:off x="8838407" y="4800383"/>
            <a:ext cx="2344542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taken possession  heart alone, and feel charm existence</a:t>
            </a:r>
          </a:p>
        </p:txBody>
      </p:sp>
      <p:sp>
        <p:nvSpPr>
          <p:cNvPr id="141" name="TextBox 140">
            <a:extLst>
              <a:ext uri="{FF2B5EF4-FFF2-40B4-BE49-F238E27FC236}">
                <a16:creationId xmlns:a16="http://schemas.microsoft.com/office/drawing/2014/main" id="{4FA51633-79B1-4750-BA6F-4D3EE851B32E}"/>
              </a:ext>
            </a:extLst>
          </p:cNvPr>
          <p:cNvSpPr txBox="1"/>
          <p:nvPr/>
        </p:nvSpPr>
        <p:spPr>
          <a:xfrm>
            <a:off x="8838407" y="4477454"/>
            <a:ext cx="20549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3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586B457-6940-4224-A898-2821B361AC3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01B44A0-F521-4440-A809-0845247FA97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>
                <a:latin typeface="+mj-lt"/>
              </a:rPr>
              <a:t>Diagram Puzzle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298978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5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8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500"/>
                            </p:stCondLst>
                            <p:childTnLst>
                              <p:par>
                                <p:cTn id="6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2000"/>
                            </p:stCondLst>
                            <p:childTnLst>
                              <p:par>
                                <p:cTn id="7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2500"/>
                            </p:stCondLst>
                            <p:childTnLst>
                              <p:par>
                                <p:cTn id="7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9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 animBg="1"/>
      <p:bldP spid="61" grpId="0"/>
      <p:bldP spid="62" grpId="0"/>
      <p:bldP spid="65" grpId="0" animBg="1"/>
      <p:bldP spid="66" grpId="0" animBg="1"/>
      <p:bldP spid="67" grpId="0" animBg="1"/>
      <p:bldP spid="68" grpId="0" animBg="1"/>
      <p:bldP spid="11" grpId="0" animBg="1"/>
      <p:bldP spid="134" grpId="0"/>
      <p:bldP spid="135" grpId="0"/>
      <p:bldP spid="137" grpId="0"/>
      <p:bldP spid="138" grpId="0"/>
      <p:bldP spid="140" grpId="0"/>
      <p:bldP spid="14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A4C5A531-A837-4D26-B8BB-AC8362CA49AD}"/>
              </a:ext>
            </a:extLst>
          </p:cNvPr>
          <p:cNvSpPr/>
          <p:nvPr/>
        </p:nvSpPr>
        <p:spPr>
          <a:xfrm flipH="1">
            <a:off x="10436499" y="0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9D6EBF7B-DD24-4205-A392-85C310B6EE0D}"/>
              </a:ext>
            </a:extLst>
          </p:cNvPr>
          <p:cNvGrpSpPr/>
          <p:nvPr/>
        </p:nvGrpSpPr>
        <p:grpSpPr>
          <a:xfrm>
            <a:off x="10878350" y="256759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D6E39D4C-E437-4830-8249-47490F3FC613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61CD9ED0-AAFE-4CC7-8054-96F967DD7C53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02BCB774-BD41-4074-885F-92531288ECED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8AFBD838-B6CA-4A93-BE59-CBCA3304653C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0D60BDA6-5746-4AB7-B346-7DC98FD407AE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E6EA87F7-93B6-41FC-B500-06C93EDA67D7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15AE88E4-7279-4A54-9F8C-7D04DF0E3094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2B435F41-F079-4344-9CCE-AF434595374A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C4AED9F2-0EAA-4E93-8612-F6A896269839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58B23B54-4B97-431E-B4A5-335F016C4D9A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7F58F0C8-915D-47D1-84C5-AE80B9D9E512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EC1634E4-D6D7-40ED-AD65-87D8DC6DD018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2F0FAAB0-E416-4FAE-89CB-1336D01E9EF7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AC76FC5B-2A01-4543-9019-62C77B8D7FB3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8F86D65D-64EC-4122-A8BD-AADED3398663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C546CAD4-DC4A-4703-949D-83673A0CB6B9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9EDC6B6C-FBF1-4BC7-BA30-039A91A1E935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937345A3-4761-4A7B-AE50-6B77F63361F4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EE2F2306-A6E9-40EA-90F6-42D6E676CEC7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404A6C4E-4C79-4E61-A58A-D9247BF4BEE7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86E913B5-9CFD-4E37-A714-11E16A1B7B0E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898C6881-1F44-43CD-9139-2217E5A2677B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51E132C9-57C6-4C87-808B-EAEA40C8D677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5D704D3B-194A-4059-9148-DFCD855970BC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FF2BCC77-E2DF-4E55-AE1D-4B89E67D9110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8DAC886D-BD39-4828-87E6-D9AE8EF4FBE5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56166585-BA6C-4507-84CE-8EA43274D00C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D797F5C4-8F31-4646-8A55-339980CE1DC0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628F9946-7FEF-4088-B3C4-F0198255FE7C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05CD3FC4-0BA3-4387-9C3E-F7B236B2A4BD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aphicFrame>
        <p:nvGraphicFramePr>
          <p:cNvPr id="49" name="Chart 48">
            <a:extLst>
              <a:ext uri="{FF2B5EF4-FFF2-40B4-BE49-F238E27FC236}">
                <a16:creationId xmlns:a16="http://schemas.microsoft.com/office/drawing/2014/main" id="{47DAE7A7-C201-4E1F-A1D1-EEFF338FD26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73284136"/>
              </p:ext>
            </p:extLst>
          </p:nvPr>
        </p:nvGraphicFramePr>
        <p:xfrm>
          <a:off x="752560" y="2031695"/>
          <a:ext cx="7280275" cy="31718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1" name="TextBox 50">
            <a:extLst>
              <a:ext uri="{FF2B5EF4-FFF2-40B4-BE49-F238E27FC236}">
                <a16:creationId xmlns:a16="http://schemas.microsoft.com/office/drawing/2014/main" id="{F665B0F5-3021-4650-A344-F950FE65E5AB}"/>
              </a:ext>
            </a:extLst>
          </p:cNvPr>
          <p:cNvSpPr txBox="1"/>
          <p:nvPr/>
        </p:nvSpPr>
        <p:spPr>
          <a:xfrm>
            <a:off x="9141614" y="2892593"/>
            <a:ext cx="2438310" cy="60984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0F324AEB-1036-4968-AF8D-70BFAD82A2B2}"/>
              </a:ext>
            </a:extLst>
          </p:cNvPr>
          <p:cNvSpPr txBox="1"/>
          <p:nvPr/>
        </p:nvSpPr>
        <p:spPr>
          <a:xfrm>
            <a:off x="9141616" y="2551407"/>
            <a:ext cx="22978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Left column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3" name="Rectangle: Rounded Corners 52">
            <a:extLst>
              <a:ext uri="{FF2B5EF4-FFF2-40B4-BE49-F238E27FC236}">
                <a16:creationId xmlns:a16="http://schemas.microsoft.com/office/drawing/2014/main" id="{DABCA1F8-9BCB-42A6-97A3-05537226DF94}"/>
              </a:ext>
            </a:extLst>
          </p:cNvPr>
          <p:cNvSpPr/>
          <p:nvPr/>
        </p:nvSpPr>
        <p:spPr>
          <a:xfrm>
            <a:off x="8460677" y="2639369"/>
            <a:ext cx="464162" cy="221396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AE3B1DCF-A82A-43FA-A9D2-961989D0D702}"/>
              </a:ext>
            </a:extLst>
          </p:cNvPr>
          <p:cNvSpPr txBox="1"/>
          <p:nvPr/>
        </p:nvSpPr>
        <p:spPr>
          <a:xfrm>
            <a:off x="9141614" y="4074012"/>
            <a:ext cx="2438310" cy="60984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8766EB69-7620-4A1B-8BE3-BAF407423B8B}"/>
              </a:ext>
            </a:extLst>
          </p:cNvPr>
          <p:cNvSpPr txBox="1"/>
          <p:nvPr/>
        </p:nvSpPr>
        <p:spPr>
          <a:xfrm>
            <a:off x="9141616" y="3732826"/>
            <a:ext cx="22978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2"/>
                </a:solidFill>
                <a:latin typeface="+mj-lt"/>
              </a:rPr>
              <a:t>Right column</a:t>
            </a:r>
            <a:endParaRPr lang="en-ID" sz="20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299DC527-E069-46F5-9DC6-C728CC5593E5}"/>
              </a:ext>
            </a:extLst>
          </p:cNvPr>
          <p:cNvSpPr/>
          <p:nvPr/>
        </p:nvSpPr>
        <p:spPr>
          <a:xfrm>
            <a:off x="8460677" y="3820788"/>
            <a:ext cx="464162" cy="221396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72F243C5-0F1B-4904-8202-4CF77D8287AC}"/>
              </a:ext>
            </a:extLst>
          </p:cNvPr>
          <p:cNvSpPr txBox="1"/>
          <p:nvPr/>
        </p:nvSpPr>
        <p:spPr>
          <a:xfrm>
            <a:off x="2224810" y="5515310"/>
            <a:ext cx="7742381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  <p:sp>
        <p:nvSpPr>
          <p:cNvPr id="59" name="Subtitle 58">
            <a:extLst>
              <a:ext uri="{FF2B5EF4-FFF2-40B4-BE49-F238E27FC236}">
                <a16:creationId xmlns:a16="http://schemas.microsoft.com/office/drawing/2014/main" id="{3028A56C-CDBD-462A-B62E-48EAA2D87C3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58" name="Title 57">
            <a:extLst>
              <a:ext uri="{FF2B5EF4-FFF2-40B4-BE49-F238E27FC236}">
                <a16:creationId xmlns:a16="http://schemas.microsoft.com/office/drawing/2014/main" id="{859E4964-2052-46DC-A34D-7381CA40FBE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>
                <a:latin typeface="+mj-lt"/>
              </a:rPr>
              <a:t>Chart Data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614867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Graphic spid="49" grpId="0">
        <p:bldAsOne/>
      </p:bldGraphic>
      <p:bldP spid="51" grpId="0"/>
      <p:bldP spid="52" grpId="0"/>
      <p:bldP spid="53" grpId="0" animBg="1"/>
      <p:bldP spid="54" grpId="0"/>
      <p:bldP spid="55" grpId="0"/>
      <p:bldP spid="56" grpId="0" animBg="1"/>
      <p:bldP spid="5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938E346F-9ECA-4BB5-A61A-59F6A7B98101}"/>
              </a:ext>
            </a:extLst>
          </p:cNvPr>
          <p:cNvSpPr/>
          <p:nvPr/>
        </p:nvSpPr>
        <p:spPr>
          <a:xfrm flipH="1">
            <a:off x="10436499" y="0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AA965E92-E0BA-460B-BF95-8061F7440105}"/>
              </a:ext>
            </a:extLst>
          </p:cNvPr>
          <p:cNvGrpSpPr/>
          <p:nvPr/>
        </p:nvGrpSpPr>
        <p:grpSpPr>
          <a:xfrm>
            <a:off x="10878350" y="256759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A99CFE09-CEB9-4744-9315-7CE812883BA2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7F858C53-8EBE-437A-962F-4A45C6B9487F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4D6E4318-E5B1-40B3-A5E4-562F450C4DA1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AB9FE6B2-4520-4D50-830D-0175ADC49010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A066CE2F-554E-46EA-84B1-61F92FE15319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45A120A1-93AB-4FC6-B67D-57C3FF966A60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E9D0FA2A-08D3-42A6-831B-69814879E866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9FD48DFE-DEB9-4CDE-BA03-E8C999E99D3B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3C867CD9-6793-4481-8D66-AC4924566DEE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A269C703-4717-4145-92D7-F9D4824B405A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D44183EE-37F4-4F99-8159-24E59B04814F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C3C28D00-8209-4F22-A936-77785FDC3123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C9846D16-E682-411C-BFD3-8425E502E7A0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A1E69275-51CC-48AF-A3CB-5931D91A3F59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9FDBD584-DF40-4C66-B69B-4DB01D8A091A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D5E6DC66-E79E-4DC0-B45A-B0B1E0DE0DD9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FBE9DBB9-4904-4137-9B0D-A04B3AB305D8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3BB8FC2B-8B82-4602-88FC-6920EA1A44C6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5AE7FA0D-BDDA-41FC-AB4B-628D3FE5D69F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2530E0F7-F48F-477C-AECD-0169B1CDE97F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A1590BB4-CBEE-48E8-984A-EE732B8948BB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BA3CF530-8F2E-4BB0-9E4D-E276C8736BC2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C22CFD58-0471-4446-8850-B6C99BF18A37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053104CB-B3B6-4738-B356-009E33B57883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AFDBD73A-414E-456B-9AF7-B71449B653D4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249E15DA-97EF-4D1A-9D12-2CA7FD052BAE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8E1559D9-C8F7-4786-949F-986A34317CB7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F410E24F-B94C-422E-9DAA-711BA26E3379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98839C5F-5AED-40A7-BC25-6C5FA12E3AE1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8678D4AC-35E7-49C6-957D-4E371786A61F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aphicFrame>
        <p:nvGraphicFramePr>
          <p:cNvPr id="48" name="Chart 47">
            <a:extLst>
              <a:ext uri="{FF2B5EF4-FFF2-40B4-BE49-F238E27FC236}">
                <a16:creationId xmlns:a16="http://schemas.microsoft.com/office/drawing/2014/main" id="{5963D7E9-4E36-4595-9BEC-3C24559F4B4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30661346"/>
              </p:ext>
            </p:extLst>
          </p:nvPr>
        </p:nvGraphicFramePr>
        <p:xfrm>
          <a:off x="3881037" y="2078050"/>
          <a:ext cx="5968999" cy="39793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9" name="TextBox 48">
            <a:extLst>
              <a:ext uri="{FF2B5EF4-FFF2-40B4-BE49-F238E27FC236}">
                <a16:creationId xmlns:a16="http://schemas.microsoft.com/office/drawing/2014/main" id="{B690D145-FB2D-479F-B0B6-9FC8447ACF37}"/>
              </a:ext>
            </a:extLst>
          </p:cNvPr>
          <p:cNvSpPr txBox="1"/>
          <p:nvPr/>
        </p:nvSpPr>
        <p:spPr>
          <a:xfrm>
            <a:off x="9722554" y="2111293"/>
            <a:ext cx="11907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0" name="Rectangle: Rounded Corners 49">
            <a:extLst>
              <a:ext uri="{FF2B5EF4-FFF2-40B4-BE49-F238E27FC236}">
                <a16:creationId xmlns:a16="http://schemas.microsoft.com/office/drawing/2014/main" id="{59552F26-5D8E-4B87-A215-D168A3AA3392}"/>
              </a:ext>
            </a:extLst>
          </p:cNvPr>
          <p:cNvSpPr/>
          <p:nvPr/>
        </p:nvSpPr>
        <p:spPr>
          <a:xfrm>
            <a:off x="9082254" y="2178935"/>
            <a:ext cx="464162" cy="182880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02D48CD5-B52B-4F94-8B47-6ED6EEFCE62F}"/>
              </a:ext>
            </a:extLst>
          </p:cNvPr>
          <p:cNvSpPr txBox="1"/>
          <p:nvPr/>
        </p:nvSpPr>
        <p:spPr>
          <a:xfrm>
            <a:off x="9722554" y="2355570"/>
            <a:ext cx="11907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accent1"/>
                </a:solidFill>
                <a:latin typeface="+mj-lt"/>
              </a:rPr>
              <a:t>59,9%</a:t>
            </a:r>
            <a:endParaRPr lang="en-ID" sz="28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98061293-6BF7-416D-8CA5-F643F44E482B}"/>
              </a:ext>
            </a:extLst>
          </p:cNvPr>
          <p:cNvSpPr txBox="1"/>
          <p:nvPr/>
        </p:nvSpPr>
        <p:spPr>
          <a:xfrm>
            <a:off x="9722554" y="3159743"/>
            <a:ext cx="11907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2"/>
                </a:solidFill>
                <a:latin typeface="+mj-lt"/>
              </a:rPr>
              <a:t>Description</a:t>
            </a:r>
            <a:endParaRPr lang="en-ID" sz="14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53" name="Rectangle: Rounded Corners 52">
            <a:extLst>
              <a:ext uri="{FF2B5EF4-FFF2-40B4-BE49-F238E27FC236}">
                <a16:creationId xmlns:a16="http://schemas.microsoft.com/office/drawing/2014/main" id="{2627E78D-16F5-4931-AEBC-EAF56CF5EFF6}"/>
              </a:ext>
            </a:extLst>
          </p:cNvPr>
          <p:cNvSpPr/>
          <p:nvPr/>
        </p:nvSpPr>
        <p:spPr>
          <a:xfrm>
            <a:off x="9082254" y="3227385"/>
            <a:ext cx="464162" cy="18288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EA9A3583-DF41-4E30-8F42-599B6E3B3C1E}"/>
              </a:ext>
            </a:extLst>
          </p:cNvPr>
          <p:cNvSpPr txBox="1"/>
          <p:nvPr/>
        </p:nvSpPr>
        <p:spPr>
          <a:xfrm>
            <a:off x="9722554" y="3404020"/>
            <a:ext cx="11907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accent2"/>
                </a:solidFill>
                <a:latin typeface="+mj-lt"/>
              </a:rPr>
              <a:t>23,3%</a:t>
            </a:r>
            <a:endParaRPr lang="en-ID" sz="28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F711A138-7323-4E3F-BAF4-B2103722ACBC}"/>
              </a:ext>
            </a:extLst>
          </p:cNvPr>
          <p:cNvSpPr txBox="1"/>
          <p:nvPr/>
        </p:nvSpPr>
        <p:spPr>
          <a:xfrm>
            <a:off x="9722554" y="4208193"/>
            <a:ext cx="11907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/>
                </a:solidFill>
                <a:latin typeface="+mj-lt"/>
              </a:rPr>
              <a:t>Description</a:t>
            </a:r>
            <a:endParaRPr lang="en-ID" sz="14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92E543DB-6CF7-4B11-9376-9DF9F3500EFA}"/>
              </a:ext>
            </a:extLst>
          </p:cNvPr>
          <p:cNvSpPr/>
          <p:nvPr/>
        </p:nvSpPr>
        <p:spPr>
          <a:xfrm>
            <a:off x="9082254" y="4275835"/>
            <a:ext cx="464162" cy="182880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1B03AA65-A187-4C88-9E9C-6D7878F9A551}"/>
              </a:ext>
            </a:extLst>
          </p:cNvPr>
          <p:cNvSpPr txBox="1"/>
          <p:nvPr/>
        </p:nvSpPr>
        <p:spPr>
          <a:xfrm>
            <a:off x="9722554" y="4452470"/>
            <a:ext cx="11907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accent3"/>
                </a:solidFill>
                <a:latin typeface="+mj-lt"/>
              </a:rPr>
              <a:t>10,7%</a:t>
            </a:r>
            <a:endParaRPr lang="en-ID" sz="28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CD1F421A-6FC2-4EA1-BA8A-4CDB46FBCBE0}"/>
              </a:ext>
            </a:extLst>
          </p:cNvPr>
          <p:cNvSpPr txBox="1"/>
          <p:nvPr/>
        </p:nvSpPr>
        <p:spPr>
          <a:xfrm>
            <a:off x="9722554" y="5256643"/>
            <a:ext cx="11907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4"/>
                </a:solidFill>
                <a:latin typeface="+mj-lt"/>
              </a:rPr>
              <a:t>Description</a:t>
            </a:r>
            <a:endParaRPr lang="en-ID" sz="1400" b="1" dirty="0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id="{CF36D427-E444-46C5-855B-5487F339F02D}"/>
              </a:ext>
            </a:extLst>
          </p:cNvPr>
          <p:cNvSpPr/>
          <p:nvPr/>
        </p:nvSpPr>
        <p:spPr>
          <a:xfrm>
            <a:off x="9082254" y="5324285"/>
            <a:ext cx="464162" cy="182880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B0CAC0D4-7C38-4FB4-B24F-19105E48B392}"/>
              </a:ext>
            </a:extLst>
          </p:cNvPr>
          <p:cNvSpPr txBox="1"/>
          <p:nvPr/>
        </p:nvSpPr>
        <p:spPr>
          <a:xfrm>
            <a:off x="9722554" y="5500920"/>
            <a:ext cx="11907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accent4"/>
                </a:solidFill>
                <a:latin typeface="+mj-lt"/>
              </a:rPr>
              <a:t>94,0%</a:t>
            </a:r>
            <a:endParaRPr lang="en-ID" sz="2800" b="1" dirty="0">
              <a:solidFill>
                <a:schemeClr val="accent4"/>
              </a:solidFill>
              <a:latin typeface="+mj-lt"/>
            </a:endParaRPr>
          </a:p>
        </p:txBody>
      </p:sp>
      <p:grpSp>
        <p:nvGrpSpPr>
          <p:cNvPr id="61" name="Group 60">
            <a:extLst>
              <a:ext uri="{FF2B5EF4-FFF2-40B4-BE49-F238E27FC236}">
                <a16:creationId xmlns:a16="http://schemas.microsoft.com/office/drawing/2014/main" id="{98DBD8B6-82AA-4E47-B125-2D519D9BE35B}"/>
              </a:ext>
            </a:extLst>
          </p:cNvPr>
          <p:cNvGrpSpPr/>
          <p:nvPr/>
        </p:nvGrpSpPr>
        <p:grpSpPr>
          <a:xfrm rot="10800000">
            <a:off x="1278746" y="2419730"/>
            <a:ext cx="1743158" cy="1383370"/>
            <a:chOff x="2617525" y="3241547"/>
            <a:chExt cx="476250" cy="377952"/>
          </a:xfrm>
          <a:solidFill>
            <a:schemeClr val="bg2">
              <a:lumMod val="95000"/>
            </a:schemeClr>
          </a:solidFill>
        </p:grpSpPr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CFDC17F6-5FA9-4A61-95CD-2FD2F2B22410}"/>
                </a:ext>
              </a:extLst>
            </p:cNvPr>
            <p:cNvSpPr/>
            <p:nvPr/>
          </p:nvSpPr>
          <p:spPr>
            <a:xfrm>
              <a:off x="290327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F6F2AA6C-1C7E-455D-A38C-34A4E023D247}"/>
                </a:ext>
              </a:extLst>
            </p:cNvPr>
            <p:cNvSpPr/>
            <p:nvPr/>
          </p:nvSpPr>
          <p:spPr>
            <a:xfrm>
              <a:off x="261752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64" name="TextBox 63">
            <a:extLst>
              <a:ext uri="{FF2B5EF4-FFF2-40B4-BE49-F238E27FC236}">
                <a16:creationId xmlns:a16="http://schemas.microsoft.com/office/drawing/2014/main" id="{9A6D8560-71BE-48A1-8FAC-0A89C5BCF607}"/>
              </a:ext>
            </a:extLst>
          </p:cNvPr>
          <p:cNvSpPr txBox="1"/>
          <p:nvPr/>
        </p:nvSpPr>
        <p:spPr>
          <a:xfrm>
            <a:off x="1541793" y="2817287"/>
            <a:ext cx="3238423" cy="2277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200" dirty="0"/>
              <a:t>Lorem ipsum </a:t>
            </a:r>
            <a:r>
              <a:rPr lang="en-ID" sz="1200" dirty="0" err="1"/>
              <a:t>dolor</a:t>
            </a:r>
            <a:r>
              <a:rPr lang="en-ID" sz="1200" dirty="0"/>
              <a:t> sit </a:t>
            </a:r>
            <a:r>
              <a:rPr lang="en-ID" sz="1200" dirty="0" err="1"/>
              <a:t>amet</a:t>
            </a:r>
            <a:r>
              <a:rPr lang="en-ID" sz="1200" dirty="0"/>
              <a:t>, </a:t>
            </a:r>
            <a:r>
              <a:rPr lang="en-ID" sz="1200" dirty="0" err="1"/>
              <a:t>consectetuer</a:t>
            </a:r>
            <a:r>
              <a:rPr lang="en-ID" sz="1200" dirty="0"/>
              <a:t> </a:t>
            </a:r>
            <a:r>
              <a:rPr lang="en-ID" sz="1200" dirty="0" err="1"/>
              <a:t>dolor</a:t>
            </a:r>
            <a:r>
              <a:rPr lang="en-ID" sz="1200" dirty="0"/>
              <a:t>. Aenean </a:t>
            </a:r>
            <a:r>
              <a:rPr lang="en-ID" sz="1200" dirty="0" err="1"/>
              <a:t>massa</a:t>
            </a:r>
            <a:r>
              <a:rPr lang="en-ID" sz="1200" dirty="0"/>
              <a:t>. Cum sociis </a:t>
            </a:r>
            <a:r>
              <a:rPr lang="en-ID" sz="1200" dirty="0" err="1"/>
              <a:t>natoque</a:t>
            </a:r>
            <a:r>
              <a:rPr lang="en-ID" sz="1200" dirty="0"/>
              <a:t> </a:t>
            </a:r>
            <a:r>
              <a:rPr lang="en-ID" sz="1200" dirty="0" err="1"/>
              <a:t>penatibus</a:t>
            </a:r>
            <a:r>
              <a:rPr lang="en-ID" sz="1200" dirty="0"/>
              <a:t> et </a:t>
            </a:r>
            <a:r>
              <a:rPr lang="en-ID" sz="1200" dirty="0" err="1"/>
              <a:t>magnis</a:t>
            </a:r>
            <a:r>
              <a:rPr lang="en-ID" sz="1200" dirty="0"/>
              <a:t> dis parturient </a:t>
            </a:r>
            <a:r>
              <a:rPr lang="en-ID" sz="1200" dirty="0" err="1"/>
              <a:t>montes</a:t>
            </a:r>
            <a:r>
              <a:rPr lang="en-ID" sz="1200" dirty="0"/>
              <a:t>, </a:t>
            </a:r>
            <a:r>
              <a:rPr lang="en-ID" sz="1200" dirty="0" err="1"/>
              <a:t>nascetur</a:t>
            </a:r>
            <a:r>
              <a:rPr lang="en-ID" sz="1200" dirty="0"/>
              <a:t> </a:t>
            </a:r>
            <a:r>
              <a:rPr lang="en-ID" sz="1200" dirty="0" err="1"/>
              <a:t>ridiculus</a:t>
            </a:r>
            <a:r>
              <a:rPr lang="en-ID" sz="1200" dirty="0"/>
              <a:t> mus. Donec </a:t>
            </a:r>
            <a:r>
              <a:rPr lang="en-ID" sz="1200" dirty="0" err="1"/>
              <a:t>quam</a:t>
            </a:r>
            <a:r>
              <a:rPr lang="en-ID" sz="1200" dirty="0"/>
              <a:t> </a:t>
            </a:r>
            <a:r>
              <a:rPr lang="en-ID" sz="1200" dirty="0" err="1"/>
              <a:t>felis</a:t>
            </a:r>
            <a:r>
              <a:rPr lang="en-ID" sz="1200" dirty="0"/>
              <a:t>, </a:t>
            </a:r>
            <a:r>
              <a:rPr lang="en-ID" sz="1200" dirty="0" err="1"/>
              <a:t>ultricies</a:t>
            </a:r>
            <a:r>
              <a:rPr lang="en-ID" sz="1200" dirty="0"/>
              <a:t> </a:t>
            </a:r>
            <a:r>
              <a:rPr lang="en-ID" sz="1200" dirty="0" err="1"/>
              <a:t>nec</a:t>
            </a:r>
            <a:r>
              <a:rPr lang="en-ID" sz="1200" dirty="0"/>
              <a:t>, </a:t>
            </a:r>
            <a:r>
              <a:rPr lang="en-ID" sz="1200" dirty="0" err="1"/>
              <a:t>pellentesque</a:t>
            </a:r>
            <a:r>
              <a:rPr lang="en-ID" sz="1200" dirty="0"/>
              <a:t> </a:t>
            </a:r>
            <a:r>
              <a:rPr lang="en-ID" sz="1200" dirty="0" err="1"/>
              <a:t>eu</a:t>
            </a:r>
            <a:r>
              <a:rPr lang="en-ID" sz="1200" dirty="0"/>
              <a:t>, </a:t>
            </a:r>
            <a:r>
              <a:rPr lang="en-ID" sz="1200" dirty="0" err="1"/>
              <a:t>pretium</a:t>
            </a:r>
            <a:r>
              <a:rPr lang="en-ID" sz="1200" dirty="0"/>
              <a:t> </a:t>
            </a:r>
            <a:r>
              <a:rPr lang="en-ID" sz="1200" dirty="0" err="1"/>
              <a:t>quis</a:t>
            </a:r>
            <a:r>
              <a:rPr lang="en-ID" sz="1200" dirty="0"/>
              <a:t>, =Donec </a:t>
            </a:r>
            <a:r>
              <a:rPr lang="en-ID" sz="1200" dirty="0" err="1"/>
              <a:t>pede</a:t>
            </a:r>
            <a:r>
              <a:rPr lang="en-ID" sz="1200" dirty="0"/>
              <a:t> </a:t>
            </a:r>
            <a:r>
              <a:rPr lang="en-ID" sz="1200" dirty="0" err="1"/>
              <a:t>justo</a:t>
            </a:r>
            <a:r>
              <a:rPr lang="en-ID" sz="1200" dirty="0"/>
              <a:t>, </a:t>
            </a:r>
            <a:r>
              <a:rPr lang="en-ID" sz="1200" dirty="0" err="1"/>
              <a:t>fringilla</a:t>
            </a:r>
            <a:r>
              <a:rPr lang="en-ID" sz="1200" dirty="0"/>
              <a:t> </a:t>
            </a:r>
            <a:r>
              <a:rPr lang="en-ID" sz="1200" dirty="0" err="1"/>
              <a:t>vel</a:t>
            </a:r>
            <a:r>
              <a:rPr lang="en-ID" sz="1200" dirty="0"/>
              <a:t>, </a:t>
            </a:r>
            <a:r>
              <a:rPr lang="en-ID" sz="1200" dirty="0" err="1"/>
              <a:t>aliquet</a:t>
            </a:r>
            <a:r>
              <a:rPr lang="en-ID" sz="1200" dirty="0"/>
              <a:t> </a:t>
            </a:r>
            <a:r>
              <a:rPr lang="en-ID" sz="1200" dirty="0" err="1"/>
              <a:t>nec</a:t>
            </a:r>
            <a:r>
              <a:rPr lang="en-ID" sz="1200" dirty="0"/>
              <a:t>, </a:t>
            </a:r>
            <a:r>
              <a:rPr lang="en-ID" sz="1200" dirty="0" err="1"/>
              <a:t>vulputate</a:t>
            </a:r>
            <a:r>
              <a:rPr lang="en-ID" sz="1200" dirty="0"/>
              <a:t> </a:t>
            </a:r>
            <a:r>
              <a:rPr lang="en-ID" sz="1200" dirty="0" err="1"/>
              <a:t>eget</a:t>
            </a:r>
            <a:r>
              <a:rPr lang="en-ID" sz="1200" dirty="0"/>
              <a:t>, </a:t>
            </a:r>
            <a:r>
              <a:rPr lang="en-ID" sz="1200" dirty="0" err="1"/>
              <a:t>arcu</a:t>
            </a:r>
            <a:r>
              <a:rPr lang="en-ID" sz="1200" dirty="0"/>
              <a:t>. In </a:t>
            </a:r>
            <a:r>
              <a:rPr lang="en-ID" sz="1200" dirty="0" err="1"/>
              <a:t>enim</a:t>
            </a:r>
            <a:r>
              <a:rPr lang="en-ID" sz="1200" dirty="0"/>
              <a:t> </a:t>
            </a:r>
            <a:r>
              <a:rPr lang="en-ID" sz="1200" dirty="0" err="1"/>
              <a:t>justo</a:t>
            </a:r>
            <a:r>
              <a:rPr lang="en-ID" sz="1200" dirty="0"/>
              <a:t>, </a:t>
            </a:r>
            <a:r>
              <a:rPr lang="en-ID" sz="1200" dirty="0" err="1"/>
              <a:t>rhoncus</a:t>
            </a:r>
            <a:r>
              <a:rPr lang="en-ID" sz="1200" dirty="0"/>
              <a:t> =dictum </a:t>
            </a:r>
            <a:r>
              <a:rPr lang="en-ID" sz="1200" dirty="0" err="1"/>
              <a:t>felis</a:t>
            </a:r>
            <a:r>
              <a:rPr lang="en-ID" sz="1200" dirty="0"/>
              <a:t> </a:t>
            </a:r>
            <a:r>
              <a:rPr lang="en-ID" sz="1200" dirty="0" err="1"/>
              <a:t>eu</a:t>
            </a:r>
            <a:r>
              <a:rPr lang="en-ID" sz="1200" dirty="0"/>
              <a:t> </a:t>
            </a:r>
            <a:r>
              <a:rPr lang="en-ID" sz="1200" dirty="0" err="1"/>
              <a:t>pede</a:t>
            </a:r>
            <a:r>
              <a:rPr lang="en-ID" sz="1200" dirty="0"/>
              <a:t> </a:t>
            </a:r>
            <a:r>
              <a:rPr lang="en-ID" sz="1200" dirty="0" err="1"/>
              <a:t>mollis</a:t>
            </a:r>
            <a:r>
              <a:rPr lang="en-ID" sz="1200" dirty="0"/>
              <a:t> </a:t>
            </a:r>
            <a:r>
              <a:rPr lang="en-ID" sz="1200" dirty="0" err="1"/>
              <a:t>pretium</a:t>
            </a:r>
            <a:endParaRPr lang="en-ID" sz="1200" dirty="0"/>
          </a:p>
        </p:txBody>
      </p:sp>
      <p:sp>
        <p:nvSpPr>
          <p:cNvPr id="67" name="Rectangle: Rounded Corners 66">
            <a:extLst>
              <a:ext uri="{FF2B5EF4-FFF2-40B4-BE49-F238E27FC236}">
                <a16:creationId xmlns:a16="http://schemas.microsoft.com/office/drawing/2014/main" id="{E57E52A8-3922-4C31-9AB6-6ECDDDE192AE}"/>
              </a:ext>
            </a:extLst>
          </p:cNvPr>
          <p:cNvSpPr/>
          <p:nvPr/>
        </p:nvSpPr>
        <p:spPr>
          <a:xfrm>
            <a:off x="1560504" y="5258502"/>
            <a:ext cx="2320533" cy="457200"/>
          </a:xfrm>
          <a:prstGeom prst="roundRect">
            <a:avLst>
              <a:gd name="adj" fmla="val 13107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F5B6B310-3428-4BF8-90A5-26C585E9395C}"/>
              </a:ext>
            </a:extLst>
          </p:cNvPr>
          <p:cNvSpPr txBox="1"/>
          <p:nvPr/>
        </p:nvSpPr>
        <p:spPr>
          <a:xfrm>
            <a:off x="1567522" y="5348603"/>
            <a:ext cx="230649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D" sz="1200" dirty="0">
                <a:solidFill>
                  <a:schemeClr val="bg2"/>
                </a:solidFill>
              </a:rPr>
              <a:t>www.yourwebsitehere.com</a:t>
            </a:r>
          </a:p>
        </p:txBody>
      </p:sp>
      <p:sp>
        <p:nvSpPr>
          <p:cNvPr id="69" name="Subtitle 68">
            <a:extLst>
              <a:ext uri="{FF2B5EF4-FFF2-40B4-BE49-F238E27FC236}">
                <a16:creationId xmlns:a16="http://schemas.microsoft.com/office/drawing/2014/main" id="{A9148B59-0861-4211-8FDF-BA86D12B7D1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65" name="Title 64">
            <a:extLst>
              <a:ext uri="{FF2B5EF4-FFF2-40B4-BE49-F238E27FC236}">
                <a16:creationId xmlns:a16="http://schemas.microsoft.com/office/drawing/2014/main" id="{212F1DD0-95A0-4091-A143-1284228664C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>
                <a:latin typeface="+mj-lt"/>
              </a:rPr>
              <a:t>Chart Data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280839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000"/>
                            </p:stCondLst>
                            <p:childTnLst>
                              <p:par>
                                <p:cTn id="6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4500"/>
                            </p:stCondLst>
                            <p:childTnLst>
                              <p:par>
                                <p:cTn id="6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Graphic spid="48" grpId="0">
        <p:bldAsOne/>
      </p:bldGraphic>
      <p:bldP spid="49" grpId="0"/>
      <p:bldP spid="50" grpId="0" animBg="1"/>
      <p:bldP spid="51" grpId="0"/>
      <p:bldP spid="52" grpId="0"/>
      <p:bldP spid="53" grpId="0" animBg="1"/>
      <p:bldP spid="54" grpId="0"/>
      <p:bldP spid="55" grpId="0"/>
      <p:bldP spid="56" grpId="0" animBg="1"/>
      <p:bldP spid="57" grpId="0"/>
      <p:bldP spid="58" grpId="0"/>
      <p:bldP spid="59" grpId="0" animBg="1"/>
      <p:bldP spid="60" grpId="0"/>
      <p:bldP spid="64" grpId="0"/>
      <p:bldP spid="67" grpId="0" animBg="1"/>
      <p:bldP spid="6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EF24E848-CF56-4CA3-A88E-4AD7B8566513}"/>
              </a:ext>
            </a:extLst>
          </p:cNvPr>
          <p:cNvSpPr/>
          <p:nvPr/>
        </p:nvSpPr>
        <p:spPr>
          <a:xfrm flipH="1">
            <a:off x="10436499" y="0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4ADAAE74-F10D-4234-A002-D16064D8FAB3}"/>
              </a:ext>
            </a:extLst>
          </p:cNvPr>
          <p:cNvGrpSpPr/>
          <p:nvPr/>
        </p:nvGrpSpPr>
        <p:grpSpPr>
          <a:xfrm>
            <a:off x="10878350" y="256759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A1028531-96B9-4E48-9803-5462878CFB6A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0AB7D7A8-764C-4E0E-B83C-4987FE606411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989FBAA3-95E3-4CFE-A7BB-458057BA24D1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D050D0DA-06BA-44EA-B213-0FE470939D0F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D384F3BC-30BB-40E7-A10C-85A892D69B44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73339166-0E18-4F19-87D2-8E5E35523494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F4620F6C-E374-474E-8544-5B1FF18C71B6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5C88E306-7684-4DA7-A517-F54BCCA3AF36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F74776C5-943D-4B6A-96A7-29FABB4B8DE1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7E226B3D-2176-430F-B7E2-44C1119207A3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C75C558E-1C9C-4E6E-99D5-8D692C8C5A45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A21A9E6A-A6EB-4AF4-9B15-2F3224C2CDD4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0EF1F24B-A59E-4544-957F-8B31543C7CA2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AE610088-FE19-4CA6-B6B9-829A0C426268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C2D16041-40BE-4A00-93E7-64F10326BBBF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A3CC1A4A-E1CF-47DF-A2EE-9FAFF848B3D3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5F0889AD-4FC3-4A2B-A6CC-90D010E9B015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6C248247-909B-464A-B557-33052760C340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43249DBE-B01D-4A62-B37B-8ED4E2D4EDE6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F65A31FE-2CE6-4809-9CAD-C8181180F2D9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78C6FF62-1354-43B2-BFE5-E79E88879530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4447B89E-6132-48A8-94BA-5DA5EF8EEC8C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2DD93666-FFAF-4CE8-B0C9-B06D045C5C6C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885CA3A6-5B08-492A-88C3-71A631FE67F4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94517EB4-9721-4634-B58B-BD0E10124446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AC511EB2-4EA6-44A5-9F73-A4B5252B8D75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A52407B0-FCAD-4EB0-A905-0E5BB7EB0A64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D6B69971-0FB2-4C7E-A420-85BD532BAFF3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853E3762-EAB1-4043-B2FC-531B83079F26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870D79F9-ADAE-4825-AD38-723E181462E7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49" name="Rectangle: Rounded Corners 48">
            <a:extLst>
              <a:ext uri="{FF2B5EF4-FFF2-40B4-BE49-F238E27FC236}">
                <a16:creationId xmlns:a16="http://schemas.microsoft.com/office/drawing/2014/main" id="{A5EAEBD3-D3D6-496A-BA3E-10DB45416BF8}"/>
              </a:ext>
            </a:extLst>
          </p:cNvPr>
          <p:cNvSpPr/>
          <p:nvPr/>
        </p:nvSpPr>
        <p:spPr>
          <a:xfrm>
            <a:off x="5385436" y="6049881"/>
            <a:ext cx="221553" cy="221553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8459D945-561D-4A78-A047-1B7E073C5E2D}"/>
              </a:ext>
            </a:extLst>
          </p:cNvPr>
          <p:cNvSpPr txBox="1"/>
          <p:nvPr/>
        </p:nvSpPr>
        <p:spPr>
          <a:xfrm>
            <a:off x="5741652" y="6022158"/>
            <a:ext cx="1064913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b="1" dirty="0">
                <a:solidFill>
                  <a:schemeClr val="accent2"/>
                </a:solidFill>
                <a:latin typeface="+mj-lt"/>
                <a:ea typeface="Roboto" pitchFamily="2" charset="0"/>
              </a:rPr>
              <a:t>Categories 2</a:t>
            </a:r>
          </a:p>
        </p:txBody>
      </p:sp>
      <p:sp>
        <p:nvSpPr>
          <p:cNvPr id="51" name="Rectangle: Rounded Corners 50">
            <a:extLst>
              <a:ext uri="{FF2B5EF4-FFF2-40B4-BE49-F238E27FC236}">
                <a16:creationId xmlns:a16="http://schemas.microsoft.com/office/drawing/2014/main" id="{CA2B6F66-AD04-4F48-8CAF-8228E0709E75}"/>
              </a:ext>
            </a:extLst>
          </p:cNvPr>
          <p:cNvSpPr/>
          <p:nvPr/>
        </p:nvSpPr>
        <p:spPr>
          <a:xfrm>
            <a:off x="3228289" y="6049881"/>
            <a:ext cx="221553" cy="221553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8DE653FB-7BF6-4C70-AD18-7D0F33FB79A8}"/>
              </a:ext>
            </a:extLst>
          </p:cNvPr>
          <p:cNvSpPr txBox="1"/>
          <p:nvPr/>
        </p:nvSpPr>
        <p:spPr>
          <a:xfrm>
            <a:off x="3584505" y="6022158"/>
            <a:ext cx="1064913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  <a:ea typeface="Roboto" pitchFamily="2" charset="0"/>
              </a:rPr>
              <a:t>Categories 1</a:t>
            </a:r>
          </a:p>
        </p:txBody>
      </p:sp>
      <p:sp>
        <p:nvSpPr>
          <p:cNvPr id="53" name="Rectangle: Rounded Corners 52">
            <a:extLst>
              <a:ext uri="{FF2B5EF4-FFF2-40B4-BE49-F238E27FC236}">
                <a16:creationId xmlns:a16="http://schemas.microsoft.com/office/drawing/2014/main" id="{AE945027-BB1B-4C10-80EF-8812B1810269}"/>
              </a:ext>
            </a:extLst>
          </p:cNvPr>
          <p:cNvSpPr/>
          <p:nvPr/>
        </p:nvSpPr>
        <p:spPr>
          <a:xfrm>
            <a:off x="7542583" y="6049881"/>
            <a:ext cx="221553" cy="221553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EC6CD283-44FE-4427-B331-1F4E6416AECE}"/>
              </a:ext>
            </a:extLst>
          </p:cNvPr>
          <p:cNvSpPr txBox="1"/>
          <p:nvPr/>
        </p:nvSpPr>
        <p:spPr>
          <a:xfrm>
            <a:off x="7898799" y="6022158"/>
            <a:ext cx="1064913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b="1" dirty="0">
                <a:solidFill>
                  <a:schemeClr val="accent3"/>
                </a:solidFill>
                <a:latin typeface="+mj-lt"/>
                <a:ea typeface="Roboto" pitchFamily="2" charset="0"/>
              </a:rPr>
              <a:t>Categories 3</a:t>
            </a:r>
          </a:p>
        </p:txBody>
      </p:sp>
      <p:graphicFrame>
        <p:nvGraphicFramePr>
          <p:cNvPr id="48" name="Chart 47">
            <a:extLst>
              <a:ext uri="{FF2B5EF4-FFF2-40B4-BE49-F238E27FC236}">
                <a16:creationId xmlns:a16="http://schemas.microsoft.com/office/drawing/2014/main" id="{57E98DE7-DCBE-4D7C-9680-CBFCE8A7B6A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068160367"/>
              </p:ext>
            </p:extLst>
          </p:nvPr>
        </p:nvGraphicFramePr>
        <p:xfrm>
          <a:off x="990491" y="1716440"/>
          <a:ext cx="5918972" cy="38046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0" name="TextBox 59">
            <a:extLst>
              <a:ext uri="{FF2B5EF4-FFF2-40B4-BE49-F238E27FC236}">
                <a16:creationId xmlns:a16="http://schemas.microsoft.com/office/drawing/2014/main" id="{3C9D090C-5BD7-43B0-8978-6D9B150440FD}"/>
              </a:ext>
            </a:extLst>
          </p:cNvPr>
          <p:cNvSpPr txBox="1"/>
          <p:nvPr/>
        </p:nvSpPr>
        <p:spPr>
          <a:xfrm>
            <a:off x="7450830" y="1970807"/>
            <a:ext cx="365121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200" dirty="0"/>
              <a:t>Lorem ipsum </a:t>
            </a:r>
            <a:r>
              <a:rPr lang="en-ID" sz="1200" dirty="0" err="1"/>
              <a:t>dolor</a:t>
            </a:r>
            <a:r>
              <a:rPr lang="en-ID" sz="1200" dirty="0"/>
              <a:t> sit </a:t>
            </a:r>
            <a:r>
              <a:rPr lang="en-ID" sz="1200" dirty="0" err="1"/>
              <a:t>amet</a:t>
            </a:r>
            <a:r>
              <a:rPr lang="en-ID" sz="1200" dirty="0"/>
              <a:t>, </a:t>
            </a:r>
            <a:r>
              <a:rPr lang="en-ID" sz="1200" dirty="0" err="1"/>
              <a:t>consectetuer</a:t>
            </a:r>
            <a:r>
              <a:rPr lang="en-ID" sz="1200" dirty="0"/>
              <a:t> </a:t>
            </a:r>
            <a:r>
              <a:rPr lang="en-ID" sz="1200" dirty="0" err="1"/>
              <a:t>dolor</a:t>
            </a:r>
            <a:r>
              <a:rPr lang="en-ID" sz="1200" dirty="0"/>
              <a:t>. Aenean </a:t>
            </a:r>
            <a:r>
              <a:rPr lang="en-ID" sz="1200" dirty="0" err="1"/>
              <a:t>massa</a:t>
            </a:r>
            <a:r>
              <a:rPr lang="en-ID" sz="1200" dirty="0"/>
              <a:t>. Cum sociis </a:t>
            </a:r>
            <a:r>
              <a:rPr lang="en-ID" sz="1200" dirty="0" err="1"/>
              <a:t>natoque</a:t>
            </a:r>
            <a:r>
              <a:rPr lang="en-ID" sz="1200" dirty="0"/>
              <a:t> </a:t>
            </a:r>
            <a:r>
              <a:rPr lang="en-ID" sz="1200" dirty="0" err="1"/>
              <a:t>penatibus</a:t>
            </a:r>
            <a:r>
              <a:rPr lang="en-ID" sz="1200" dirty="0"/>
              <a:t> et mus. Donec </a:t>
            </a:r>
            <a:r>
              <a:rPr lang="en-ID" sz="1200" dirty="0" err="1"/>
              <a:t>quam</a:t>
            </a:r>
            <a:r>
              <a:rPr lang="en-ID" sz="1200" dirty="0"/>
              <a:t> </a:t>
            </a:r>
            <a:r>
              <a:rPr lang="en-ID" sz="1200" dirty="0" err="1"/>
              <a:t>felis</a:t>
            </a:r>
            <a:r>
              <a:rPr lang="en-ID" sz="1200" dirty="0"/>
              <a:t>, </a:t>
            </a:r>
            <a:r>
              <a:rPr lang="en-ID" sz="1200" dirty="0" err="1"/>
              <a:t>ultricies</a:t>
            </a:r>
            <a:r>
              <a:rPr lang="en-ID" sz="1200" dirty="0"/>
              <a:t> </a:t>
            </a:r>
            <a:r>
              <a:rPr lang="en-ID" sz="1200" dirty="0" err="1"/>
              <a:t>nec</a:t>
            </a:r>
            <a:r>
              <a:rPr lang="en-ID" sz="1200" dirty="0"/>
              <a:t>, </a:t>
            </a:r>
            <a:r>
              <a:rPr lang="en-ID" sz="1200" dirty="0" err="1"/>
              <a:t>pellentesque</a:t>
            </a:r>
            <a:r>
              <a:rPr lang="en-ID" sz="1200" dirty="0"/>
              <a:t> </a:t>
            </a:r>
            <a:r>
              <a:rPr lang="en-ID" sz="1200" dirty="0" err="1"/>
              <a:t>eu</a:t>
            </a:r>
            <a:r>
              <a:rPr lang="en-ID" sz="1200" dirty="0"/>
              <a:t>, </a:t>
            </a:r>
            <a:r>
              <a:rPr lang="en-ID" sz="1200" dirty="0" err="1"/>
              <a:t>pretium</a:t>
            </a:r>
            <a:r>
              <a:rPr lang="en-ID" sz="1200" dirty="0"/>
              <a:t> </a:t>
            </a:r>
            <a:r>
              <a:rPr lang="en-ID" sz="1200" dirty="0" err="1"/>
              <a:t>quis</a:t>
            </a:r>
            <a:r>
              <a:rPr lang="en-ID" sz="1200" dirty="0"/>
              <a:t> Donec </a:t>
            </a:r>
            <a:r>
              <a:rPr lang="en-ID" sz="1200" dirty="0" err="1"/>
              <a:t>pede</a:t>
            </a:r>
            <a:r>
              <a:rPr lang="en-ID" sz="1200" dirty="0"/>
              <a:t> </a:t>
            </a:r>
            <a:r>
              <a:rPr lang="en-ID" sz="1200" dirty="0" err="1"/>
              <a:t>justo</a:t>
            </a:r>
            <a:r>
              <a:rPr lang="en-ID" sz="1200" dirty="0"/>
              <a:t>, </a:t>
            </a:r>
            <a:r>
              <a:rPr lang="en-ID" sz="1200" dirty="0" err="1"/>
              <a:t>fringilla</a:t>
            </a:r>
            <a:endParaRPr lang="en-ID" sz="1200" dirty="0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524EAE27-D818-4785-BDC2-BA8E45963E75}"/>
              </a:ext>
            </a:extLst>
          </p:cNvPr>
          <p:cNvSpPr txBox="1"/>
          <p:nvPr/>
        </p:nvSpPr>
        <p:spPr>
          <a:xfrm>
            <a:off x="7442311" y="3871131"/>
            <a:ext cx="1816708" cy="33983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DF5587A7-C45C-4271-8CDB-8C3FC41A363A}"/>
              </a:ext>
            </a:extLst>
          </p:cNvPr>
          <p:cNvSpPr txBox="1"/>
          <p:nvPr/>
        </p:nvSpPr>
        <p:spPr>
          <a:xfrm>
            <a:off x="7442308" y="3301826"/>
            <a:ext cx="1816709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 dirty="0">
                <a:solidFill>
                  <a:schemeClr val="accent1"/>
                </a:solidFill>
                <a:latin typeface="+mj-lt"/>
              </a:rPr>
              <a:t>+265K</a:t>
            </a:r>
            <a:endParaRPr lang="en-ID" sz="4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9E47B40D-1461-4434-8FF4-34850E310654}"/>
              </a:ext>
            </a:extLst>
          </p:cNvPr>
          <p:cNvSpPr txBox="1"/>
          <p:nvPr/>
        </p:nvSpPr>
        <p:spPr>
          <a:xfrm>
            <a:off x="9376280" y="3871131"/>
            <a:ext cx="1816708" cy="33983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C4F1557B-4100-445C-945C-02255AD00942}"/>
              </a:ext>
            </a:extLst>
          </p:cNvPr>
          <p:cNvSpPr txBox="1"/>
          <p:nvPr/>
        </p:nvSpPr>
        <p:spPr>
          <a:xfrm>
            <a:off x="9376277" y="3301826"/>
            <a:ext cx="1816709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 dirty="0">
                <a:solidFill>
                  <a:schemeClr val="accent2"/>
                </a:solidFill>
                <a:latin typeface="+mj-lt"/>
              </a:rPr>
              <a:t>+345K</a:t>
            </a:r>
            <a:endParaRPr lang="en-ID" sz="40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114C840D-9D93-4524-B629-C6AEDC7BAE84}"/>
              </a:ext>
            </a:extLst>
          </p:cNvPr>
          <p:cNvSpPr txBox="1"/>
          <p:nvPr/>
        </p:nvSpPr>
        <p:spPr>
          <a:xfrm>
            <a:off x="7450833" y="4926927"/>
            <a:ext cx="1816708" cy="33983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C8D2AF73-8DB9-400B-AD97-623D2A7591B8}"/>
              </a:ext>
            </a:extLst>
          </p:cNvPr>
          <p:cNvSpPr txBox="1"/>
          <p:nvPr/>
        </p:nvSpPr>
        <p:spPr>
          <a:xfrm>
            <a:off x="7450830" y="4357622"/>
            <a:ext cx="1816709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 dirty="0">
                <a:solidFill>
                  <a:schemeClr val="accent3"/>
                </a:solidFill>
                <a:latin typeface="+mj-lt"/>
              </a:rPr>
              <a:t>+652K</a:t>
            </a:r>
            <a:endParaRPr lang="en-ID" sz="40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4CAF711C-6308-44AF-9C62-044F66FAF1D1}"/>
              </a:ext>
            </a:extLst>
          </p:cNvPr>
          <p:cNvSpPr txBox="1"/>
          <p:nvPr/>
        </p:nvSpPr>
        <p:spPr>
          <a:xfrm>
            <a:off x="9384802" y="4926927"/>
            <a:ext cx="1816708" cy="33983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0342759A-36F3-4E5E-98AB-2371B5002CC3}"/>
              </a:ext>
            </a:extLst>
          </p:cNvPr>
          <p:cNvSpPr txBox="1"/>
          <p:nvPr/>
        </p:nvSpPr>
        <p:spPr>
          <a:xfrm>
            <a:off x="9384799" y="4357622"/>
            <a:ext cx="1816709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 dirty="0">
                <a:solidFill>
                  <a:schemeClr val="accent4"/>
                </a:solidFill>
                <a:latin typeface="+mj-lt"/>
              </a:rPr>
              <a:t>+561K</a:t>
            </a:r>
            <a:endParaRPr lang="en-ID" sz="4000" b="1" dirty="0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56" name="Subtitle 55">
            <a:extLst>
              <a:ext uri="{FF2B5EF4-FFF2-40B4-BE49-F238E27FC236}">
                <a16:creationId xmlns:a16="http://schemas.microsoft.com/office/drawing/2014/main" id="{3B23C2FF-39FB-4EDC-9A45-67411984365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55" name="Title 54">
            <a:extLst>
              <a:ext uri="{FF2B5EF4-FFF2-40B4-BE49-F238E27FC236}">
                <a16:creationId xmlns:a16="http://schemas.microsoft.com/office/drawing/2014/main" id="{B829D5EF-6C29-4193-8209-9C9D15980C6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>
                <a:latin typeface="+mj-lt"/>
              </a:rPr>
              <a:t>Chart Data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1204548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5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000"/>
                            </p:stCondLst>
                            <p:childTnLst>
                              <p:par>
                                <p:cTn id="6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3500"/>
                            </p:stCondLst>
                            <p:childTnLst>
                              <p:par>
                                <p:cTn id="6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49" grpId="0" animBg="1"/>
      <p:bldP spid="50" grpId="0"/>
      <p:bldP spid="51" grpId="0" animBg="1"/>
      <p:bldP spid="52" grpId="0"/>
      <p:bldP spid="53" grpId="0" animBg="1"/>
      <p:bldP spid="54" grpId="0"/>
      <p:bldGraphic spid="48" grpId="0">
        <p:bldAsOne/>
      </p:bldGraphic>
      <p:bldP spid="60" grpId="0"/>
      <p:bldP spid="64" grpId="0"/>
      <p:bldP spid="65" grpId="0"/>
      <p:bldP spid="68" grpId="0"/>
      <p:bldP spid="69" grpId="0"/>
      <p:bldP spid="70" grpId="0"/>
      <p:bldP spid="71" grpId="0"/>
      <p:bldP spid="72" grpId="0"/>
      <p:bldP spid="7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" name="Europe">
            <a:extLst>
              <a:ext uri="{FF2B5EF4-FFF2-40B4-BE49-F238E27FC236}">
                <a16:creationId xmlns:a16="http://schemas.microsoft.com/office/drawing/2014/main" id="{A8C26DBE-E0B4-4613-9F7A-1EA328FF77CA}"/>
              </a:ext>
            </a:extLst>
          </p:cNvPr>
          <p:cNvGrpSpPr/>
          <p:nvPr/>
        </p:nvGrpSpPr>
        <p:grpSpPr>
          <a:xfrm>
            <a:off x="4157377" y="-12700"/>
            <a:ext cx="8047323" cy="5884262"/>
            <a:chOff x="2979926" y="-33603"/>
            <a:chExt cx="6221676" cy="4549336"/>
          </a:xfrm>
          <a:solidFill>
            <a:schemeClr val="bg2">
              <a:lumMod val="95000"/>
              <a:alpha val="69000"/>
            </a:schemeClr>
          </a:solidFill>
        </p:grpSpPr>
        <p:sp>
          <p:nvSpPr>
            <p:cNvPr id="49" name="Freeform 100">
              <a:extLst>
                <a:ext uri="{FF2B5EF4-FFF2-40B4-BE49-F238E27FC236}">
                  <a16:creationId xmlns:a16="http://schemas.microsoft.com/office/drawing/2014/main" id="{E8E17C0F-139C-4868-80EC-8EC79B8FC33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709811" y="2172878"/>
              <a:ext cx="237477" cy="119327"/>
            </a:xfrm>
            <a:custGeom>
              <a:avLst/>
              <a:gdLst>
                <a:gd name="T0" fmla="*/ 44 w 104"/>
                <a:gd name="T1" fmla="*/ 1 h 54"/>
                <a:gd name="T2" fmla="*/ 48 w 104"/>
                <a:gd name="T3" fmla="*/ 4 h 54"/>
                <a:gd name="T4" fmla="*/ 51 w 104"/>
                <a:gd name="T5" fmla="*/ 5 h 54"/>
                <a:gd name="T6" fmla="*/ 57 w 104"/>
                <a:gd name="T7" fmla="*/ 8 h 54"/>
                <a:gd name="T8" fmla="*/ 69 w 104"/>
                <a:gd name="T9" fmla="*/ 9 h 54"/>
                <a:gd name="T10" fmla="*/ 71 w 104"/>
                <a:gd name="T11" fmla="*/ 7 h 54"/>
                <a:gd name="T12" fmla="*/ 75 w 104"/>
                <a:gd name="T13" fmla="*/ 6 h 54"/>
                <a:gd name="T14" fmla="*/ 82 w 104"/>
                <a:gd name="T15" fmla="*/ 4 h 54"/>
                <a:gd name="T16" fmla="*/ 85 w 104"/>
                <a:gd name="T17" fmla="*/ 8 h 54"/>
                <a:gd name="T18" fmla="*/ 87 w 104"/>
                <a:gd name="T19" fmla="*/ 8 h 54"/>
                <a:gd name="T20" fmla="*/ 91 w 104"/>
                <a:gd name="T21" fmla="*/ 12 h 54"/>
                <a:gd name="T22" fmla="*/ 94 w 104"/>
                <a:gd name="T23" fmla="*/ 15 h 54"/>
                <a:gd name="T24" fmla="*/ 92 w 104"/>
                <a:gd name="T25" fmla="*/ 22 h 54"/>
                <a:gd name="T26" fmla="*/ 92 w 104"/>
                <a:gd name="T27" fmla="*/ 25 h 54"/>
                <a:gd name="T28" fmla="*/ 92 w 104"/>
                <a:gd name="T29" fmla="*/ 35 h 54"/>
                <a:gd name="T30" fmla="*/ 95 w 104"/>
                <a:gd name="T31" fmla="*/ 39 h 54"/>
                <a:gd name="T32" fmla="*/ 95 w 104"/>
                <a:gd name="T33" fmla="*/ 40 h 54"/>
                <a:gd name="T34" fmla="*/ 99 w 104"/>
                <a:gd name="T35" fmla="*/ 39 h 54"/>
                <a:gd name="T36" fmla="*/ 100 w 104"/>
                <a:gd name="T37" fmla="*/ 38 h 54"/>
                <a:gd name="T38" fmla="*/ 99 w 104"/>
                <a:gd name="T39" fmla="*/ 39 h 54"/>
                <a:gd name="T40" fmla="*/ 90 w 104"/>
                <a:gd name="T41" fmla="*/ 41 h 54"/>
                <a:gd name="T42" fmla="*/ 82 w 104"/>
                <a:gd name="T43" fmla="*/ 46 h 54"/>
                <a:gd name="T44" fmla="*/ 61 w 104"/>
                <a:gd name="T45" fmla="*/ 48 h 54"/>
                <a:gd name="T46" fmla="*/ 46 w 104"/>
                <a:gd name="T47" fmla="*/ 49 h 54"/>
                <a:gd name="T48" fmla="*/ 37 w 104"/>
                <a:gd name="T49" fmla="*/ 51 h 54"/>
                <a:gd name="T50" fmla="*/ 24 w 104"/>
                <a:gd name="T51" fmla="*/ 52 h 54"/>
                <a:gd name="T52" fmla="*/ 17 w 104"/>
                <a:gd name="T53" fmla="*/ 52 h 54"/>
                <a:gd name="T54" fmla="*/ 4 w 104"/>
                <a:gd name="T55" fmla="*/ 53 h 54"/>
                <a:gd name="T56" fmla="*/ 5 w 104"/>
                <a:gd name="T57" fmla="*/ 49 h 54"/>
                <a:gd name="T58" fmla="*/ 13 w 104"/>
                <a:gd name="T59" fmla="*/ 40 h 54"/>
                <a:gd name="T60" fmla="*/ 8 w 104"/>
                <a:gd name="T61" fmla="*/ 38 h 54"/>
                <a:gd name="T62" fmla="*/ 4 w 104"/>
                <a:gd name="T63" fmla="*/ 35 h 54"/>
                <a:gd name="T64" fmla="*/ 9 w 104"/>
                <a:gd name="T65" fmla="*/ 22 h 54"/>
                <a:gd name="T66" fmla="*/ 25 w 104"/>
                <a:gd name="T67" fmla="*/ 25 h 54"/>
                <a:gd name="T68" fmla="*/ 38 w 104"/>
                <a:gd name="T69" fmla="*/ 8 h 54"/>
                <a:gd name="T70" fmla="*/ 40 w 104"/>
                <a:gd name="T71" fmla="*/ 1 h 54"/>
                <a:gd name="T72" fmla="*/ 44 w 104"/>
                <a:gd name="T73" fmla="*/ 1 h 54"/>
                <a:gd name="T74" fmla="*/ 102 w 104"/>
                <a:gd name="T75" fmla="*/ 37 h 54"/>
                <a:gd name="T76" fmla="*/ 102 w 104"/>
                <a:gd name="T77" fmla="*/ 37 h 54"/>
                <a:gd name="T78" fmla="*/ 102 w 104"/>
                <a:gd name="T79" fmla="*/ 37 h 54"/>
                <a:gd name="T80" fmla="*/ 102 w 104"/>
                <a:gd name="T81" fmla="*/ 38 h 54"/>
                <a:gd name="T82" fmla="*/ 102 w 104"/>
                <a:gd name="T83" fmla="*/ 37 h 54"/>
                <a:gd name="T84" fmla="*/ 102 w 104"/>
                <a:gd name="T85" fmla="*/ 37 h 54"/>
                <a:gd name="T86" fmla="*/ 102 w 104"/>
                <a:gd name="T87" fmla="*/ 38 h 54"/>
                <a:gd name="T88" fmla="*/ 102 w 104"/>
                <a:gd name="T89" fmla="*/ 38 h 54"/>
                <a:gd name="T90" fmla="*/ 104 w 104"/>
                <a:gd name="T91" fmla="*/ 42 h 54"/>
                <a:gd name="T92" fmla="*/ 104 w 104"/>
                <a:gd name="T93" fmla="*/ 42 h 54"/>
                <a:gd name="T94" fmla="*/ 102 w 104"/>
                <a:gd name="T95" fmla="*/ 38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04" h="54">
                  <a:moveTo>
                    <a:pt x="44" y="1"/>
                  </a:moveTo>
                  <a:cubicBezTo>
                    <a:pt x="48" y="4"/>
                    <a:pt x="48" y="4"/>
                    <a:pt x="48" y="4"/>
                  </a:cubicBezTo>
                  <a:cubicBezTo>
                    <a:pt x="51" y="5"/>
                    <a:pt x="51" y="5"/>
                    <a:pt x="51" y="5"/>
                  </a:cubicBezTo>
                  <a:cubicBezTo>
                    <a:pt x="57" y="8"/>
                    <a:pt x="57" y="8"/>
                    <a:pt x="57" y="8"/>
                  </a:cubicBezTo>
                  <a:cubicBezTo>
                    <a:pt x="69" y="9"/>
                    <a:pt x="69" y="9"/>
                    <a:pt x="69" y="9"/>
                  </a:cubicBezTo>
                  <a:cubicBezTo>
                    <a:pt x="71" y="7"/>
                    <a:pt x="71" y="7"/>
                    <a:pt x="71" y="7"/>
                  </a:cubicBezTo>
                  <a:cubicBezTo>
                    <a:pt x="75" y="6"/>
                    <a:pt x="75" y="6"/>
                    <a:pt x="75" y="6"/>
                  </a:cubicBezTo>
                  <a:cubicBezTo>
                    <a:pt x="82" y="4"/>
                    <a:pt x="82" y="4"/>
                    <a:pt x="82" y="4"/>
                  </a:cubicBezTo>
                  <a:cubicBezTo>
                    <a:pt x="85" y="8"/>
                    <a:pt x="85" y="8"/>
                    <a:pt x="85" y="8"/>
                  </a:cubicBezTo>
                  <a:cubicBezTo>
                    <a:pt x="87" y="8"/>
                    <a:pt x="87" y="8"/>
                    <a:pt x="87" y="8"/>
                  </a:cubicBezTo>
                  <a:cubicBezTo>
                    <a:pt x="87" y="8"/>
                    <a:pt x="89" y="10"/>
                    <a:pt x="91" y="12"/>
                  </a:cubicBezTo>
                  <a:cubicBezTo>
                    <a:pt x="92" y="14"/>
                    <a:pt x="94" y="15"/>
                    <a:pt x="94" y="15"/>
                  </a:cubicBezTo>
                  <a:cubicBezTo>
                    <a:pt x="92" y="22"/>
                    <a:pt x="92" y="22"/>
                    <a:pt x="92" y="22"/>
                  </a:cubicBezTo>
                  <a:cubicBezTo>
                    <a:pt x="92" y="25"/>
                    <a:pt x="92" y="25"/>
                    <a:pt x="92" y="25"/>
                  </a:cubicBezTo>
                  <a:cubicBezTo>
                    <a:pt x="92" y="35"/>
                    <a:pt x="92" y="35"/>
                    <a:pt x="92" y="35"/>
                  </a:cubicBezTo>
                  <a:cubicBezTo>
                    <a:pt x="95" y="39"/>
                    <a:pt x="95" y="39"/>
                    <a:pt x="95" y="39"/>
                  </a:cubicBezTo>
                  <a:cubicBezTo>
                    <a:pt x="95" y="40"/>
                    <a:pt x="95" y="40"/>
                    <a:pt x="95" y="40"/>
                  </a:cubicBezTo>
                  <a:cubicBezTo>
                    <a:pt x="99" y="39"/>
                    <a:pt x="99" y="39"/>
                    <a:pt x="99" y="39"/>
                  </a:cubicBezTo>
                  <a:cubicBezTo>
                    <a:pt x="99" y="39"/>
                    <a:pt x="100" y="39"/>
                    <a:pt x="100" y="38"/>
                  </a:cubicBezTo>
                  <a:cubicBezTo>
                    <a:pt x="100" y="39"/>
                    <a:pt x="99" y="39"/>
                    <a:pt x="99" y="39"/>
                  </a:cubicBezTo>
                  <a:cubicBezTo>
                    <a:pt x="90" y="41"/>
                    <a:pt x="90" y="41"/>
                    <a:pt x="90" y="41"/>
                  </a:cubicBezTo>
                  <a:cubicBezTo>
                    <a:pt x="82" y="46"/>
                    <a:pt x="82" y="46"/>
                    <a:pt x="82" y="46"/>
                  </a:cubicBezTo>
                  <a:cubicBezTo>
                    <a:pt x="82" y="46"/>
                    <a:pt x="63" y="48"/>
                    <a:pt x="61" y="48"/>
                  </a:cubicBezTo>
                  <a:cubicBezTo>
                    <a:pt x="60" y="48"/>
                    <a:pt x="48" y="49"/>
                    <a:pt x="46" y="49"/>
                  </a:cubicBezTo>
                  <a:cubicBezTo>
                    <a:pt x="45" y="50"/>
                    <a:pt x="39" y="51"/>
                    <a:pt x="37" y="51"/>
                  </a:cubicBezTo>
                  <a:cubicBezTo>
                    <a:pt x="35" y="51"/>
                    <a:pt x="26" y="52"/>
                    <a:pt x="24" y="52"/>
                  </a:cubicBezTo>
                  <a:cubicBezTo>
                    <a:pt x="22" y="52"/>
                    <a:pt x="17" y="52"/>
                    <a:pt x="17" y="52"/>
                  </a:cubicBezTo>
                  <a:cubicBezTo>
                    <a:pt x="17" y="52"/>
                    <a:pt x="7" y="53"/>
                    <a:pt x="4" y="53"/>
                  </a:cubicBezTo>
                  <a:cubicBezTo>
                    <a:pt x="1" y="54"/>
                    <a:pt x="5" y="49"/>
                    <a:pt x="5" y="49"/>
                  </a:cubicBezTo>
                  <a:cubicBezTo>
                    <a:pt x="5" y="49"/>
                    <a:pt x="17" y="39"/>
                    <a:pt x="13" y="40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0" y="26"/>
                    <a:pt x="5" y="22"/>
                    <a:pt x="9" y="22"/>
                  </a:cubicBezTo>
                  <a:cubicBezTo>
                    <a:pt x="12" y="22"/>
                    <a:pt x="20" y="25"/>
                    <a:pt x="25" y="25"/>
                  </a:cubicBezTo>
                  <a:cubicBezTo>
                    <a:pt x="43" y="25"/>
                    <a:pt x="39" y="19"/>
                    <a:pt x="38" y="8"/>
                  </a:cubicBezTo>
                  <a:cubicBezTo>
                    <a:pt x="38" y="5"/>
                    <a:pt x="39" y="2"/>
                    <a:pt x="40" y="1"/>
                  </a:cubicBezTo>
                  <a:cubicBezTo>
                    <a:pt x="41" y="0"/>
                    <a:pt x="43" y="2"/>
                    <a:pt x="44" y="1"/>
                  </a:cubicBezTo>
                  <a:close/>
                  <a:moveTo>
                    <a:pt x="102" y="37"/>
                  </a:move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lose/>
                  <a:moveTo>
                    <a:pt x="102" y="38"/>
                  </a:moveTo>
                  <a:cubicBezTo>
                    <a:pt x="102" y="38"/>
                    <a:pt x="102" y="38"/>
                    <a:pt x="102" y="38"/>
                  </a:cubicBezTo>
                  <a:cubicBezTo>
                    <a:pt x="103" y="39"/>
                    <a:pt x="104" y="41"/>
                    <a:pt x="104" y="42"/>
                  </a:cubicBezTo>
                  <a:cubicBezTo>
                    <a:pt x="104" y="42"/>
                    <a:pt x="104" y="42"/>
                    <a:pt x="104" y="42"/>
                  </a:cubicBezTo>
                  <a:cubicBezTo>
                    <a:pt x="104" y="41"/>
                    <a:pt x="103" y="39"/>
                    <a:pt x="102" y="38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50" name="Freeform 23">
              <a:extLst>
                <a:ext uri="{FF2B5EF4-FFF2-40B4-BE49-F238E27FC236}">
                  <a16:creationId xmlns:a16="http://schemas.microsoft.com/office/drawing/2014/main" id="{342831D9-DF0D-495B-AFEF-1A08429C76C8}"/>
                </a:ext>
              </a:extLst>
            </p:cNvPr>
            <p:cNvSpPr>
              <a:spLocks/>
            </p:cNvSpPr>
            <p:nvPr/>
          </p:nvSpPr>
          <p:spPr bwMode="auto">
            <a:xfrm>
              <a:off x="5951686" y="3592015"/>
              <a:ext cx="171511" cy="172598"/>
            </a:xfrm>
            <a:custGeom>
              <a:avLst/>
              <a:gdLst>
                <a:gd name="T0" fmla="*/ 70 w 75"/>
                <a:gd name="T1" fmla="*/ 49 h 78"/>
                <a:gd name="T2" fmla="*/ 52 w 75"/>
                <a:gd name="T3" fmla="*/ 56 h 78"/>
                <a:gd name="T4" fmla="*/ 40 w 75"/>
                <a:gd name="T5" fmla="*/ 65 h 78"/>
                <a:gd name="T6" fmla="*/ 38 w 75"/>
                <a:gd name="T7" fmla="*/ 77 h 78"/>
                <a:gd name="T8" fmla="*/ 32 w 75"/>
                <a:gd name="T9" fmla="*/ 76 h 78"/>
                <a:gd name="T10" fmla="*/ 31 w 75"/>
                <a:gd name="T11" fmla="*/ 70 h 78"/>
                <a:gd name="T12" fmla="*/ 30 w 75"/>
                <a:gd name="T13" fmla="*/ 66 h 78"/>
                <a:gd name="T14" fmla="*/ 26 w 75"/>
                <a:gd name="T15" fmla="*/ 60 h 78"/>
                <a:gd name="T16" fmla="*/ 21 w 75"/>
                <a:gd name="T17" fmla="*/ 57 h 78"/>
                <a:gd name="T18" fmla="*/ 19 w 75"/>
                <a:gd name="T19" fmla="*/ 57 h 78"/>
                <a:gd name="T20" fmla="*/ 15 w 75"/>
                <a:gd name="T21" fmla="*/ 55 h 78"/>
                <a:gd name="T22" fmla="*/ 13 w 75"/>
                <a:gd name="T23" fmla="*/ 49 h 78"/>
                <a:gd name="T24" fmla="*/ 9 w 75"/>
                <a:gd name="T25" fmla="*/ 46 h 78"/>
                <a:gd name="T26" fmla="*/ 6 w 75"/>
                <a:gd name="T27" fmla="*/ 44 h 78"/>
                <a:gd name="T28" fmla="*/ 1 w 75"/>
                <a:gd name="T29" fmla="*/ 34 h 78"/>
                <a:gd name="T30" fmla="*/ 10 w 75"/>
                <a:gd name="T31" fmla="*/ 29 h 78"/>
                <a:gd name="T32" fmla="*/ 16 w 75"/>
                <a:gd name="T33" fmla="*/ 27 h 78"/>
                <a:gd name="T34" fmla="*/ 20 w 75"/>
                <a:gd name="T35" fmla="*/ 24 h 78"/>
                <a:gd name="T36" fmla="*/ 25 w 75"/>
                <a:gd name="T37" fmla="*/ 15 h 78"/>
                <a:gd name="T38" fmla="*/ 24 w 75"/>
                <a:gd name="T39" fmla="*/ 8 h 78"/>
                <a:gd name="T40" fmla="*/ 25 w 75"/>
                <a:gd name="T41" fmla="*/ 4 h 78"/>
                <a:gd name="T42" fmla="*/ 32 w 75"/>
                <a:gd name="T43" fmla="*/ 2 h 78"/>
                <a:gd name="T44" fmla="*/ 39 w 75"/>
                <a:gd name="T45" fmla="*/ 7 h 78"/>
                <a:gd name="T46" fmla="*/ 47 w 75"/>
                <a:gd name="T47" fmla="*/ 11 h 78"/>
                <a:gd name="T48" fmla="*/ 50 w 75"/>
                <a:gd name="T49" fmla="*/ 17 h 78"/>
                <a:gd name="T50" fmla="*/ 59 w 75"/>
                <a:gd name="T51" fmla="*/ 23 h 78"/>
                <a:gd name="T52" fmla="*/ 67 w 75"/>
                <a:gd name="T53" fmla="*/ 26 h 78"/>
                <a:gd name="T54" fmla="*/ 75 w 75"/>
                <a:gd name="T55" fmla="*/ 26 h 78"/>
                <a:gd name="T56" fmla="*/ 73 w 75"/>
                <a:gd name="T57" fmla="*/ 31 h 78"/>
                <a:gd name="T58" fmla="*/ 70 w 75"/>
                <a:gd name="T59" fmla="*/ 37 h 78"/>
                <a:gd name="T60" fmla="*/ 70 w 75"/>
                <a:gd name="T61" fmla="*/ 43 h 78"/>
                <a:gd name="T62" fmla="*/ 70 w 75"/>
                <a:gd name="T63" fmla="*/ 4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75" h="78">
                  <a:moveTo>
                    <a:pt x="71" y="48"/>
                  </a:moveTo>
                  <a:cubicBezTo>
                    <a:pt x="70" y="49"/>
                    <a:pt x="70" y="49"/>
                    <a:pt x="70" y="49"/>
                  </a:cubicBezTo>
                  <a:cubicBezTo>
                    <a:pt x="66" y="51"/>
                    <a:pt x="61" y="49"/>
                    <a:pt x="60" y="56"/>
                  </a:cubicBezTo>
                  <a:cubicBezTo>
                    <a:pt x="60" y="68"/>
                    <a:pt x="56" y="56"/>
                    <a:pt x="52" y="56"/>
                  </a:cubicBezTo>
                  <a:cubicBezTo>
                    <a:pt x="49" y="56"/>
                    <a:pt x="49" y="58"/>
                    <a:pt x="47" y="60"/>
                  </a:cubicBezTo>
                  <a:cubicBezTo>
                    <a:pt x="44" y="62"/>
                    <a:pt x="41" y="63"/>
                    <a:pt x="40" y="65"/>
                  </a:cubicBezTo>
                  <a:cubicBezTo>
                    <a:pt x="40" y="67"/>
                    <a:pt x="39" y="69"/>
                    <a:pt x="39" y="71"/>
                  </a:cubicBezTo>
                  <a:cubicBezTo>
                    <a:pt x="40" y="74"/>
                    <a:pt x="40" y="77"/>
                    <a:pt x="38" y="77"/>
                  </a:cubicBezTo>
                  <a:cubicBezTo>
                    <a:pt x="37" y="77"/>
                    <a:pt x="34" y="78"/>
                    <a:pt x="32" y="77"/>
                  </a:cubicBezTo>
                  <a:cubicBezTo>
                    <a:pt x="32" y="76"/>
                    <a:pt x="32" y="76"/>
                    <a:pt x="32" y="76"/>
                  </a:cubicBezTo>
                  <a:cubicBezTo>
                    <a:pt x="33" y="73"/>
                    <a:pt x="33" y="73"/>
                    <a:pt x="33" y="73"/>
                  </a:cubicBezTo>
                  <a:cubicBezTo>
                    <a:pt x="31" y="70"/>
                    <a:pt x="31" y="70"/>
                    <a:pt x="31" y="70"/>
                  </a:cubicBezTo>
                  <a:cubicBezTo>
                    <a:pt x="31" y="70"/>
                    <a:pt x="31" y="70"/>
                    <a:pt x="31" y="69"/>
                  </a:cubicBezTo>
                  <a:cubicBezTo>
                    <a:pt x="30" y="68"/>
                    <a:pt x="30" y="66"/>
                    <a:pt x="30" y="66"/>
                  </a:cubicBezTo>
                  <a:cubicBezTo>
                    <a:pt x="29" y="63"/>
                    <a:pt x="29" y="63"/>
                    <a:pt x="29" y="63"/>
                  </a:cubicBezTo>
                  <a:cubicBezTo>
                    <a:pt x="29" y="63"/>
                    <a:pt x="27" y="61"/>
                    <a:pt x="26" y="60"/>
                  </a:cubicBezTo>
                  <a:cubicBezTo>
                    <a:pt x="26" y="60"/>
                    <a:pt x="26" y="59"/>
                    <a:pt x="24" y="58"/>
                  </a:cubicBezTo>
                  <a:cubicBezTo>
                    <a:pt x="23" y="58"/>
                    <a:pt x="21" y="57"/>
                    <a:pt x="21" y="57"/>
                  </a:cubicBezTo>
                  <a:cubicBezTo>
                    <a:pt x="20" y="57"/>
                    <a:pt x="20" y="57"/>
                    <a:pt x="20" y="57"/>
                  </a:cubicBezTo>
                  <a:cubicBezTo>
                    <a:pt x="20" y="57"/>
                    <a:pt x="19" y="57"/>
                    <a:pt x="19" y="57"/>
                  </a:cubicBezTo>
                  <a:cubicBezTo>
                    <a:pt x="17" y="55"/>
                    <a:pt x="17" y="55"/>
                    <a:pt x="17" y="55"/>
                  </a:cubicBezTo>
                  <a:cubicBezTo>
                    <a:pt x="15" y="55"/>
                    <a:pt x="15" y="55"/>
                    <a:pt x="15" y="55"/>
                  </a:cubicBezTo>
                  <a:cubicBezTo>
                    <a:pt x="14" y="52"/>
                    <a:pt x="14" y="52"/>
                    <a:pt x="14" y="52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9" y="46"/>
                    <a:pt x="9" y="46"/>
                    <a:pt x="9" y="46"/>
                  </a:cubicBezTo>
                  <a:cubicBezTo>
                    <a:pt x="8" y="45"/>
                    <a:pt x="8" y="45"/>
                    <a:pt x="8" y="45"/>
                  </a:cubicBezTo>
                  <a:cubicBezTo>
                    <a:pt x="6" y="44"/>
                    <a:pt x="6" y="44"/>
                    <a:pt x="6" y="44"/>
                  </a:cubicBezTo>
                  <a:cubicBezTo>
                    <a:pt x="5" y="42"/>
                    <a:pt x="7" y="40"/>
                    <a:pt x="6" y="38"/>
                  </a:cubicBezTo>
                  <a:cubicBezTo>
                    <a:pt x="4" y="36"/>
                    <a:pt x="0" y="34"/>
                    <a:pt x="1" y="34"/>
                  </a:cubicBezTo>
                  <a:cubicBezTo>
                    <a:pt x="2" y="32"/>
                    <a:pt x="6" y="33"/>
                    <a:pt x="8" y="32"/>
                  </a:cubicBezTo>
                  <a:cubicBezTo>
                    <a:pt x="9" y="32"/>
                    <a:pt x="9" y="30"/>
                    <a:pt x="10" y="29"/>
                  </a:cubicBezTo>
                  <a:cubicBezTo>
                    <a:pt x="11" y="29"/>
                    <a:pt x="13" y="30"/>
                    <a:pt x="13" y="28"/>
                  </a:cubicBezTo>
                  <a:cubicBezTo>
                    <a:pt x="13" y="26"/>
                    <a:pt x="15" y="26"/>
                    <a:pt x="16" y="27"/>
                  </a:cubicBezTo>
                  <a:cubicBezTo>
                    <a:pt x="16" y="27"/>
                    <a:pt x="17" y="27"/>
                    <a:pt x="19" y="25"/>
                  </a:cubicBezTo>
                  <a:cubicBezTo>
                    <a:pt x="22" y="24"/>
                    <a:pt x="20" y="24"/>
                    <a:pt x="20" y="24"/>
                  </a:cubicBezTo>
                  <a:cubicBezTo>
                    <a:pt x="19" y="21"/>
                    <a:pt x="19" y="21"/>
                    <a:pt x="19" y="21"/>
                  </a:cubicBezTo>
                  <a:cubicBezTo>
                    <a:pt x="25" y="15"/>
                    <a:pt x="25" y="15"/>
                    <a:pt x="25" y="15"/>
                  </a:cubicBezTo>
                  <a:cubicBezTo>
                    <a:pt x="26" y="10"/>
                    <a:pt x="26" y="10"/>
                    <a:pt x="26" y="10"/>
                  </a:cubicBezTo>
                  <a:cubicBezTo>
                    <a:pt x="26" y="10"/>
                    <a:pt x="25" y="9"/>
                    <a:pt x="24" y="8"/>
                  </a:cubicBezTo>
                  <a:cubicBezTo>
                    <a:pt x="22" y="6"/>
                    <a:pt x="23" y="6"/>
                    <a:pt x="23" y="5"/>
                  </a:cubicBezTo>
                  <a:cubicBezTo>
                    <a:pt x="24" y="4"/>
                    <a:pt x="25" y="4"/>
                    <a:pt x="25" y="4"/>
                  </a:cubicBezTo>
                  <a:cubicBezTo>
                    <a:pt x="26" y="3"/>
                    <a:pt x="28" y="3"/>
                    <a:pt x="30" y="1"/>
                  </a:cubicBezTo>
                  <a:cubicBezTo>
                    <a:pt x="32" y="0"/>
                    <a:pt x="32" y="2"/>
                    <a:pt x="32" y="2"/>
                  </a:cubicBezTo>
                  <a:cubicBezTo>
                    <a:pt x="32" y="2"/>
                    <a:pt x="33" y="5"/>
                    <a:pt x="36" y="6"/>
                  </a:cubicBezTo>
                  <a:cubicBezTo>
                    <a:pt x="38" y="7"/>
                    <a:pt x="39" y="7"/>
                    <a:pt x="39" y="7"/>
                  </a:cubicBezTo>
                  <a:cubicBezTo>
                    <a:pt x="42" y="7"/>
                    <a:pt x="42" y="7"/>
                    <a:pt x="42" y="7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7" y="11"/>
                    <a:pt x="47" y="11"/>
                    <a:pt x="48" y="12"/>
                  </a:cubicBezTo>
                  <a:cubicBezTo>
                    <a:pt x="49" y="13"/>
                    <a:pt x="50" y="17"/>
                    <a:pt x="50" y="17"/>
                  </a:cubicBezTo>
                  <a:cubicBezTo>
                    <a:pt x="58" y="19"/>
                    <a:pt x="58" y="19"/>
                    <a:pt x="58" y="19"/>
                  </a:cubicBezTo>
                  <a:cubicBezTo>
                    <a:pt x="59" y="23"/>
                    <a:pt x="59" y="23"/>
                    <a:pt x="59" y="23"/>
                  </a:cubicBezTo>
                  <a:cubicBezTo>
                    <a:pt x="59" y="23"/>
                    <a:pt x="63" y="23"/>
                    <a:pt x="65" y="24"/>
                  </a:cubicBezTo>
                  <a:cubicBezTo>
                    <a:pt x="67" y="24"/>
                    <a:pt x="67" y="26"/>
                    <a:pt x="67" y="26"/>
                  </a:cubicBezTo>
                  <a:cubicBezTo>
                    <a:pt x="70" y="25"/>
                    <a:pt x="70" y="25"/>
                    <a:pt x="70" y="25"/>
                  </a:cubicBezTo>
                  <a:cubicBezTo>
                    <a:pt x="75" y="26"/>
                    <a:pt x="75" y="26"/>
                    <a:pt x="75" y="26"/>
                  </a:cubicBezTo>
                  <a:cubicBezTo>
                    <a:pt x="75" y="26"/>
                    <a:pt x="75" y="27"/>
                    <a:pt x="74" y="28"/>
                  </a:cubicBezTo>
                  <a:cubicBezTo>
                    <a:pt x="73" y="28"/>
                    <a:pt x="73" y="30"/>
                    <a:pt x="73" y="31"/>
                  </a:cubicBezTo>
                  <a:cubicBezTo>
                    <a:pt x="73" y="33"/>
                    <a:pt x="73" y="34"/>
                    <a:pt x="73" y="35"/>
                  </a:cubicBezTo>
                  <a:cubicBezTo>
                    <a:pt x="72" y="37"/>
                    <a:pt x="71" y="36"/>
                    <a:pt x="70" y="37"/>
                  </a:cubicBezTo>
                  <a:cubicBezTo>
                    <a:pt x="69" y="37"/>
                    <a:pt x="70" y="39"/>
                    <a:pt x="71" y="41"/>
                  </a:cubicBezTo>
                  <a:cubicBezTo>
                    <a:pt x="71" y="42"/>
                    <a:pt x="71" y="42"/>
                    <a:pt x="70" y="43"/>
                  </a:cubicBezTo>
                  <a:cubicBezTo>
                    <a:pt x="68" y="45"/>
                    <a:pt x="67" y="45"/>
                    <a:pt x="67" y="45"/>
                  </a:cubicBezTo>
                  <a:cubicBezTo>
                    <a:pt x="70" y="48"/>
                    <a:pt x="70" y="48"/>
                    <a:pt x="70" y="48"/>
                  </a:cubicBezTo>
                  <a:cubicBezTo>
                    <a:pt x="70" y="48"/>
                    <a:pt x="70" y="48"/>
                    <a:pt x="71" y="48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51" name="Freeform 5">
              <a:extLst>
                <a:ext uri="{FF2B5EF4-FFF2-40B4-BE49-F238E27FC236}">
                  <a16:creationId xmlns:a16="http://schemas.microsoft.com/office/drawing/2014/main" id="{93A543D8-E47C-4442-8A97-85F487106D24}"/>
                </a:ext>
              </a:extLst>
            </p:cNvPr>
            <p:cNvSpPr>
              <a:spLocks/>
            </p:cNvSpPr>
            <p:nvPr/>
          </p:nvSpPr>
          <p:spPr bwMode="auto">
            <a:xfrm>
              <a:off x="5900013" y="3680445"/>
              <a:ext cx="193500" cy="353719"/>
            </a:xfrm>
            <a:custGeom>
              <a:avLst/>
              <a:gdLst>
                <a:gd name="T0" fmla="*/ 57 w 85"/>
                <a:gd name="T1" fmla="*/ 158 h 160"/>
                <a:gd name="T2" fmla="*/ 58 w 85"/>
                <a:gd name="T3" fmla="*/ 151 h 160"/>
                <a:gd name="T4" fmla="*/ 63 w 85"/>
                <a:gd name="T5" fmla="*/ 149 h 160"/>
                <a:gd name="T6" fmla="*/ 58 w 85"/>
                <a:gd name="T7" fmla="*/ 142 h 160"/>
                <a:gd name="T8" fmla="*/ 61 w 85"/>
                <a:gd name="T9" fmla="*/ 137 h 160"/>
                <a:gd name="T10" fmla="*/ 75 w 85"/>
                <a:gd name="T11" fmla="*/ 124 h 160"/>
                <a:gd name="T12" fmla="*/ 84 w 85"/>
                <a:gd name="T13" fmla="*/ 96 h 160"/>
                <a:gd name="T14" fmla="*/ 79 w 85"/>
                <a:gd name="T15" fmla="*/ 91 h 160"/>
                <a:gd name="T16" fmla="*/ 73 w 85"/>
                <a:gd name="T17" fmla="*/ 88 h 160"/>
                <a:gd name="T18" fmla="*/ 68 w 85"/>
                <a:gd name="T19" fmla="*/ 90 h 160"/>
                <a:gd name="T20" fmla="*/ 68 w 85"/>
                <a:gd name="T21" fmla="*/ 90 h 160"/>
                <a:gd name="T22" fmla="*/ 68 w 85"/>
                <a:gd name="T23" fmla="*/ 90 h 160"/>
                <a:gd name="T24" fmla="*/ 65 w 85"/>
                <a:gd name="T25" fmla="*/ 81 h 160"/>
                <a:gd name="T26" fmla="*/ 59 w 85"/>
                <a:gd name="T27" fmla="*/ 76 h 160"/>
                <a:gd name="T28" fmla="*/ 55 w 85"/>
                <a:gd name="T29" fmla="*/ 68 h 160"/>
                <a:gd name="T30" fmla="*/ 52 w 85"/>
                <a:gd name="T31" fmla="*/ 59 h 160"/>
                <a:gd name="T32" fmla="*/ 56 w 85"/>
                <a:gd name="T33" fmla="*/ 53 h 160"/>
                <a:gd name="T34" fmla="*/ 54 w 85"/>
                <a:gd name="T35" fmla="*/ 43 h 160"/>
                <a:gd name="T36" fmla="*/ 55 w 85"/>
                <a:gd name="T37" fmla="*/ 36 h 160"/>
                <a:gd name="T38" fmla="*/ 53 w 85"/>
                <a:gd name="T39" fmla="*/ 26 h 160"/>
                <a:gd name="T40" fmla="*/ 44 w 85"/>
                <a:gd name="T41" fmla="*/ 17 h 160"/>
                <a:gd name="T42" fmla="*/ 37 w 85"/>
                <a:gd name="T43" fmla="*/ 12 h 160"/>
                <a:gd name="T44" fmla="*/ 31 w 85"/>
                <a:gd name="T45" fmla="*/ 5 h 160"/>
                <a:gd name="T46" fmla="*/ 24 w 85"/>
                <a:gd name="T47" fmla="*/ 7 h 160"/>
                <a:gd name="T48" fmla="*/ 19 w 85"/>
                <a:gd name="T49" fmla="*/ 9 h 160"/>
                <a:gd name="T50" fmla="*/ 17 w 85"/>
                <a:gd name="T51" fmla="*/ 3 h 160"/>
                <a:gd name="T52" fmla="*/ 14 w 85"/>
                <a:gd name="T53" fmla="*/ 0 h 160"/>
                <a:gd name="T54" fmla="*/ 9 w 85"/>
                <a:gd name="T55" fmla="*/ 9 h 160"/>
                <a:gd name="T56" fmla="*/ 5 w 85"/>
                <a:gd name="T57" fmla="*/ 15 h 160"/>
                <a:gd name="T58" fmla="*/ 3 w 85"/>
                <a:gd name="T59" fmla="*/ 21 h 160"/>
                <a:gd name="T60" fmla="*/ 1 w 85"/>
                <a:gd name="T61" fmla="*/ 28 h 160"/>
                <a:gd name="T62" fmla="*/ 5 w 85"/>
                <a:gd name="T63" fmla="*/ 33 h 160"/>
                <a:gd name="T64" fmla="*/ 5 w 85"/>
                <a:gd name="T65" fmla="*/ 39 h 160"/>
                <a:gd name="T66" fmla="*/ 6 w 85"/>
                <a:gd name="T67" fmla="*/ 45 h 160"/>
                <a:gd name="T68" fmla="*/ 14 w 85"/>
                <a:gd name="T69" fmla="*/ 45 h 160"/>
                <a:gd name="T70" fmla="*/ 14 w 85"/>
                <a:gd name="T71" fmla="*/ 54 h 160"/>
                <a:gd name="T72" fmla="*/ 13 w 85"/>
                <a:gd name="T73" fmla="*/ 59 h 160"/>
                <a:gd name="T74" fmla="*/ 14 w 85"/>
                <a:gd name="T75" fmla="*/ 61 h 160"/>
                <a:gd name="T76" fmla="*/ 11 w 85"/>
                <a:gd name="T77" fmla="*/ 67 h 160"/>
                <a:gd name="T78" fmla="*/ 11 w 85"/>
                <a:gd name="T79" fmla="*/ 71 h 160"/>
                <a:gd name="T80" fmla="*/ 14 w 85"/>
                <a:gd name="T81" fmla="*/ 77 h 160"/>
                <a:gd name="T82" fmla="*/ 14 w 85"/>
                <a:gd name="T83" fmla="*/ 87 h 160"/>
                <a:gd name="T84" fmla="*/ 14 w 85"/>
                <a:gd name="T85" fmla="*/ 93 h 160"/>
                <a:gd name="T86" fmla="*/ 13 w 85"/>
                <a:gd name="T87" fmla="*/ 97 h 160"/>
                <a:gd name="T88" fmla="*/ 11 w 85"/>
                <a:gd name="T89" fmla="*/ 101 h 160"/>
                <a:gd name="T90" fmla="*/ 12 w 85"/>
                <a:gd name="T91" fmla="*/ 111 h 160"/>
                <a:gd name="T92" fmla="*/ 19 w 85"/>
                <a:gd name="T93" fmla="*/ 119 h 160"/>
                <a:gd name="T94" fmla="*/ 18 w 85"/>
                <a:gd name="T95" fmla="*/ 126 h 160"/>
                <a:gd name="T96" fmla="*/ 13 w 85"/>
                <a:gd name="T97" fmla="*/ 120 h 160"/>
                <a:gd name="T98" fmla="*/ 14 w 85"/>
                <a:gd name="T99" fmla="*/ 124 h 160"/>
                <a:gd name="T100" fmla="*/ 19 w 85"/>
                <a:gd name="T101" fmla="*/ 131 h 160"/>
                <a:gd name="T102" fmla="*/ 32 w 85"/>
                <a:gd name="T103" fmla="*/ 138 h 160"/>
                <a:gd name="T104" fmla="*/ 38 w 85"/>
                <a:gd name="T105" fmla="*/ 139 h 160"/>
                <a:gd name="T106" fmla="*/ 44 w 85"/>
                <a:gd name="T107" fmla="*/ 151 h 160"/>
                <a:gd name="T108" fmla="*/ 46 w 85"/>
                <a:gd name="T109" fmla="*/ 155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85" h="160">
                  <a:moveTo>
                    <a:pt x="49" y="158"/>
                  </a:moveTo>
                  <a:cubicBezTo>
                    <a:pt x="52" y="160"/>
                    <a:pt x="52" y="160"/>
                    <a:pt x="52" y="160"/>
                  </a:cubicBezTo>
                  <a:cubicBezTo>
                    <a:pt x="55" y="159"/>
                    <a:pt x="55" y="159"/>
                    <a:pt x="55" y="159"/>
                  </a:cubicBezTo>
                  <a:cubicBezTo>
                    <a:pt x="57" y="158"/>
                    <a:pt x="57" y="158"/>
                    <a:pt x="57" y="158"/>
                  </a:cubicBezTo>
                  <a:cubicBezTo>
                    <a:pt x="57" y="158"/>
                    <a:pt x="59" y="156"/>
                    <a:pt x="59" y="156"/>
                  </a:cubicBezTo>
                  <a:cubicBezTo>
                    <a:pt x="59" y="156"/>
                    <a:pt x="59" y="154"/>
                    <a:pt x="59" y="154"/>
                  </a:cubicBezTo>
                  <a:cubicBezTo>
                    <a:pt x="58" y="153"/>
                    <a:pt x="58" y="153"/>
                    <a:pt x="58" y="153"/>
                  </a:cubicBezTo>
                  <a:cubicBezTo>
                    <a:pt x="58" y="153"/>
                    <a:pt x="57" y="151"/>
                    <a:pt x="58" y="151"/>
                  </a:cubicBezTo>
                  <a:cubicBezTo>
                    <a:pt x="59" y="151"/>
                    <a:pt x="60" y="150"/>
                    <a:pt x="60" y="151"/>
                  </a:cubicBezTo>
                  <a:cubicBezTo>
                    <a:pt x="61" y="151"/>
                    <a:pt x="60" y="151"/>
                    <a:pt x="61" y="151"/>
                  </a:cubicBezTo>
                  <a:cubicBezTo>
                    <a:pt x="62" y="151"/>
                    <a:pt x="63" y="150"/>
                    <a:pt x="63" y="150"/>
                  </a:cubicBezTo>
                  <a:cubicBezTo>
                    <a:pt x="63" y="149"/>
                    <a:pt x="63" y="149"/>
                    <a:pt x="63" y="149"/>
                  </a:cubicBezTo>
                  <a:cubicBezTo>
                    <a:pt x="63" y="149"/>
                    <a:pt x="63" y="149"/>
                    <a:pt x="63" y="149"/>
                  </a:cubicBezTo>
                  <a:cubicBezTo>
                    <a:pt x="62" y="148"/>
                    <a:pt x="59" y="146"/>
                    <a:pt x="58" y="146"/>
                  </a:cubicBezTo>
                  <a:cubicBezTo>
                    <a:pt x="58" y="145"/>
                    <a:pt x="57" y="144"/>
                    <a:pt x="57" y="144"/>
                  </a:cubicBezTo>
                  <a:cubicBezTo>
                    <a:pt x="57" y="143"/>
                    <a:pt x="58" y="142"/>
                    <a:pt x="58" y="142"/>
                  </a:cubicBezTo>
                  <a:cubicBezTo>
                    <a:pt x="57" y="141"/>
                    <a:pt x="57" y="141"/>
                    <a:pt x="57" y="141"/>
                  </a:cubicBezTo>
                  <a:cubicBezTo>
                    <a:pt x="57" y="141"/>
                    <a:pt x="58" y="140"/>
                    <a:pt x="59" y="140"/>
                  </a:cubicBezTo>
                  <a:cubicBezTo>
                    <a:pt x="59" y="140"/>
                    <a:pt x="60" y="140"/>
                    <a:pt x="60" y="140"/>
                  </a:cubicBezTo>
                  <a:cubicBezTo>
                    <a:pt x="61" y="137"/>
                    <a:pt x="61" y="137"/>
                    <a:pt x="61" y="137"/>
                  </a:cubicBezTo>
                  <a:cubicBezTo>
                    <a:pt x="61" y="137"/>
                    <a:pt x="61" y="136"/>
                    <a:pt x="62" y="136"/>
                  </a:cubicBezTo>
                  <a:cubicBezTo>
                    <a:pt x="62" y="136"/>
                    <a:pt x="63" y="136"/>
                    <a:pt x="63" y="136"/>
                  </a:cubicBezTo>
                  <a:cubicBezTo>
                    <a:pt x="70" y="132"/>
                    <a:pt x="70" y="132"/>
                    <a:pt x="70" y="132"/>
                  </a:cubicBezTo>
                  <a:cubicBezTo>
                    <a:pt x="75" y="124"/>
                    <a:pt x="75" y="124"/>
                    <a:pt x="75" y="124"/>
                  </a:cubicBezTo>
                  <a:cubicBezTo>
                    <a:pt x="77" y="115"/>
                    <a:pt x="77" y="115"/>
                    <a:pt x="77" y="115"/>
                  </a:cubicBezTo>
                  <a:cubicBezTo>
                    <a:pt x="80" y="107"/>
                    <a:pt x="80" y="107"/>
                    <a:pt x="80" y="107"/>
                  </a:cubicBezTo>
                  <a:cubicBezTo>
                    <a:pt x="80" y="107"/>
                    <a:pt x="84" y="103"/>
                    <a:pt x="84" y="104"/>
                  </a:cubicBezTo>
                  <a:cubicBezTo>
                    <a:pt x="85" y="105"/>
                    <a:pt x="84" y="96"/>
                    <a:pt x="84" y="96"/>
                  </a:cubicBezTo>
                  <a:cubicBezTo>
                    <a:pt x="81" y="93"/>
                    <a:pt x="81" y="93"/>
                    <a:pt x="81" y="93"/>
                  </a:cubicBezTo>
                  <a:cubicBezTo>
                    <a:pt x="81" y="91"/>
                    <a:pt x="81" y="91"/>
                    <a:pt x="81" y="91"/>
                  </a:cubicBezTo>
                  <a:cubicBezTo>
                    <a:pt x="81" y="91"/>
                    <a:pt x="80" y="91"/>
                    <a:pt x="80" y="91"/>
                  </a:cubicBezTo>
                  <a:cubicBezTo>
                    <a:pt x="80" y="91"/>
                    <a:pt x="80" y="91"/>
                    <a:pt x="79" y="91"/>
                  </a:cubicBezTo>
                  <a:cubicBezTo>
                    <a:pt x="79" y="90"/>
                    <a:pt x="79" y="90"/>
                    <a:pt x="79" y="90"/>
                  </a:cubicBezTo>
                  <a:cubicBezTo>
                    <a:pt x="77" y="88"/>
                    <a:pt x="77" y="88"/>
                    <a:pt x="77" y="88"/>
                  </a:cubicBezTo>
                  <a:cubicBezTo>
                    <a:pt x="77" y="88"/>
                    <a:pt x="76" y="89"/>
                    <a:pt x="75" y="89"/>
                  </a:cubicBezTo>
                  <a:cubicBezTo>
                    <a:pt x="74" y="89"/>
                    <a:pt x="74" y="88"/>
                    <a:pt x="73" y="88"/>
                  </a:cubicBezTo>
                  <a:cubicBezTo>
                    <a:pt x="73" y="88"/>
                    <a:pt x="73" y="88"/>
                    <a:pt x="73" y="88"/>
                  </a:cubicBezTo>
                  <a:cubicBezTo>
                    <a:pt x="73" y="88"/>
                    <a:pt x="72" y="88"/>
                    <a:pt x="71" y="88"/>
                  </a:cubicBezTo>
                  <a:cubicBezTo>
                    <a:pt x="70" y="88"/>
                    <a:pt x="69" y="90"/>
                    <a:pt x="68" y="90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68" y="89"/>
                    <a:pt x="68" y="89"/>
                    <a:pt x="68" y="89"/>
                  </a:cubicBezTo>
                  <a:cubicBezTo>
                    <a:pt x="68" y="88"/>
                    <a:pt x="68" y="88"/>
                    <a:pt x="67" y="87"/>
                  </a:cubicBezTo>
                  <a:cubicBezTo>
                    <a:pt x="67" y="86"/>
                    <a:pt x="67" y="84"/>
                    <a:pt x="66" y="83"/>
                  </a:cubicBezTo>
                  <a:cubicBezTo>
                    <a:pt x="65" y="82"/>
                    <a:pt x="65" y="81"/>
                    <a:pt x="65" y="81"/>
                  </a:cubicBezTo>
                  <a:cubicBezTo>
                    <a:pt x="65" y="81"/>
                    <a:pt x="63" y="81"/>
                    <a:pt x="62" y="81"/>
                  </a:cubicBezTo>
                  <a:cubicBezTo>
                    <a:pt x="62" y="81"/>
                    <a:pt x="61" y="81"/>
                    <a:pt x="61" y="81"/>
                  </a:cubicBezTo>
                  <a:cubicBezTo>
                    <a:pt x="61" y="81"/>
                    <a:pt x="60" y="79"/>
                    <a:pt x="61" y="79"/>
                  </a:cubicBezTo>
                  <a:cubicBezTo>
                    <a:pt x="61" y="78"/>
                    <a:pt x="60" y="77"/>
                    <a:pt x="59" y="76"/>
                  </a:cubicBezTo>
                  <a:cubicBezTo>
                    <a:pt x="59" y="76"/>
                    <a:pt x="57" y="73"/>
                    <a:pt x="57" y="73"/>
                  </a:cubicBezTo>
                  <a:cubicBezTo>
                    <a:pt x="57" y="73"/>
                    <a:pt x="56" y="73"/>
                    <a:pt x="56" y="72"/>
                  </a:cubicBezTo>
                  <a:cubicBezTo>
                    <a:pt x="56" y="71"/>
                    <a:pt x="56" y="70"/>
                    <a:pt x="56" y="70"/>
                  </a:cubicBezTo>
                  <a:cubicBezTo>
                    <a:pt x="55" y="68"/>
                    <a:pt x="55" y="68"/>
                    <a:pt x="55" y="68"/>
                  </a:cubicBezTo>
                  <a:cubicBezTo>
                    <a:pt x="55" y="68"/>
                    <a:pt x="57" y="67"/>
                    <a:pt x="57" y="66"/>
                  </a:cubicBezTo>
                  <a:cubicBezTo>
                    <a:pt x="57" y="66"/>
                    <a:pt x="58" y="65"/>
                    <a:pt x="57" y="64"/>
                  </a:cubicBezTo>
                  <a:cubicBezTo>
                    <a:pt x="57" y="63"/>
                    <a:pt x="55" y="62"/>
                    <a:pt x="55" y="62"/>
                  </a:cubicBezTo>
                  <a:cubicBezTo>
                    <a:pt x="54" y="61"/>
                    <a:pt x="53" y="60"/>
                    <a:pt x="52" y="59"/>
                  </a:cubicBezTo>
                  <a:cubicBezTo>
                    <a:pt x="52" y="58"/>
                    <a:pt x="52" y="57"/>
                    <a:pt x="52" y="57"/>
                  </a:cubicBezTo>
                  <a:cubicBezTo>
                    <a:pt x="52" y="57"/>
                    <a:pt x="52" y="56"/>
                    <a:pt x="53" y="56"/>
                  </a:cubicBezTo>
                  <a:cubicBezTo>
                    <a:pt x="54" y="55"/>
                    <a:pt x="55" y="55"/>
                    <a:pt x="55" y="54"/>
                  </a:cubicBezTo>
                  <a:cubicBezTo>
                    <a:pt x="55" y="54"/>
                    <a:pt x="56" y="54"/>
                    <a:pt x="56" y="53"/>
                  </a:cubicBezTo>
                  <a:cubicBezTo>
                    <a:pt x="55" y="52"/>
                    <a:pt x="54" y="51"/>
                    <a:pt x="54" y="51"/>
                  </a:cubicBezTo>
                  <a:cubicBezTo>
                    <a:pt x="55" y="48"/>
                    <a:pt x="55" y="48"/>
                    <a:pt x="55" y="48"/>
                  </a:cubicBezTo>
                  <a:cubicBezTo>
                    <a:pt x="54" y="47"/>
                    <a:pt x="54" y="47"/>
                    <a:pt x="54" y="47"/>
                  </a:cubicBezTo>
                  <a:cubicBezTo>
                    <a:pt x="54" y="43"/>
                    <a:pt x="54" y="43"/>
                    <a:pt x="54" y="43"/>
                  </a:cubicBezTo>
                  <a:cubicBezTo>
                    <a:pt x="54" y="42"/>
                    <a:pt x="54" y="42"/>
                    <a:pt x="54" y="42"/>
                  </a:cubicBezTo>
                  <a:cubicBezTo>
                    <a:pt x="54" y="42"/>
                    <a:pt x="55" y="40"/>
                    <a:pt x="55" y="40"/>
                  </a:cubicBezTo>
                  <a:cubicBezTo>
                    <a:pt x="55" y="39"/>
                    <a:pt x="55" y="37"/>
                    <a:pt x="55" y="37"/>
                  </a:cubicBezTo>
                  <a:cubicBezTo>
                    <a:pt x="55" y="36"/>
                    <a:pt x="55" y="36"/>
                    <a:pt x="55" y="36"/>
                  </a:cubicBezTo>
                  <a:cubicBezTo>
                    <a:pt x="56" y="33"/>
                    <a:pt x="56" y="33"/>
                    <a:pt x="56" y="33"/>
                  </a:cubicBezTo>
                  <a:cubicBezTo>
                    <a:pt x="54" y="30"/>
                    <a:pt x="54" y="30"/>
                    <a:pt x="54" y="30"/>
                  </a:cubicBezTo>
                  <a:cubicBezTo>
                    <a:pt x="54" y="30"/>
                    <a:pt x="54" y="30"/>
                    <a:pt x="54" y="29"/>
                  </a:cubicBezTo>
                  <a:cubicBezTo>
                    <a:pt x="53" y="28"/>
                    <a:pt x="53" y="26"/>
                    <a:pt x="53" y="26"/>
                  </a:cubicBezTo>
                  <a:cubicBezTo>
                    <a:pt x="52" y="23"/>
                    <a:pt x="52" y="23"/>
                    <a:pt x="52" y="23"/>
                  </a:cubicBezTo>
                  <a:cubicBezTo>
                    <a:pt x="52" y="23"/>
                    <a:pt x="50" y="21"/>
                    <a:pt x="49" y="20"/>
                  </a:cubicBezTo>
                  <a:cubicBezTo>
                    <a:pt x="49" y="20"/>
                    <a:pt x="49" y="19"/>
                    <a:pt x="47" y="18"/>
                  </a:cubicBezTo>
                  <a:cubicBezTo>
                    <a:pt x="46" y="18"/>
                    <a:pt x="44" y="17"/>
                    <a:pt x="44" y="17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0" y="15"/>
                    <a:pt x="40" y="15"/>
                    <a:pt x="40" y="15"/>
                  </a:cubicBezTo>
                  <a:cubicBezTo>
                    <a:pt x="38" y="15"/>
                    <a:pt x="38" y="15"/>
                    <a:pt x="38" y="15"/>
                  </a:cubicBezTo>
                  <a:cubicBezTo>
                    <a:pt x="37" y="12"/>
                    <a:pt x="37" y="12"/>
                    <a:pt x="37" y="12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4" y="7"/>
                    <a:pt x="34" y="7"/>
                    <a:pt x="34" y="7"/>
                  </a:cubicBezTo>
                  <a:cubicBezTo>
                    <a:pt x="32" y="6"/>
                    <a:pt x="32" y="6"/>
                    <a:pt x="32" y="6"/>
                  </a:cubicBezTo>
                  <a:cubicBezTo>
                    <a:pt x="31" y="5"/>
                    <a:pt x="31" y="5"/>
                    <a:pt x="31" y="5"/>
                  </a:cubicBezTo>
                  <a:cubicBezTo>
                    <a:pt x="29" y="4"/>
                    <a:pt x="29" y="4"/>
                    <a:pt x="29" y="4"/>
                  </a:cubicBezTo>
                  <a:cubicBezTo>
                    <a:pt x="28" y="4"/>
                    <a:pt x="28" y="4"/>
                    <a:pt x="28" y="4"/>
                  </a:cubicBezTo>
                  <a:cubicBezTo>
                    <a:pt x="28" y="4"/>
                    <a:pt x="27" y="6"/>
                    <a:pt x="27" y="6"/>
                  </a:cubicBezTo>
                  <a:cubicBezTo>
                    <a:pt x="27" y="6"/>
                    <a:pt x="24" y="7"/>
                    <a:pt x="24" y="7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0" y="10"/>
                    <a:pt x="20" y="10"/>
                    <a:pt x="20" y="10"/>
                  </a:cubicBezTo>
                  <a:cubicBezTo>
                    <a:pt x="20" y="10"/>
                    <a:pt x="20" y="10"/>
                    <a:pt x="20" y="9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19" y="9"/>
                    <a:pt x="18" y="8"/>
                    <a:pt x="18" y="7"/>
                  </a:cubicBezTo>
                  <a:cubicBezTo>
                    <a:pt x="18" y="7"/>
                    <a:pt x="17" y="6"/>
                    <a:pt x="17" y="6"/>
                  </a:cubicBezTo>
                  <a:cubicBezTo>
                    <a:pt x="17" y="6"/>
                    <a:pt x="17" y="5"/>
                    <a:pt x="17" y="5"/>
                  </a:cubicBezTo>
                  <a:cubicBezTo>
                    <a:pt x="17" y="4"/>
                    <a:pt x="17" y="3"/>
                    <a:pt x="17" y="3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4" y="0"/>
                    <a:pt x="14" y="0"/>
                  </a:cubicBezTo>
                  <a:cubicBezTo>
                    <a:pt x="14" y="0"/>
                    <a:pt x="10" y="4"/>
                    <a:pt x="10" y="4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11"/>
                    <a:pt x="7" y="12"/>
                    <a:pt x="7" y="13"/>
                  </a:cubicBezTo>
                  <a:cubicBezTo>
                    <a:pt x="7" y="13"/>
                    <a:pt x="6" y="14"/>
                    <a:pt x="6" y="14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4" y="18"/>
                    <a:pt x="4" y="19"/>
                    <a:pt x="4" y="20"/>
                  </a:cubicBezTo>
                  <a:cubicBezTo>
                    <a:pt x="4" y="20"/>
                    <a:pt x="3" y="21"/>
                    <a:pt x="3" y="21"/>
                  </a:cubicBezTo>
                  <a:cubicBezTo>
                    <a:pt x="2" y="23"/>
                    <a:pt x="2" y="23"/>
                    <a:pt x="2" y="23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3" y="29"/>
                    <a:pt x="3" y="29"/>
                    <a:pt x="3" y="29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5" y="30"/>
                    <a:pt x="5" y="31"/>
                    <a:pt x="5" y="32"/>
                  </a:cubicBezTo>
                  <a:cubicBezTo>
                    <a:pt x="5" y="32"/>
                    <a:pt x="5" y="33"/>
                    <a:pt x="5" y="33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4" y="35"/>
                    <a:pt x="5" y="36"/>
                    <a:pt x="5" y="36"/>
                  </a:cubicBezTo>
                  <a:cubicBezTo>
                    <a:pt x="5" y="36"/>
                    <a:pt x="5" y="37"/>
                    <a:pt x="5" y="37"/>
                  </a:cubicBezTo>
                  <a:cubicBezTo>
                    <a:pt x="5" y="37"/>
                    <a:pt x="5" y="39"/>
                    <a:pt x="5" y="39"/>
                  </a:cubicBezTo>
                  <a:cubicBezTo>
                    <a:pt x="4" y="40"/>
                    <a:pt x="4" y="40"/>
                    <a:pt x="4" y="40"/>
                  </a:cubicBezTo>
                  <a:cubicBezTo>
                    <a:pt x="4" y="40"/>
                    <a:pt x="5" y="41"/>
                    <a:pt x="5" y="42"/>
                  </a:cubicBezTo>
                  <a:cubicBezTo>
                    <a:pt x="5" y="42"/>
                    <a:pt x="5" y="43"/>
                    <a:pt x="5" y="43"/>
                  </a:cubicBezTo>
                  <a:cubicBezTo>
                    <a:pt x="4" y="43"/>
                    <a:pt x="6" y="45"/>
                    <a:pt x="6" y="45"/>
                  </a:cubicBezTo>
                  <a:cubicBezTo>
                    <a:pt x="6" y="45"/>
                    <a:pt x="7" y="44"/>
                    <a:pt x="8" y="44"/>
                  </a:cubicBezTo>
                  <a:cubicBezTo>
                    <a:pt x="8" y="44"/>
                    <a:pt x="10" y="44"/>
                    <a:pt x="10" y="44"/>
                  </a:cubicBezTo>
                  <a:cubicBezTo>
                    <a:pt x="12" y="45"/>
                    <a:pt x="12" y="45"/>
                    <a:pt x="12" y="45"/>
                  </a:cubicBezTo>
                  <a:cubicBezTo>
                    <a:pt x="14" y="45"/>
                    <a:pt x="14" y="45"/>
                    <a:pt x="14" y="45"/>
                  </a:cubicBezTo>
                  <a:cubicBezTo>
                    <a:pt x="15" y="47"/>
                    <a:pt x="15" y="47"/>
                    <a:pt x="15" y="47"/>
                  </a:cubicBezTo>
                  <a:cubicBezTo>
                    <a:pt x="15" y="49"/>
                    <a:pt x="15" y="49"/>
                    <a:pt x="15" y="49"/>
                  </a:cubicBezTo>
                  <a:cubicBezTo>
                    <a:pt x="15" y="52"/>
                    <a:pt x="15" y="52"/>
                    <a:pt x="15" y="52"/>
                  </a:cubicBezTo>
                  <a:cubicBezTo>
                    <a:pt x="14" y="54"/>
                    <a:pt x="14" y="54"/>
                    <a:pt x="14" y="54"/>
                  </a:cubicBezTo>
                  <a:cubicBezTo>
                    <a:pt x="16" y="55"/>
                    <a:pt x="16" y="55"/>
                    <a:pt x="16" y="55"/>
                  </a:cubicBezTo>
                  <a:cubicBezTo>
                    <a:pt x="16" y="55"/>
                    <a:pt x="16" y="55"/>
                    <a:pt x="16" y="55"/>
                  </a:cubicBezTo>
                  <a:cubicBezTo>
                    <a:pt x="16" y="55"/>
                    <a:pt x="16" y="57"/>
                    <a:pt x="16" y="58"/>
                  </a:cubicBezTo>
                  <a:cubicBezTo>
                    <a:pt x="15" y="58"/>
                    <a:pt x="14" y="58"/>
                    <a:pt x="13" y="59"/>
                  </a:cubicBezTo>
                  <a:cubicBezTo>
                    <a:pt x="12" y="59"/>
                    <a:pt x="11" y="59"/>
                    <a:pt x="11" y="59"/>
                  </a:cubicBezTo>
                  <a:cubicBezTo>
                    <a:pt x="11" y="60"/>
                    <a:pt x="11" y="60"/>
                    <a:pt x="11" y="60"/>
                  </a:cubicBezTo>
                  <a:cubicBezTo>
                    <a:pt x="13" y="61"/>
                    <a:pt x="13" y="61"/>
                    <a:pt x="13" y="61"/>
                  </a:cubicBezTo>
                  <a:cubicBezTo>
                    <a:pt x="13" y="61"/>
                    <a:pt x="14" y="61"/>
                    <a:pt x="14" y="61"/>
                  </a:cubicBezTo>
                  <a:cubicBezTo>
                    <a:pt x="14" y="62"/>
                    <a:pt x="14" y="64"/>
                    <a:pt x="14" y="64"/>
                  </a:cubicBezTo>
                  <a:cubicBezTo>
                    <a:pt x="14" y="64"/>
                    <a:pt x="14" y="65"/>
                    <a:pt x="13" y="65"/>
                  </a:cubicBezTo>
                  <a:cubicBezTo>
                    <a:pt x="13" y="65"/>
                    <a:pt x="12" y="66"/>
                    <a:pt x="12" y="66"/>
                  </a:cubicBezTo>
                  <a:cubicBezTo>
                    <a:pt x="11" y="67"/>
                    <a:pt x="11" y="67"/>
                    <a:pt x="11" y="67"/>
                  </a:cubicBezTo>
                  <a:cubicBezTo>
                    <a:pt x="10" y="68"/>
                    <a:pt x="10" y="68"/>
                    <a:pt x="10" y="68"/>
                  </a:cubicBezTo>
                  <a:cubicBezTo>
                    <a:pt x="8" y="69"/>
                    <a:pt x="8" y="69"/>
                    <a:pt x="8" y="69"/>
                  </a:cubicBezTo>
                  <a:cubicBezTo>
                    <a:pt x="10" y="71"/>
                    <a:pt x="10" y="71"/>
                    <a:pt x="10" y="71"/>
                  </a:cubicBezTo>
                  <a:cubicBezTo>
                    <a:pt x="11" y="71"/>
                    <a:pt x="11" y="71"/>
                    <a:pt x="11" y="71"/>
                  </a:cubicBezTo>
                  <a:cubicBezTo>
                    <a:pt x="11" y="71"/>
                    <a:pt x="12" y="72"/>
                    <a:pt x="12" y="72"/>
                  </a:cubicBezTo>
                  <a:cubicBezTo>
                    <a:pt x="12" y="72"/>
                    <a:pt x="15" y="74"/>
                    <a:pt x="15" y="74"/>
                  </a:cubicBezTo>
                  <a:cubicBezTo>
                    <a:pt x="14" y="75"/>
                    <a:pt x="14" y="75"/>
                    <a:pt x="14" y="75"/>
                  </a:cubicBezTo>
                  <a:cubicBezTo>
                    <a:pt x="14" y="75"/>
                    <a:pt x="14" y="76"/>
                    <a:pt x="14" y="77"/>
                  </a:cubicBezTo>
                  <a:cubicBezTo>
                    <a:pt x="14" y="78"/>
                    <a:pt x="14" y="81"/>
                    <a:pt x="14" y="81"/>
                  </a:cubicBezTo>
                  <a:cubicBezTo>
                    <a:pt x="13" y="82"/>
                    <a:pt x="13" y="82"/>
                    <a:pt x="13" y="82"/>
                  </a:cubicBezTo>
                  <a:cubicBezTo>
                    <a:pt x="13" y="83"/>
                    <a:pt x="14" y="86"/>
                    <a:pt x="14" y="86"/>
                  </a:cubicBezTo>
                  <a:cubicBezTo>
                    <a:pt x="14" y="87"/>
                    <a:pt x="14" y="87"/>
                    <a:pt x="14" y="87"/>
                  </a:cubicBezTo>
                  <a:cubicBezTo>
                    <a:pt x="13" y="88"/>
                    <a:pt x="13" y="88"/>
                    <a:pt x="13" y="88"/>
                  </a:cubicBezTo>
                  <a:cubicBezTo>
                    <a:pt x="17" y="90"/>
                    <a:pt x="17" y="90"/>
                    <a:pt x="17" y="90"/>
                  </a:cubicBezTo>
                  <a:cubicBezTo>
                    <a:pt x="16" y="92"/>
                    <a:pt x="16" y="92"/>
                    <a:pt x="16" y="92"/>
                  </a:cubicBezTo>
                  <a:cubicBezTo>
                    <a:pt x="14" y="93"/>
                    <a:pt x="14" y="93"/>
                    <a:pt x="14" y="93"/>
                  </a:cubicBezTo>
                  <a:cubicBezTo>
                    <a:pt x="14" y="93"/>
                    <a:pt x="13" y="93"/>
                    <a:pt x="13" y="93"/>
                  </a:cubicBezTo>
                  <a:cubicBezTo>
                    <a:pt x="13" y="94"/>
                    <a:pt x="13" y="95"/>
                    <a:pt x="13" y="95"/>
                  </a:cubicBezTo>
                  <a:cubicBezTo>
                    <a:pt x="14" y="96"/>
                    <a:pt x="14" y="96"/>
                    <a:pt x="14" y="96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3" y="97"/>
                    <a:pt x="13" y="99"/>
                    <a:pt x="13" y="99"/>
                  </a:cubicBezTo>
                  <a:cubicBezTo>
                    <a:pt x="13" y="99"/>
                    <a:pt x="13" y="100"/>
                    <a:pt x="12" y="100"/>
                  </a:cubicBezTo>
                  <a:cubicBezTo>
                    <a:pt x="12" y="100"/>
                    <a:pt x="11" y="101"/>
                    <a:pt x="11" y="101"/>
                  </a:cubicBezTo>
                  <a:cubicBezTo>
                    <a:pt x="12" y="103"/>
                    <a:pt x="12" y="103"/>
                    <a:pt x="12" y="103"/>
                  </a:cubicBezTo>
                  <a:cubicBezTo>
                    <a:pt x="11" y="107"/>
                    <a:pt x="11" y="107"/>
                    <a:pt x="11" y="107"/>
                  </a:cubicBezTo>
                  <a:cubicBezTo>
                    <a:pt x="11" y="108"/>
                    <a:pt x="11" y="108"/>
                    <a:pt x="11" y="108"/>
                  </a:cubicBezTo>
                  <a:cubicBezTo>
                    <a:pt x="12" y="111"/>
                    <a:pt x="12" y="111"/>
                    <a:pt x="12" y="111"/>
                  </a:cubicBezTo>
                  <a:cubicBezTo>
                    <a:pt x="14" y="114"/>
                    <a:pt x="14" y="114"/>
                    <a:pt x="14" y="114"/>
                  </a:cubicBezTo>
                  <a:cubicBezTo>
                    <a:pt x="16" y="116"/>
                    <a:pt x="16" y="116"/>
                    <a:pt x="16" y="116"/>
                  </a:cubicBezTo>
                  <a:cubicBezTo>
                    <a:pt x="17" y="118"/>
                    <a:pt x="17" y="118"/>
                    <a:pt x="17" y="118"/>
                  </a:cubicBezTo>
                  <a:cubicBezTo>
                    <a:pt x="19" y="119"/>
                    <a:pt x="19" y="119"/>
                    <a:pt x="19" y="119"/>
                  </a:cubicBezTo>
                  <a:cubicBezTo>
                    <a:pt x="18" y="122"/>
                    <a:pt x="18" y="122"/>
                    <a:pt x="18" y="122"/>
                  </a:cubicBezTo>
                  <a:cubicBezTo>
                    <a:pt x="19" y="123"/>
                    <a:pt x="19" y="123"/>
                    <a:pt x="19" y="123"/>
                  </a:cubicBezTo>
                  <a:cubicBezTo>
                    <a:pt x="19" y="125"/>
                    <a:pt x="19" y="125"/>
                    <a:pt x="19" y="125"/>
                  </a:cubicBezTo>
                  <a:cubicBezTo>
                    <a:pt x="19" y="125"/>
                    <a:pt x="19" y="125"/>
                    <a:pt x="18" y="126"/>
                  </a:cubicBezTo>
                  <a:cubicBezTo>
                    <a:pt x="18" y="126"/>
                    <a:pt x="18" y="126"/>
                    <a:pt x="17" y="125"/>
                  </a:cubicBezTo>
                  <a:cubicBezTo>
                    <a:pt x="16" y="125"/>
                    <a:pt x="15" y="123"/>
                    <a:pt x="15" y="123"/>
                  </a:cubicBezTo>
                  <a:cubicBezTo>
                    <a:pt x="15" y="123"/>
                    <a:pt x="14" y="121"/>
                    <a:pt x="14" y="121"/>
                  </a:cubicBezTo>
                  <a:cubicBezTo>
                    <a:pt x="14" y="121"/>
                    <a:pt x="13" y="120"/>
                    <a:pt x="13" y="120"/>
                  </a:cubicBezTo>
                  <a:cubicBezTo>
                    <a:pt x="11" y="120"/>
                    <a:pt x="11" y="120"/>
                    <a:pt x="11" y="120"/>
                  </a:cubicBezTo>
                  <a:cubicBezTo>
                    <a:pt x="11" y="120"/>
                    <a:pt x="11" y="121"/>
                    <a:pt x="11" y="121"/>
                  </a:cubicBezTo>
                  <a:cubicBezTo>
                    <a:pt x="11" y="122"/>
                    <a:pt x="11" y="122"/>
                    <a:pt x="12" y="123"/>
                  </a:cubicBezTo>
                  <a:cubicBezTo>
                    <a:pt x="13" y="124"/>
                    <a:pt x="13" y="124"/>
                    <a:pt x="14" y="124"/>
                  </a:cubicBezTo>
                  <a:cubicBezTo>
                    <a:pt x="14" y="124"/>
                    <a:pt x="14" y="125"/>
                    <a:pt x="15" y="125"/>
                  </a:cubicBezTo>
                  <a:cubicBezTo>
                    <a:pt x="15" y="126"/>
                    <a:pt x="15" y="128"/>
                    <a:pt x="15" y="128"/>
                  </a:cubicBezTo>
                  <a:cubicBezTo>
                    <a:pt x="17" y="130"/>
                    <a:pt x="17" y="130"/>
                    <a:pt x="17" y="130"/>
                  </a:cubicBezTo>
                  <a:cubicBezTo>
                    <a:pt x="19" y="131"/>
                    <a:pt x="19" y="131"/>
                    <a:pt x="19" y="131"/>
                  </a:cubicBezTo>
                  <a:cubicBezTo>
                    <a:pt x="27" y="135"/>
                    <a:pt x="27" y="135"/>
                    <a:pt x="27" y="135"/>
                  </a:cubicBezTo>
                  <a:cubicBezTo>
                    <a:pt x="30" y="136"/>
                    <a:pt x="30" y="136"/>
                    <a:pt x="30" y="136"/>
                  </a:cubicBezTo>
                  <a:cubicBezTo>
                    <a:pt x="31" y="136"/>
                    <a:pt x="31" y="136"/>
                    <a:pt x="31" y="136"/>
                  </a:cubicBezTo>
                  <a:cubicBezTo>
                    <a:pt x="32" y="138"/>
                    <a:pt x="32" y="138"/>
                    <a:pt x="32" y="138"/>
                  </a:cubicBezTo>
                  <a:cubicBezTo>
                    <a:pt x="33" y="139"/>
                    <a:pt x="33" y="139"/>
                    <a:pt x="33" y="139"/>
                  </a:cubicBezTo>
                  <a:cubicBezTo>
                    <a:pt x="33" y="139"/>
                    <a:pt x="34" y="139"/>
                    <a:pt x="35" y="139"/>
                  </a:cubicBezTo>
                  <a:cubicBezTo>
                    <a:pt x="35" y="139"/>
                    <a:pt x="37" y="139"/>
                    <a:pt x="37" y="139"/>
                  </a:cubicBezTo>
                  <a:cubicBezTo>
                    <a:pt x="37" y="139"/>
                    <a:pt x="38" y="138"/>
                    <a:pt x="38" y="139"/>
                  </a:cubicBezTo>
                  <a:cubicBezTo>
                    <a:pt x="38" y="140"/>
                    <a:pt x="41" y="145"/>
                    <a:pt x="41" y="145"/>
                  </a:cubicBezTo>
                  <a:cubicBezTo>
                    <a:pt x="41" y="145"/>
                    <a:pt x="41" y="146"/>
                    <a:pt x="42" y="147"/>
                  </a:cubicBezTo>
                  <a:cubicBezTo>
                    <a:pt x="43" y="148"/>
                    <a:pt x="45" y="149"/>
                    <a:pt x="45" y="149"/>
                  </a:cubicBezTo>
                  <a:cubicBezTo>
                    <a:pt x="45" y="149"/>
                    <a:pt x="44" y="150"/>
                    <a:pt x="44" y="151"/>
                  </a:cubicBezTo>
                  <a:cubicBezTo>
                    <a:pt x="45" y="152"/>
                    <a:pt x="44" y="152"/>
                    <a:pt x="45" y="152"/>
                  </a:cubicBezTo>
                  <a:cubicBezTo>
                    <a:pt x="45" y="153"/>
                    <a:pt x="45" y="153"/>
                    <a:pt x="45" y="153"/>
                  </a:cubicBezTo>
                  <a:cubicBezTo>
                    <a:pt x="45" y="153"/>
                    <a:pt x="45" y="153"/>
                    <a:pt x="45" y="154"/>
                  </a:cubicBezTo>
                  <a:cubicBezTo>
                    <a:pt x="46" y="154"/>
                    <a:pt x="46" y="155"/>
                    <a:pt x="46" y="155"/>
                  </a:cubicBezTo>
                  <a:cubicBezTo>
                    <a:pt x="46" y="158"/>
                    <a:pt x="46" y="158"/>
                    <a:pt x="46" y="158"/>
                  </a:cubicBezTo>
                  <a:cubicBezTo>
                    <a:pt x="48" y="158"/>
                    <a:pt x="48" y="158"/>
                    <a:pt x="48" y="158"/>
                  </a:cubicBezTo>
                  <a:lnTo>
                    <a:pt x="49" y="158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52" name="Freeform 6">
              <a:extLst>
                <a:ext uri="{FF2B5EF4-FFF2-40B4-BE49-F238E27FC236}">
                  <a16:creationId xmlns:a16="http://schemas.microsoft.com/office/drawing/2014/main" id="{6FDA9F5C-992E-42CB-AA8D-59124C012F9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900013" y="3680445"/>
              <a:ext cx="193500" cy="353719"/>
            </a:xfrm>
            <a:custGeom>
              <a:avLst/>
              <a:gdLst>
                <a:gd name="T0" fmla="*/ 45 w 85"/>
                <a:gd name="T1" fmla="*/ 154 h 160"/>
                <a:gd name="T2" fmla="*/ 41 w 85"/>
                <a:gd name="T3" fmla="*/ 145 h 160"/>
                <a:gd name="T4" fmla="*/ 15 w 85"/>
                <a:gd name="T5" fmla="*/ 128 h 160"/>
                <a:gd name="T6" fmla="*/ 14 w 85"/>
                <a:gd name="T7" fmla="*/ 121 h 160"/>
                <a:gd name="T8" fmla="*/ 18 w 85"/>
                <a:gd name="T9" fmla="*/ 119 h 160"/>
                <a:gd name="T10" fmla="*/ 12 w 85"/>
                <a:gd name="T11" fmla="*/ 100 h 160"/>
                <a:gd name="T12" fmla="*/ 14 w 85"/>
                <a:gd name="T13" fmla="*/ 93 h 160"/>
                <a:gd name="T14" fmla="*/ 14 w 85"/>
                <a:gd name="T15" fmla="*/ 77 h 160"/>
                <a:gd name="T16" fmla="*/ 11 w 85"/>
                <a:gd name="T17" fmla="*/ 67 h 160"/>
                <a:gd name="T18" fmla="*/ 13 w 85"/>
                <a:gd name="T19" fmla="*/ 58 h 160"/>
                <a:gd name="T20" fmla="*/ 14 w 85"/>
                <a:gd name="T21" fmla="*/ 46 h 160"/>
                <a:gd name="T22" fmla="*/ 4 w 85"/>
                <a:gd name="T23" fmla="*/ 39 h 160"/>
                <a:gd name="T24" fmla="*/ 0 w 85"/>
                <a:gd name="T25" fmla="*/ 27 h 160"/>
                <a:gd name="T26" fmla="*/ 4 w 85"/>
                <a:gd name="T27" fmla="*/ 15 h 160"/>
                <a:gd name="T28" fmla="*/ 16 w 85"/>
                <a:gd name="T29" fmla="*/ 0 h 160"/>
                <a:gd name="T30" fmla="*/ 19 w 85"/>
                <a:gd name="T31" fmla="*/ 8 h 160"/>
                <a:gd name="T32" fmla="*/ 31 w 85"/>
                <a:gd name="T33" fmla="*/ 4 h 160"/>
                <a:gd name="T34" fmla="*/ 42 w 85"/>
                <a:gd name="T35" fmla="*/ 16 h 160"/>
                <a:gd name="T36" fmla="*/ 54 w 85"/>
                <a:gd name="T37" fmla="*/ 30 h 160"/>
                <a:gd name="T38" fmla="*/ 55 w 85"/>
                <a:gd name="T39" fmla="*/ 48 h 160"/>
                <a:gd name="T40" fmla="*/ 52 w 85"/>
                <a:gd name="T41" fmla="*/ 59 h 160"/>
                <a:gd name="T42" fmla="*/ 57 w 85"/>
                <a:gd name="T43" fmla="*/ 73 h 160"/>
                <a:gd name="T44" fmla="*/ 68 w 85"/>
                <a:gd name="T45" fmla="*/ 87 h 160"/>
                <a:gd name="T46" fmla="*/ 77 w 85"/>
                <a:gd name="T47" fmla="*/ 88 h 160"/>
                <a:gd name="T48" fmla="*/ 80 w 85"/>
                <a:gd name="T49" fmla="*/ 107 h 160"/>
                <a:gd name="T50" fmla="*/ 60 w 85"/>
                <a:gd name="T51" fmla="*/ 140 h 160"/>
                <a:gd name="T52" fmla="*/ 61 w 85"/>
                <a:gd name="T53" fmla="*/ 147 h 160"/>
                <a:gd name="T54" fmla="*/ 59 w 85"/>
                <a:gd name="T55" fmla="*/ 154 h 160"/>
                <a:gd name="T56" fmla="*/ 49 w 85"/>
                <a:gd name="T57" fmla="*/ 158 h 160"/>
                <a:gd name="T58" fmla="*/ 57 w 85"/>
                <a:gd name="T59" fmla="*/ 151 h 160"/>
                <a:gd name="T60" fmla="*/ 63 w 85"/>
                <a:gd name="T61" fmla="*/ 149 h 160"/>
                <a:gd name="T62" fmla="*/ 59 w 85"/>
                <a:gd name="T63" fmla="*/ 140 h 160"/>
                <a:gd name="T64" fmla="*/ 75 w 85"/>
                <a:gd name="T65" fmla="*/ 124 h 160"/>
                <a:gd name="T66" fmla="*/ 80 w 85"/>
                <a:gd name="T67" fmla="*/ 91 h 160"/>
                <a:gd name="T68" fmla="*/ 69 w 85"/>
                <a:gd name="T69" fmla="*/ 90 h 160"/>
                <a:gd name="T70" fmla="*/ 65 w 85"/>
                <a:gd name="T71" fmla="*/ 81 h 160"/>
                <a:gd name="T72" fmla="*/ 55 w 85"/>
                <a:gd name="T73" fmla="*/ 68 h 160"/>
                <a:gd name="T74" fmla="*/ 54 w 85"/>
                <a:gd name="T75" fmla="*/ 55 h 160"/>
                <a:gd name="T76" fmla="*/ 54 w 85"/>
                <a:gd name="T77" fmla="*/ 42 h 160"/>
                <a:gd name="T78" fmla="*/ 52 w 85"/>
                <a:gd name="T79" fmla="*/ 26 h 160"/>
                <a:gd name="T80" fmla="*/ 40 w 85"/>
                <a:gd name="T81" fmla="*/ 15 h 160"/>
                <a:gd name="T82" fmla="*/ 24 w 85"/>
                <a:gd name="T83" fmla="*/ 7 h 160"/>
                <a:gd name="T84" fmla="*/ 17 w 85"/>
                <a:gd name="T85" fmla="*/ 5 h 160"/>
                <a:gd name="T86" fmla="*/ 9 w 85"/>
                <a:gd name="T87" fmla="*/ 9 h 160"/>
                <a:gd name="T88" fmla="*/ 4 w 85"/>
                <a:gd name="T89" fmla="*/ 20 h 160"/>
                <a:gd name="T90" fmla="*/ 6 w 85"/>
                <a:gd name="T91" fmla="*/ 32 h 160"/>
                <a:gd name="T92" fmla="*/ 5 w 85"/>
                <a:gd name="T93" fmla="*/ 41 h 160"/>
                <a:gd name="T94" fmla="*/ 15 w 85"/>
                <a:gd name="T95" fmla="*/ 46 h 160"/>
                <a:gd name="T96" fmla="*/ 13 w 85"/>
                <a:gd name="T97" fmla="*/ 59 h 160"/>
                <a:gd name="T98" fmla="*/ 12 w 85"/>
                <a:gd name="T99" fmla="*/ 66 h 160"/>
                <a:gd name="T100" fmla="*/ 15 w 85"/>
                <a:gd name="T101" fmla="*/ 75 h 160"/>
                <a:gd name="T102" fmla="*/ 17 w 85"/>
                <a:gd name="T103" fmla="*/ 92 h 160"/>
                <a:gd name="T104" fmla="*/ 13 w 85"/>
                <a:gd name="T105" fmla="*/ 101 h 160"/>
                <a:gd name="T106" fmla="*/ 18 w 85"/>
                <a:gd name="T107" fmla="*/ 122 h 160"/>
                <a:gd name="T108" fmla="*/ 13 w 85"/>
                <a:gd name="T109" fmla="*/ 120 h 160"/>
                <a:gd name="T110" fmla="*/ 27 w 85"/>
                <a:gd name="T111" fmla="*/ 135 h 160"/>
                <a:gd name="T112" fmla="*/ 38 w 85"/>
                <a:gd name="T113" fmla="*/ 139 h 160"/>
                <a:gd name="T114" fmla="*/ 47 w 85"/>
                <a:gd name="T115" fmla="*/ 155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85" h="160">
                  <a:moveTo>
                    <a:pt x="52" y="160"/>
                  </a:moveTo>
                  <a:cubicBezTo>
                    <a:pt x="52" y="160"/>
                    <a:pt x="52" y="160"/>
                    <a:pt x="52" y="160"/>
                  </a:cubicBezTo>
                  <a:cubicBezTo>
                    <a:pt x="49" y="158"/>
                    <a:pt x="49" y="158"/>
                    <a:pt x="49" y="158"/>
                  </a:cubicBezTo>
                  <a:cubicBezTo>
                    <a:pt x="48" y="159"/>
                    <a:pt x="48" y="159"/>
                    <a:pt x="48" y="159"/>
                  </a:cubicBezTo>
                  <a:cubicBezTo>
                    <a:pt x="46" y="158"/>
                    <a:pt x="46" y="158"/>
                    <a:pt x="46" y="158"/>
                  </a:cubicBezTo>
                  <a:cubicBezTo>
                    <a:pt x="46" y="155"/>
                    <a:pt x="46" y="155"/>
                    <a:pt x="46" y="155"/>
                  </a:cubicBezTo>
                  <a:cubicBezTo>
                    <a:pt x="46" y="155"/>
                    <a:pt x="45" y="155"/>
                    <a:pt x="45" y="154"/>
                  </a:cubicBezTo>
                  <a:cubicBezTo>
                    <a:pt x="45" y="152"/>
                    <a:pt x="45" y="152"/>
                    <a:pt x="45" y="152"/>
                  </a:cubicBezTo>
                  <a:cubicBezTo>
                    <a:pt x="44" y="153"/>
                    <a:pt x="44" y="153"/>
                    <a:pt x="44" y="153"/>
                  </a:cubicBezTo>
                  <a:cubicBezTo>
                    <a:pt x="44" y="152"/>
                    <a:pt x="44" y="152"/>
                    <a:pt x="44" y="152"/>
                  </a:cubicBezTo>
                  <a:cubicBezTo>
                    <a:pt x="44" y="151"/>
                    <a:pt x="44" y="151"/>
                    <a:pt x="44" y="151"/>
                  </a:cubicBezTo>
                  <a:cubicBezTo>
                    <a:pt x="44" y="150"/>
                    <a:pt x="44" y="149"/>
                    <a:pt x="45" y="149"/>
                  </a:cubicBezTo>
                  <a:cubicBezTo>
                    <a:pt x="44" y="149"/>
                    <a:pt x="42" y="148"/>
                    <a:pt x="42" y="147"/>
                  </a:cubicBezTo>
                  <a:cubicBezTo>
                    <a:pt x="41" y="147"/>
                    <a:pt x="41" y="145"/>
                    <a:pt x="41" y="145"/>
                  </a:cubicBezTo>
                  <a:cubicBezTo>
                    <a:pt x="40" y="145"/>
                    <a:pt x="38" y="141"/>
                    <a:pt x="38" y="139"/>
                  </a:cubicBezTo>
                  <a:cubicBezTo>
                    <a:pt x="36" y="139"/>
                    <a:pt x="35" y="139"/>
                    <a:pt x="35" y="139"/>
                  </a:cubicBezTo>
                  <a:cubicBezTo>
                    <a:pt x="34" y="139"/>
                    <a:pt x="33" y="139"/>
                    <a:pt x="33" y="139"/>
                  </a:cubicBezTo>
                  <a:cubicBezTo>
                    <a:pt x="32" y="138"/>
                    <a:pt x="32" y="138"/>
                    <a:pt x="32" y="138"/>
                  </a:cubicBezTo>
                  <a:cubicBezTo>
                    <a:pt x="31" y="137"/>
                    <a:pt x="31" y="137"/>
                    <a:pt x="31" y="137"/>
                  </a:cubicBezTo>
                  <a:cubicBezTo>
                    <a:pt x="27" y="135"/>
                    <a:pt x="27" y="135"/>
                    <a:pt x="27" y="135"/>
                  </a:cubicBezTo>
                  <a:cubicBezTo>
                    <a:pt x="15" y="128"/>
                    <a:pt x="15" y="128"/>
                    <a:pt x="15" y="128"/>
                  </a:cubicBezTo>
                  <a:cubicBezTo>
                    <a:pt x="15" y="128"/>
                    <a:pt x="14" y="126"/>
                    <a:pt x="14" y="125"/>
                  </a:cubicBezTo>
                  <a:cubicBezTo>
                    <a:pt x="14" y="125"/>
                    <a:pt x="14" y="125"/>
                    <a:pt x="14" y="124"/>
                  </a:cubicBezTo>
                  <a:cubicBezTo>
                    <a:pt x="13" y="124"/>
                    <a:pt x="12" y="124"/>
                    <a:pt x="12" y="123"/>
                  </a:cubicBezTo>
                  <a:cubicBezTo>
                    <a:pt x="11" y="123"/>
                    <a:pt x="11" y="122"/>
                    <a:pt x="10" y="121"/>
                  </a:cubicBezTo>
                  <a:cubicBezTo>
                    <a:pt x="10" y="121"/>
                    <a:pt x="10" y="120"/>
                    <a:pt x="10" y="120"/>
                  </a:cubicBezTo>
                  <a:cubicBezTo>
                    <a:pt x="13" y="120"/>
                    <a:pt x="13" y="120"/>
                    <a:pt x="13" y="120"/>
                  </a:cubicBezTo>
                  <a:cubicBezTo>
                    <a:pt x="13" y="120"/>
                    <a:pt x="14" y="121"/>
                    <a:pt x="14" y="121"/>
                  </a:cubicBezTo>
                  <a:cubicBezTo>
                    <a:pt x="15" y="121"/>
                    <a:pt x="15" y="123"/>
                    <a:pt x="15" y="123"/>
                  </a:cubicBezTo>
                  <a:cubicBezTo>
                    <a:pt x="15" y="123"/>
                    <a:pt x="16" y="125"/>
                    <a:pt x="17" y="125"/>
                  </a:cubicBezTo>
                  <a:cubicBezTo>
                    <a:pt x="17" y="125"/>
                    <a:pt x="18" y="125"/>
                    <a:pt x="18" y="125"/>
                  </a:cubicBezTo>
                  <a:cubicBezTo>
                    <a:pt x="18" y="125"/>
                    <a:pt x="18" y="125"/>
                    <a:pt x="18" y="125"/>
                  </a:cubicBezTo>
                  <a:cubicBezTo>
                    <a:pt x="19" y="123"/>
                    <a:pt x="19" y="123"/>
                    <a:pt x="19" y="123"/>
                  </a:cubicBezTo>
                  <a:cubicBezTo>
                    <a:pt x="18" y="122"/>
                    <a:pt x="18" y="122"/>
                    <a:pt x="18" y="122"/>
                  </a:cubicBezTo>
                  <a:cubicBezTo>
                    <a:pt x="18" y="119"/>
                    <a:pt x="18" y="119"/>
                    <a:pt x="18" y="119"/>
                  </a:cubicBezTo>
                  <a:cubicBezTo>
                    <a:pt x="17" y="118"/>
                    <a:pt x="17" y="118"/>
                    <a:pt x="17" y="118"/>
                  </a:cubicBezTo>
                  <a:cubicBezTo>
                    <a:pt x="16" y="116"/>
                    <a:pt x="16" y="116"/>
                    <a:pt x="16" y="116"/>
                  </a:cubicBezTo>
                  <a:cubicBezTo>
                    <a:pt x="12" y="111"/>
                    <a:pt x="12" y="111"/>
                    <a:pt x="12" y="111"/>
                  </a:cubicBezTo>
                  <a:cubicBezTo>
                    <a:pt x="10" y="108"/>
                    <a:pt x="10" y="108"/>
                    <a:pt x="10" y="108"/>
                  </a:cubicBezTo>
                  <a:cubicBezTo>
                    <a:pt x="12" y="103"/>
                    <a:pt x="12" y="103"/>
                    <a:pt x="12" y="103"/>
                  </a:cubicBezTo>
                  <a:cubicBezTo>
                    <a:pt x="11" y="101"/>
                    <a:pt x="11" y="101"/>
                    <a:pt x="11" y="101"/>
                  </a:cubicBezTo>
                  <a:cubicBezTo>
                    <a:pt x="11" y="101"/>
                    <a:pt x="12" y="100"/>
                    <a:pt x="12" y="100"/>
                  </a:cubicBezTo>
                  <a:cubicBezTo>
                    <a:pt x="12" y="100"/>
                    <a:pt x="13" y="99"/>
                    <a:pt x="13" y="99"/>
                  </a:cubicBezTo>
                  <a:cubicBezTo>
                    <a:pt x="13" y="99"/>
                    <a:pt x="13" y="98"/>
                    <a:pt x="13" y="98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4" y="95"/>
                    <a:pt x="14" y="95"/>
                    <a:pt x="14" y="95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2" y="94"/>
                    <a:pt x="13" y="93"/>
                    <a:pt x="13" y="93"/>
                  </a:cubicBezTo>
                  <a:cubicBezTo>
                    <a:pt x="13" y="93"/>
                    <a:pt x="13" y="93"/>
                    <a:pt x="14" y="93"/>
                  </a:cubicBezTo>
                  <a:cubicBezTo>
                    <a:pt x="16" y="91"/>
                    <a:pt x="16" y="91"/>
                    <a:pt x="16" y="91"/>
                  </a:cubicBezTo>
                  <a:cubicBezTo>
                    <a:pt x="16" y="90"/>
                    <a:pt x="16" y="90"/>
                    <a:pt x="16" y="90"/>
                  </a:cubicBezTo>
                  <a:cubicBezTo>
                    <a:pt x="13" y="89"/>
                    <a:pt x="13" y="89"/>
                    <a:pt x="13" y="89"/>
                  </a:cubicBezTo>
                  <a:cubicBezTo>
                    <a:pt x="14" y="86"/>
                    <a:pt x="14" y="86"/>
                    <a:pt x="14" y="86"/>
                  </a:cubicBezTo>
                  <a:cubicBezTo>
                    <a:pt x="13" y="85"/>
                    <a:pt x="12" y="83"/>
                    <a:pt x="12" y="83"/>
                  </a:cubicBezTo>
                  <a:cubicBezTo>
                    <a:pt x="13" y="81"/>
                    <a:pt x="13" y="81"/>
                    <a:pt x="13" y="81"/>
                  </a:cubicBezTo>
                  <a:cubicBezTo>
                    <a:pt x="13" y="81"/>
                    <a:pt x="14" y="78"/>
                    <a:pt x="14" y="77"/>
                  </a:cubicBezTo>
                  <a:cubicBezTo>
                    <a:pt x="14" y="76"/>
                    <a:pt x="14" y="75"/>
                    <a:pt x="14" y="75"/>
                  </a:cubicBezTo>
                  <a:cubicBezTo>
                    <a:pt x="14" y="74"/>
                    <a:pt x="14" y="74"/>
                    <a:pt x="14" y="74"/>
                  </a:cubicBezTo>
                  <a:cubicBezTo>
                    <a:pt x="13" y="73"/>
                    <a:pt x="12" y="72"/>
                    <a:pt x="12" y="72"/>
                  </a:cubicBezTo>
                  <a:cubicBezTo>
                    <a:pt x="12" y="72"/>
                    <a:pt x="11" y="72"/>
                    <a:pt x="11" y="71"/>
                  </a:cubicBezTo>
                  <a:cubicBezTo>
                    <a:pt x="10" y="71"/>
                    <a:pt x="10" y="71"/>
                    <a:pt x="10" y="71"/>
                  </a:cubicBezTo>
                  <a:cubicBezTo>
                    <a:pt x="8" y="69"/>
                    <a:pt x="8" y="69"/>
                    <a:pt x="8" y="69"/>
                  </a:cubicBezTo>
                  <a:cubicBezTo>
                    <a:pt x="11" y="67"/>
                    <a:pt x="11" y="67"/>
                    <a:pt x="11" y="67"/>
                  </a:cubicBezTo>
                  <a:cubicBezTo>
                    <a:pt x="11" y="66"/>
                    <a:pt x="11" y="66"/>
                    <a:pt x="11" y="66"/>
                  </a:cubicBezTo>
                  <a:cubicBezTo>
                    <a:pt x="12" y="65"/>
                    <a:pt x="13" y="65"/>
                    <a:pt x="13" y="65"/>
                  </a:cubicBezTo>
                  <a:cubicBezTo>
                    <a:pt x="13" y="65"/>
                    <a:pt x="14" y="64"/>
                    <a:pt x="14" y="64"/>
                  </a:cubicBezTo>
                  <a:cubicBezTo>
                    <a:pt x="14" y="63"/>
                    <a:pt x="14" y="62"/>
                    <a:pt x="14" y="61"/>
                  </a:cubicBezTo>
                  <a:cubicBezTo>
                    <a:pt x="11" y="60"/>
                    <a:pt x="11" y="60"/>
                    <a:pt x="11" y="60"/>
                  </a:cubicBezTo>
                  <a:cubicBezTo>
                    <a:pt x="11" y="59"/>
                    <a:pt x="11" y="59"/>
                    <a:pt x="11" y="59"/>
                  </a:cubicBezTo>
                  <a:cubicBezTo>
                    <a:pt x="11" y="59"/>
                    <a:pt x="12" y="59"/>
                    <a:pt x="13" y="58"/>
                  </a:cubicBezTo>
                  <a:cubicBezTo>
                    <a:pt x="14" y="58"/>
                    <a:pt x="15" y="57"/>
                    <a:pt x="15" y="57"/>
                  </a:cubicBezTo>
                  <a:cubicBezTo>
                    <a:pt x="16" y="57"/>
                    <a:pt x="16" y="56"/>
                    <a:pt x="16" y="55"/>
                  </a:cubicBezTo>
                  <a:cubicBezTo>
                    <a:pt x="14" y="54"/>
                    <a:pt x="14" y="54"/>
                    <a:pt x="14" y="54"/>
                  </a:cubicBezTo>
                  <a:cubicBezTo>
                    <a:pt x="15" y="52"/>
                    <a:pt x="15" y="52"/>
                    <a:pt x="15" y="52"/>
                  </a:cubicBezTo>
                  <a:cubicBezTo>
                    <a:pt x="14" y="49"/>
                    <a:pt x="14" y="49"/>
                    <a:pt x="14" y="49"/>
                  </a:cubicBezTo>
                  <a:cubicBezTo>
                    <a:pt x="15" y="47"/>
                    <a:pt x="15" y="47"/>
                    <a:pt x="15" y="47"/>
                  </a:cubicBezTo>
                  <a:cubicBezTo>
                    <a:pt x="14" y="46"/>
                    <a:pt x="14" y="46"/>
                    <a:pt x="14" y="46"/>
                  </a:cubicBezTo>
                  <a:cubicBezTo>
                    <a:pt x="10" y="44"/>
                    <a:pt x="10" y="44"/>
                    <a:pt x="10" y="44"/>
                  </a:cubicBezTo>
                  <a:cubicBezTo>
                    <a:pt x="9" y="44"/>
                    <a:pt x="9" y="44"/>
                    <a:pt x="9" y="44"/>
                  </a:cubicBezTo>
                  <a:cubicBezTo>
                    <a:pt x="8" y="44"/>
                    <a:pt x="7" y="45"/>
                    <a:pt x="7" y="45"/>
                  </a:cubicBezTo>
                  <a:cubicBezTo>
                    <a:pt x="4" y="44"/>
                    <a:pt x="4" y="43"/>
                    <a:pt x="4" y="43"/>
                  </a:cubicBezTo>
                  <a:cubicBezTo>
                    <a:pt x="5" y="43"/>
                    <a:pt x="5" y="42"/>
                    <a:pt x="5" y="42"/>
                  </a:cubicBezTo>
                  <a:cubicBezTo>
                    <a:pt x="4" y="41"/>
                    <a:pt x="4" y="41"/>
                    <a:pt x="4" y="41"/>
                  </a:cubicBezTo>
                  <a:cubicBezTo>
                    <a:pt x="4" y="39"/>
                    <a:pt x="4" y="39"/>
                    <a:pt x="4" y="39"/>
                  </a:cubicBezTo>
                  <a:cubicBezTo>
                    <a:pt x="4" y="39"/>
                    <a:pt x="5" y="37"/>
                    <a:pt x="5" y="37"/>
                  </a:cubicBezTo>
                  <a:cubicBezTo>
                    <a:pt x="4" y="36"/>
                    <a:pt x="4" y="35"/>
                    <a:pt x="4" y="35"/>
                  </a:cubicBezTo>
                  <a:cubicBezTo>
                    <a:pt x="5" y="33"/>
                    <a:pt x="5" y="33"/>
                    <a:pt x="5" y="33"/>
                  </a:cubicBezTo>
                  <a:cubicBezTo>
                    <a:pt x="5" y="32"/>
                    <a:pt x="5" y="32"/>
                    <a:pt x="5" y="32"/>
                  </a:cubicBezTo>
                  <a:cubicBezTo>
                    <a:pt x="5" y="31"/>
                    <a:pt x="5" y="30"/>
                    <a:pt x="5" y="30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2" y="23"/>
                    <a:pt x="2" y="23"/>
                    <a:pt x="2" y="23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3" y="20"/>
                    <a:pt x="3" y="20"/>
                    <a:pt x="3" y="19"/>
                  </a:cubicBezTo>
                  <a:cubicBezTo>
                    <a:pt x="3" y="19"/>
                    <a:pt x="4" y="18"/>
                    <a:pt x="4" y="18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5" y="14"/>
                    <a:pt x="6" y="13"/>
                    <a:pt x="7" y="13"/>
                  </a:cubicBezTo>
                  <a:cubicBezTo>
                    <a:pt x="7" y="12"/>
                    <a:pt x="7" y="11"/>
                    <a:pt x="7" y="11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3" y="0"/>
                    <a:pt x="14" y="0"/>
                    <a:pt x="14" y="0"/>
                  </a:cubicBezTo>
                  <a:cubicBezTo>
                    <a:pt x="15" y="0"/>
                    <a:pt x="16" y="0"/>
                    <a:pt x="16" y="0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8" y="4"/>
                    <a:pt x="17" y="4"/>
                    <a:pt x="17" y="5"/>
                  </a:cubicBezTo>
                  <a:cubicBezTo>
                    <a:pt x="18" y="5"/>
                    <a:pt x="17" y="6"/>
                    <a:pt x="17" y="6"/>
                  </a:cubicBezTo>
                  <a:cubicBezTo>
                    <a:pt x="18" y="6"/>
                    <a:pt x="18" y="7"/>
                    <a:pt x="18" y="7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9"/>
                    <a:pt x="20" y="9"/>
                    <a:pt x="20" y="9"/>
                  </a:cubicBezTo>
                  <a:cubicBezTo>
                    <a:pt x="22" y="8"/>
                    <a:pt x="22" y="8"/>
                    <a:pt x="22" y="8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7"/>
                    <a:pt x="26" y="6"/>
                    <a:pt x="27" y="6"/>
                  </a:cubicBezTo>
                  <a:cubicBezTo>
                    <a:pt x="27" y="6"/>
                    <a:pt x="27" y="5"/>
                    <a:pt x="28" y="4"/>
                  </a:cubicBezTo>
                  <a:cubicBezTo>
                    <a:pt x="29" y="4"/>
                    <a:pt x="29" y="4"/>
                    <a:pt x="29" y="4"/>
                  </a:cubicBezTo>
                  <a:cubicBezTo>
                    <a:pt x="31" y="4"/>
                    <a:pt x="31" y="4"/>
                    <a:pt x="31" y="4"/>
                  </a:cubicBezTo>
                  <a:cubicBezTo>
                    <a:pt x="32" y="6"/>
                    <a:pt x="32" y="6"/>
                    <a:pt x="32" y="6"/>
                  </a:cubicBezTo>
                  <a:cubicBezTo>
                    <a:pt x="34" y="7"/>
                    <a:pt x="34" y="7"/>
                    <a:pt x="34" y="7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7" y="12"/>
                    <a:pt x="37" y="12"/>
                    <a:pt x="37" y="12"/>
                  </a:cubicBezTo>
                  <a:cubicBezTo>
                    <a:pt x="39" y="15"/>
                    <a:pt x="39" y="15"/>
                    <a:pt x="39" y="15"/>
                  </a:cubicBezTo>
                  <a:cubicBezTo>
                    <a:pt x="40" y="14"/>
                    <a:pt x="40" y="14"/>
                    <a:pt x="40" y="14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4" y="17"/>
                    <a:pt x="46" y="17"/>
                    <a:pt x="48" y="18"/>
                  </a:cubicBezTo>
                  <a:cubicBezTo>
                    <a:pt x="49" y="18"/>
                    <a:pt x="49" y="19"/>
                    <a:pt x="49" y="19"/>
                  </a:cubicBezTo>
                  <a:cubicBezTo>
                    <a:pt x="50" y="21"/>
                    <a:pt x="52" y="23"/>
                    <a:pt x="52" y="23"/>
                  </a:cubicBezTo>
                  <a:cubicBezTo>
                    <a:pt x="53" y="26"/>
                    <a:pt x="53" y="26"/>
                    <a:pt x="53" y="26"/>
                  </a:cubicBezTo>
                  <a:cubicBezTo>
                    <a:pt x="53" y="26"/>
                    <a:pt x="54" y="28"/>
                    <a:pt x="54" y="29"/>
                  </a:cubicBezTo>
                  <a:cubicBezTo>
                    <a:pt x="54" y="29"/>
                    <a:pt x="54" y="30"/>
                    <a:pt x="54" y="30"/>
                  </a:cubicBezTo>
                  <a:cubicBezTo>
                    <a:pt x="57" y="33"/>
                    <a:pt x="57" y="33"/>
                    <a:pt x="57" y="33"/>
                  </a:cubicBezTo>
                  <a:cubicBezTo>
                    <a:pt x="56" y="36"/>
                    <a:pt x="56" y="36"/>
                    <a:pt x="56" y="36"/>
                  </a:cubicBezTo>
                  <a:cubicBezTo>
                    <a:pt x="55" y="38"/>
                    <a:pt x="55" y="38"/>
                    <a:pt x="55" y="38"/>
                  </a:cubicBezTo>
                  <a:cubicBezTo>
                    <a:pt x="55" y="38"/>
                    <a:pt x="55" y="40"/>
                    <a:pt x="55" y="40"/>
                  </a:cubicBezTo>
                  <a:cubicBezTo>
                    <a:pt x="55" y="40"/>
                    <a:pt x="55" y="42"/>
                    <a:pt x="55" y="42"/>
                  </a:cubicBezTo>
                  <a:cubicBezTo>
                    <a:pt x="54" y="43"/>
                    <a:pt x="54" y="43"/>
                    <a:pt x="54" y="43"/>
                  </a:cubicBezTo>
                  <a:cubicBezTo>
                    <a:pt x="55" y="48"/>
                    <a:pt x="55" y="48"/>
                    <a:pt x="55" y="48"/>
                  </a:cubicBezTo>
                  <a:cubicBezTo>
                    <a:pt x="54" y="51"/>
                    <a:pt x="54" y="51"/>
                    <a:pt x="54" y="51"/>
                  </a:cubicBezTo>
                  <a:cubicBezTo>
                    <a:pt x="55" y="51"/>
                    <a:pt x="56" y="52"/>
                    <a:pt x="56" y="53"/>
                  </a:cubicBezTo>
                  <a:cubicBezTo>
                    <a:pt x="57" y="53"/>
                    <a:pt x="56" y="54"/>
                    <a:pt x="56" y="54"/>
                  </a:cubicBezTo>
                  <a:cubicBezTo>
                    <a:pt x="55" y="55"/>
                    <a:pt x="55" y="55"/>
                    <a:pt x="54" y="56"/>
                  </a:cubicBezTo>
                  <a:cubicBezTo>
                    <a:pt x="53" y="56"/>
                    <a:pt x="53" y="56"/>
                    <a:pt x="53" y="56"/>
                  </a:cubicBezTo>
                  <a:cubicBezTo>
                    <a:pt x="53" y="57"/>
                    <a:pt x="52" y="57"/>
                    <a:pt x="52" y="57"/>
                  </a:cubicBezTo>
                  <a:cubicBezTo>
                    <a:pt x="52" y="57"/>
                    <a:pt x="52" y="58"/>
                    <a:pt x="52" y="59"/>
                  </a:cubicBezTo>
                  <a:cubicBezTo>
                    <a:pt x="53" y="60"/>
                    <a:pt x="55" y="61"/>
                    <a:pt x="55" y="61"/>
                  </a:cubicBezTo>
                  <a:cubicBezTo>
                    <a:pt x="55" y="61"/>
                    <a:pt x="57" y="63"/>
                    <a:pt x="57" y="64"/>
                  </a:cubicBezTo>
                  <a:cubicBezTo>
                    <a:pt x="58" y="64"/>
                    <a:pt x="57" y="65"/>
                    <a:pt x="57" y="66"/>
                  </a:cubicBezTo>
                  <a:cubicBezTo>
                    <a:pt x="57" y="66"/>
                    <a:pt x="57" y="67"/>
                    <a:pt x="55" y="68"/>
                  </a:cubicBezTo>
                  <a:cubicBezTo>
                    <a:pt x="56" y="69"/>
                    <a:pt x="56" y="69"/>
                    <a:pt x="56" y="69"/>
                  </a:cubicBezTo>
                  <a:cubicBezTo>
                    <a:pt x="57" y="72"/>
                    <a:pt x="57" y="72"/>
                    <a:pt x="57" y="72"/>
                  </a:cubicBezTo>
                  <a:cubicBezTo>
                    <a:pt x="57" y="72"/>
                    <a:pt x="57" y="73"/>
                    <a:pt x="57" y="73"/>
                  </a:cubicBezTo>
                  <a:cubicBezTo>
                    <a:pt x="58" y="74"/>
                    <a:pt x="59" y="76"/>
                    <a:pt x="60" y="76"/>
                  </a:cubicBezTo>
                  <a:cubicBezTo>
                    <a:pt x="60" y="76"/>
                    <a:pt x="61" y="78"/>
                    <a:pt x="61" y="79"/>
                  </a:cubicBezTo>
                  <a:cubicBezTo>
                    <a:pt x="61" y="79"/>
                    <a:pt x="61" y="80"/>
                    <a:pt x="61" y="80"/>
                  </a:cubicBezTo>
                  <a:cubicBezTo>
                    <a:pt x="61" y="80"/>
                    <a:pt x="62" y="80"/>
                    <a:pt x="62" y="80"/>
                  </a:cubicBezTo>
                  <a:cubicBezTo>
                    <a:pt x="63" y="81"/>
                    <a:pt x="65" y="81"/>
                    <a:pt x="65" y="81"/>
                  </a:cubicBezTo>
                  <a:cubicBezTo>
                    <a:pt x="65" y="81"/>
                    <a:pt x="66" y="82"/>
                    <a:pt x="66" y="83"/>
                  </a:cubicBezTo>
                  <a:cubicBezTo>
                    <a:pt x="67" y="84"/>
                    <a:pt x="68" y="86"/>
                    <a:pt x="68" y="87"/>
                  </a:cubicBezTo>
                  <a:cubicBezTo>
                    <a:pt x="68" y="87"/>
                    <a:pt x="68" y="88"/>
                    <a:pt x="68" y="88"/>
                  </a:cubicBezTo>
                  <a:cubicBezTo>
                    <a:pt x="68" y="89"/>
                    <a:pt x="68" y="89"/>
                    <a:pt x="68" y="89"/>
                  </a:cubicBezTo>
                  <a:cubicBezTo>
                    <a:pt x="68" y="90"/>
                    <a:pt x="69" y="89"/>
                    <a:pt x="69" y="89"/>
                  </a:cubicBezTo>
                  <a:cubicBezTo>
                    <a:pt x="69" y="89"/>
                    <a:pt x="70" y="88"/>
                    <a:pt x="70" y="88"/>
                  </a:cubicBezTo>
                  <a:cubicBezTo>
                    <a:pt x="71" y="88"/>
                    <a:pt x="72" y="88"/>
                    <a:pt x="73" y="88"/>
                  </a:cubicBezTo>
                  <a:cubicBezTo>
                    <a:pt x="74" y="88"/>
                    <a:pt x="74" y="88"/>
                    <a:pt x="74" y="88"/>
                  </a:cubicBezTo>
                  <a:cubicBezTo>
                    <a:pt x="76" y="88"/>
                    <a:pt x="76" y="88"/>
                    <a:pt x="77" y="88"/>
                  </a:cubicBezTo>
                  <a:cubicBezTo>
                    <a:pt x="79" y="89"/>
                    <a:pt x="79" y="89"/>
                    <a:pt x="79" y="89"/>
                  </a:cubicBezTo>
                  <a:cubicBezTo>
                    <a:pt x="80" y="91"/>
                    <a:pt x="80" y="91"/>
                    <a:pt x="80" y="91"/>
                  </a:cubicBezTo>
                  <a:cubicBezTo>
                    <a:pt x="80" y="91"/>
                    <a:pt x="81" y="91"/>
                    <a:pt x="81" y="91"/>
                  </a:cubicBezTo>
                  <a:cubicBezTo>
                    <a:pt x="82" y="93"/>
                    <a:pt x="82" y="93"/>
                    <a:pt x="82" y="93"/>
                  </a:cubicBezTo>
                  <a:cubicBezTo>
                    <a:pt x="84" y="96"/>
                    <a:pt x="84" y="96"/>
                    <a:pt x="84" y="96"/>
                  </a:cubicBezTo>
                  <a:cubicBezTo>
                    <a:pt x="85" y="104"/>
                    <a:pt x="85" y="104"/>
                    <a:pt x="85" y="104"/>
                  </a:cubicBezTo>
                  <a:cubicBezTo>
                    <a:pt x="83" y="104"/>
                    <a:pt x="81" y="106"/>
                    <a:pt x="80" y="107"/>
                  </a:cubicBezTo>
                  <a:cubicBezTo>
                    <a:pt x="77" y="115"/>
                    <a:pt x="77" y="115"/>
                    <a:pt x="77" y="115"/>
                  </a:cubicBezTo>
                  <a:cubicBezTo>
                    <a:pt x="75" y="124"/>
                    <a:pt x="75" y="124"/>
                    <a:pt x="75" y="124"/>
                  </a:cubicBezTo>
                  <a:cubicBezTo>
                    <a:pt x="70" y="132"/>
                    <a:pt x="70" y="132"/>
                    <a:pt x="70" y="132"/>
                  </a:cubicBezTo>
                  <a:cubicBezTo>
                    <a:pt x="63" y="136"/>
                    <a:pt x="63" y="136"/>
                    <a:pt x="63" y="136"/>
                  </a:cubicBezTo>
                  <a:cubicBezTo>
                    <a:pt x="62" y="136"/>
                    <a:pt x="62" y="136"/>
                    <a:pt x="62" y="136"/>
                  </a:cubicBezTo>
                  <a:cubicBezTo>
                    <a:pt x="62" y="136"/>
                    <a:pt x="61" y="137"/>
                    <a:pt x="61" y="137"/>
                  </a:cubicBezTo>
                  <a:cubicBezTo>
                    <a:pt x="60" y="140"/>
                    <a:pt x="60" y="140"/>
                    <a:pt x="60" y="140"/>
                  </a:cubicBezTo>
                  <a:cubicBezTo>
                    <a:pt x="59" y="141"/>
                    <a:pt x="59" y="141"/>
                    <a:pt x="59" y="141"/>
                  </a:cubicBezTo>
                  <a:cubicBezTo>
                    <a:pt x="58" y="141"/>
                    <a:pt x="58" y="141"/>
                    <a:pt x="58" y="141"/>
                  </a:cubicBezTo>
                  <a:cubicBezTo>
                    <a:pt x="58" y="142"/>
                    <a:pt x="58" y="142"/>
                    <a:pt x="58" y="142"/>
                  </a:cubicBezTo>
                  <a:cubicBezTo>
                    <a:pt x="58" y="143"/>
                    <a:pt x="58" y="143"/>
                    <a:pt x="58" y="144"/>
                  </a:cubicBezTo>
                  <a:cubicBezTo>
                    <a:pt x="58" y="144"/>
                    <a:pt x="58" y="144"/>
                    <a:pt x="58" y="145"/>
                  </a:cubicBezTo>
                  <a:cubicBezTo>
                    <a:pt x="58" y="145"/>
                    <a:pt x="59" y="145"/>
                    <a:pt x="59" y="146"/>
                  </a:cubicBezTo>
                  <a:cubicBezTo>
                    <a:pt x="59" y="146"/>
                    <a:pt x="60" y="147"/>
                    <a:pt x="61" y="147"/>
                  </a:cubicBezTo>
                  <a:cubicBezTo>
                    <a:pt x="62" y="148"/>
                    <a:pt x="63" y="148"/>
                    <a:pt x="63" y="148"/>
                  </a:cubicBezTo>
                  <a:cubicBezTo>
                    <a:pt x="64" y="150"/>
                    <a:pt x="64" y="150"/>
                    <a:pt x="64" y="150"/>
                  </a:cubicBezTo>
                  <a:cubicBezTo>
                    <a:pt x="63" y="151"/>
                    <a:pt x="62" y="151"/>
                    <a:pt x="61" y="151"/>
                  </a:cubicBezTo>
                  <a:cubicBezTo>
                    <a:pt x="61" y="151"/>
                    <a:pt x="60" y="151"/>
                    <a:pt x="60" y="151"/>
                  </a:cubicBezTo>
                  <a:cubicBezTo>
                    <a:pt x="59" y="151"/>
                    <a:pt x="59" y="151"/>
                    <a:pt x="58" y="151"/>
                  </a:cubicBezTo>
                  <a:cubicBezTo>
                    <a:pt x="58" y="151"/>
                    <a:pt x="58" y="152"/>
                    <a:pt x="58" y="153"/>
                  </a:cubicBezTo>
                  <a:cubicBezTo>
                    <a:pt x="59" y="154"/>
                    <a:pt x="59" y="154"/>
                    <a:pt x="59" y="154"/>
                  </a:cubicBezTo>
                  <a:cubicBezTo>
                    <a:pt x="59" y="154"/>
                    <a:pt x="59" y="156"/>
                    <a:pt x="59" y="156"/>
                  </a:cubicBezTo>
                  <a:cubicBezTo>
                    <a:pt x="59" y="156"/>
                    <a:pt x="59" y="157"/>
                    <a:pt x="57" y="158"/>
                  </a:cubicBezTo>
                  <a:cubicBezTo>
                    <a:pt x="56" y="160"/>
                    <a:pt x="56" y="160"/>
                    <a:pt x="56" y="160"/>
                  </a:cubicBezTo>
                  <a:cubicBezTo>
                    <a:pt x="52" y="160"/>
                    <a:pt x="52" y="160"/>
                    <a:pt x="52" y="160"/>
                  </a:cubicBezTo>
                  <a:cubicBezTo>
                    <a:pt x="52" y="160"/>
                    <a:pt x="52" y="160"/>
                    <a:pt x="52" y="160"/>
                  </a:cubicBezTo>
                  <a:close/>
                  <a:moveTo>
                    <a:pt x="49" y="158"/>
                  </a:moveTo>
                  <a:cubicBezTo>
                    <a:pt x="49" y="158"/>
                    <a:pt x="49" y="158"/>
                    <a:pt x="49" y="158"/>
                  </a:cubicBezTo>
                  <a:cubicBezTo>
                    <a:pt x="52" y="159"/>
                    <a:pt x="52" y="159"/>
                    <a:pt x="52" y="159"/>
                  </a:cubicBezTo>
                  <a:cubicBezTo>
                    <a:pt x="55" y="159"/>
                    <a:pt x="55" y="159"/>
                    <a:pt x="55" y="159"/>
                  </a:cubicBezTo>
                  <a:cubicBezTo>
                    <a:pt x="57" y="158"/>
                    <a:pt x="57" y="158"/>
                    <a:pt x="57" y="158"/>
                  </a:cubicBezTo>
                  <a:cubicBezTo>
                    <a:pt x="58" y="157"/>
                    <a:pt x="59" y="156"/>
                    <a:pt x="59" y="156"/>
                  </a:cubicBezTo>
                  <a:cubicBezTo>
                    <a:pt x="59" y="156"/>
                    <a:pt x="58" y="154"/>
                    <a:pt x="58" y="154"/>
                  </a:cubicBezTo>
                  <a:cubicBezTo>
                    <a:pt x="58" y="153"/>
                    <a:pt x="58" y="153"/>
                    <a:pt x="58" y="153"/>
                  </a:cubicBezTo>
                  <a:cubicBezTo>
                    <a:pt x="58" y="153"/>
                    <a:pt x="57" y="152"/>
                    <a:pt x="57" y="151"/>
                  </a:cubicBezTo>
                  <a:cubicBezTo>
                    <a:pt x="57" y="151"/>
                    <a:pt x="58" y="150"/>
                    <a:pt x="58" y="150"/>
                  </a:cubicBezTo>
                  <a:cubicBezTo>
                    <a:pt x="59" y="150"/>
                    <a:pt x="59" y="150"/>
                    <a:pt x="59" y="150"/>
                  </a:cubicBezTo>
                  <a:cubicBezTo>
                    <a:pt x="59" y="150"/>
                    <a:pt x="60" y="150"/>
                    <a:pt x="60" y="150"/>
                  </a:cubicBezTo>
                  <a:cubicBezTo>
                    <a:pt x="61" y="151"/>
                    <a:pt x="61" y="151"/>
                    <a:pt x="61" y="151"/>
                  </a:cubicBezTo>
                  <a:cubicBezTo>
                    <a:pt x="61" y="151"/>
                    <a:pt x="61" y="151"/>
                    <a:pt x="61" y="151"/>
                  </a:cubicBezTo>
                  <a:cubicBezTo>
                    <a:pt x="62" y="151"/>
                    <a:pt x="63" y="150"/>
                    <a:pt x="63" y="149"/>
                  </a:cubicBezTo>
                  <a:cubicBezTo>
                    <a:pt x="63" y="149"/>
                    <a:pt x="63" y="149"/>
                    <a:pt x="63" y="149"/>
                  </a:cubicBezTo>
                  <a:cubicBezTo>
                    <a:pt x="62" y="149"/>
                    <a:pt x="62" y="148"/>
                    <a:pt x="61" y="148"/>
                  </a:cubicBezTo>
                  <a:cubicBezTo>
                    <a:pt x="59" y="147"/>
                    <a:pt x="58" y="146"/>
                    <a:pt x="58" y="146"/>
                  </a:cubicBezTo>
                  <a:cubicBezTo>
                    <a:pt x="58" y="146"/>
                    <a:pt x="58" y="145"/>
                    <a:pt x="58" y="145"/>
                  </a:cubicBezTo>
                  <a:cubicBezTo>
                    <a:pt x="57" y="145"/>
                    <a:pt x="57" y="144"/>
                    <a:pt x="57" y="144"/>
                  </a:cubicBezTo>
                  <a:cubicBezTo>
                    <a:pt x="57" y="143"/>
                    <a:pt x="57" y="142"/>
                    <a:pt x="57" y="142"/>
                  </a:cubicBezTo>
                  <a:cubicBezTo>
                    <a:pt x="57" y="141"/>
                    <a:pt x="57" y="141"/>
                    <a:pt x="57" y="141"/>
                  </a:cubicBezTo>
                  <a:cubicBezTo>
                    <a:pt x="57" y="141"/>
                    <a:pt x="58" y="140"/>
                    <a:pt x="59" y="140"/>
                  </a:cubicBezTo>
                  <a:cubicBezTo>
                    <a:pt x="60" y="140"/>
                    <a:pt x="60" y="140"/>
                    <a:pt x="60" y="140"/>
                  </a:cubicBezTo>
                  <a:cubicBezTo>
                    <a:pt x="61" y="137"/>
                    <a:pt x="61" y="137"/>
                    <a:pt x="61" y="137"/>
                  </a:cubicBezTo>
                  <a:cubicBezTo>
                    <a:pt x="61" y="137"/>
                    <a:pt x="61" y="136"/>
                    <a:pt x="62" y="136"/>
                  </a:cubicBezTo>
                  <a:cubicBezTo>
                    <a:pt x="63" y="136"/>
                    <a:pt x="63" y="136"/>
                    <a:pt x="63" y="136"/>
                  </a:cubicBezTo>
                  <a:cubicBezTo>
                    <a:pt x="63" y="136"/>
                    <a:pt x="63" y="136"/>
                    <a:pt x="63" y="136"/>
                  </a:cubicBezTo>
                  <a:cubicBezTo>
                    <a:pt x="70" y="132"/>
                    <a:pt x="70" y="132"/>
                    <a:pt x="70" y="132"/>
                  </a:cubicBezTo>
                  <a:cubicBezTo>
                    <a:pt x="75" y="124"/>
                    <a:pt x="75" y="124"/>
                    <a:pt x="75" y="124"/>
                  </a:cubicBezTo>
                  <a:cubicBezTo>
                    <a:pt x="76" y="115"/>
                    <a:pt x="76" y="115"/>
                    <a:pt x="76" y="115"/>
                  </a:cubicBezTo>
                  <a:cubicBezTo>
                    <a:pt x="79" y="107"/>
                    <a:pt x="79" y="107"/>
                    <a:pt x="79" y="107"/>
                  </a:cubicBezTo>
                  <a:cubicBezTo>
                    <a:pt x="80" y="106"/>
                    <a:pt x="83" y="104"/>
                    <a:pt x="84" y="104"/>
                  </a:cubicBezTo>
                  <a:cubicBezTo>
                    <a:pt x="84" y="103"/>
                    <a:pt x="84" y="100"/>
                    <a:pt x="83" y="96"/>
                  </a:cubicBezTo>
                  <a:cubicBezTo>
                    <a:pt x="81" y="93"/>
                    <a:pt x="81" y="93"/>
                    <a:pt x="81" y="93"/>
                  </a:cubicBezTo>
                  <a:cubicBezTo>
                    <a:pt x="81" y="91"/>
                    <a:pt x="81" y="91"/>
                    <a:pt x="81" y="91"/>
                  </a:cubicBezTo>
                  <a:cubicBezTo>
                    <a:pt x="81" y="92"/>
                    <a:pt x="80" y="92"/>
                    <a:pt x="80" y="91"/>
                  </a:cubicBezTo>
                  <a:cubicBezTo>
                    <a:pt x="80" y="91"/>
                    <a:pt x="79" y="91"/>
                    <a:pt x="79" y="91"/>
                  </a:cubicBezTo>
                  <a:cubicBezTo>
                    <a:pt x="79" y="90"/>
                    <a:pt x="79" y="90"/>
                    <a:pt x="79" y="90"/>
                  </a:cubicBezTo>
                  <a:cubicBezTo>
                    <a:pt x="76" y="89"/>
                    <a:pt x="76" y="89"/>
                    <a:pt x="76" y="89"/>
                  </a:cubicBezTo>
                  <a:cubicBezTo>
                    <a:pt x="76" y="89"/>
                    <a:pt x="76" y="89"/>
                    <a:pt x="75" y="89"/>
                  </a:cubicBezTo>
                  <a:cubicBezTo>
                    <a:pt x="75" y="89"/>
                    <a:pt x="74" y="89"/>
                    <a:pt x="74" y="89"/>
                  </a:cubicBezTo>
                  <a:cubicBezTo>
                    <a:pt x="72" y="88"/>
                    <a:pt x="71" y="88"/>
                    <a:pt x="71" y="89"/>
                  </a:cubicBezTo>
                  <a:cubicBezTo>
                    <a:pt x="70" y="89"/>
                    <a:pt x="70" y="89"/>
                    <a:pt x="69" y="90"/>
                  </a:cubicBezTo>
                  <a:cubicBezTo>
                    <a:pt x="69" y="90"/>
                    <a:pt x="69" y="90"/>
                    <a:pt x="69" y="90"/>
                  </a:cubicBezTo>
                  <a:cubicBezTo>
                    <a:pt x="68" y="91"/>
                    <a:pt x="68" y="90"/>
                    <a:pt x="68" y="90"/>
                  </a:cubicBezTo>
                  <a:cubicBezTo>
                    <a:pt x="68" y="90"/>
                    <a:pt x="68" y="90"/>
                    <a:pt x="67" y="90"/>
                  </a:cubicBezTo>
                  <a:cubicBezTo>
                    <a:pt x="67" y="88"/>
                    <a:pt x="67" y="88"/>
                    <a:pt x="67" y="88"/>
                  </a:cubicBezTo>
                  <a:cubicBezTo>
                    <a:pt x="67" y="88"/>
                    <a:pt x="67" y="87"/>
                    <a:pt x="67" y="87"/>
                  </a:cubicBezTo>
                  <a:cubicBezTo>
                    <a:pt x="67" y="86"/>
                    <a:pt x="66" y="84"/>
                    <a:pt x="66" y="83"/>
                  </a:cubicBezTo>
                  <a:cubicBezTo>
                    <a:pt x="65" y="82"/>
                    <a:pt x="65" y="82"/>
                    <a:pt x="65" y="81"/>
                  </a:cubicBezTo>
                  <a:cubicBezTo>
                    <a:pt x="65" y="81"/>
                    <a:pt x="63" y="81"/>
                    <a:pt x="63" y="81"/>
                  </a:cubicBezTo>
                  <a:cubicBezTo>
                    <a:pt x="62" y="81"/>
                    <a:pt x="61" y="81"/>
                    <a:pt x="61" y="81"/>
                  </a:cubicBezTo>
                  <a:cubicBezTo>
                    <a:pt x="60" y="80"/>
                    <a:pt x="60" y="79"/>
                    <a:pt x="61" y="78"/>
                  </a:cubicBezTo>
                  <a:cubicBezTo>
                    <a:pt x="61" y="78"/>
                    <a:pt x="60" y="77"/>
                    <a:pt x="59" y="76"/>
                  </a:cubicBezTo>
                  <a:cubicBezTo>
                    <a:pt x="59" y="76"/>
                    <a:pt x="57" y="73"/>
                    <a:pt x="57" y="73"/>
                  </a:cubicBezTo>
                  <a:cubicBezTo>
                    <a:pt x="57" y="73"/>
                    <a:pt x="56" y="73"/>
                    <a:pt x="56" y="72"/>
                  </a:cubicBezTo>
                  <a:cubicBezTo>
                    <a:pt x="55" y="68"/>
                    <a:pt x="55" y="68"/>
                    <a:pt x="55" y="68"/>
                  </a:cubicBezTo>
                  <a:cubicBezTo>
                    <a:pt x="56" y="67"/>
                    <a:pt x="56" y="66"/>
                    <a:pt x="56" y="66"/>
                  </a:cubicBezTo>
                  <a:cubicBezTo>
                    <a:pt x="57" y="65"/>
                    <a:pt x="57" y="64"/>
                    <a:pt x="57" y="64"/>
                  </a:cubicBezTo>
                  <a:cubicBezTo>
                    <a:pt x="57" y="64"/>
                    <a:pt x="55" y="62"/>
                    <a:pt x="54" y="62"/>
                  </a:cubicBezTo>
                  <a:cubicBezTo>
                    <a:pt x="54" y="62"/>
                    <a:pt x="52" y="60"/>
                    <a:pt x="52" y="59"/>
                  </a:cubicBezTo>
                  <a:cubicBezTo>
                    <a:pt x="51" y="58"/>
                    <a:pt x="51" y="57"/>
                    <a:pt x="51" y="57"/>
                  </a:cubicBezTo>
                  <a:cubicBezTo>
                    <a:pt x="52" y="56"/>
                    <a:pt x="52" y="56"/>
                    <a:pt x="53" y="56"/>
                  </a:cubicBezTo>
                  <a:cubicBezTo>
                    <a:pt x="54" y="55"/>
                    <a:pt x="54" y="55"/>
                    <a:pt x="54" y="55"/>
                  </a:cubicBezTo>
                  <a:cubicBezTo>
                    <a:pt x="54" y="55"/>
                    <a:pt x="55" y="54"/>
                    <a:pt x="55" y="54"/>
                  </a:cubicBezTo>
                  <a:cubicBezTo>
                    <a:pt x="55" y="53"/>
                    <a:pt x="55" y="53"/>
                    <a:pt x="55" y="53"/>
                  </a:cubicBezTo>
                  <a:cubicBezTo>
                    <a:pt x="55" y="53"/>
                    <a:pt x="54" y="51"/>
                    <a:pt x="54" y="51"/>
                  </a:cubicBezTo>
                  <a:cubicBezTo>
                    <a:pt x="55" y="48"/>
                    <a:pt x="55" y="48"/>
                    <a:pt x="55" y="48"/>
                  </a:cubicBezTo>
                  <a:cubicBezTo>
                    <a:pt x="54" y="47"/>
                    <a:pt x="54" y="47"/>
                    <a:pt x="54" y="47"/>
                  </a:cubicBezTo>
                  <a:cubicBezTo>
                    <a:pt x="54" y="43"/>
                    <a:pt x="54" y="43"/>
                    <a:pt x="54" y="43"/>
                  </a:cubicBezTo>
                  <a:cubicBezTo>
                    <a:pt x="54" y="42"/>
                    <a:pt x="54" y="42"/>
                    <a:pt x="54" y="42"/>
                  </a:cubicBezTo>
                  <a:cubicBezTo>
                    <a:pt x="54" y="41"/>
                    <a:pt x="54" y="40"/>
                    <a:pt x="54" y="40"/>
                  </a:cubicBezTo>
                  <a:cubicBezTo>
                    <a:pt x="54" y="39"/>
                    <a:pt x="55" y="38"/>
                    <a:pt x="55" y="37"/>
                  </a:cubicBezTo>
                  <a:cubicBezTo>
                    <a:pt x="55" y="35"/>
                    <a:pt x="55" y="35"/>
                    <a:pt x="55" y="35"/>
                  </a:cubicBezTo>
                  <a:cubicBezTo>
                    <a:pt x="56" y="33"/>
                    <a:pt x="56" y="33"/>
                    <a:pt x="56" y="33"/>
                  </a:cubicBezTo>
                  <a:cubicBezTo>
                    <a:pt x="54" y="30"/>
                    <a:pt x="54" y="30"/>
                    <a:pt x="54" y="30"/>
                  </a:cubicBezTo>
                  <a:cubicBezTo>
                    <a:pt x="54" y="30"/>
                    <a:pt x="54" y="30"/>
                    <a:pt x="53" y="29"/>
                  </a:cubicBezTo>
                  <a:cubicBezTo>
                    <a:pt x="53" y="28"/>
                    <a:pt x="52" y="26"/>
                    <a:pt x="52" y="26"/>
                  </a:cubicBezTo>
                  <a:cubicBezTo>
                    <a:pt x="51" y="24"/>
                    <a:pt x="51" y="24"/>
                    <a:pt x="51" y="24"/>
                  </a:cubicBezTo>
                  <a:cubicBezTo>
                    <a:pt x="51" y="23"/>
                    <a:pt x="49" y="21"/>
                    <a:pt x="49" y="21"/>
                  </a:cubicBezTo>
                  <a:cubicBezTo>
                    <a:pt x="49" y="20"/>
                    <a:pt x="48" y="20"/>
                    <a:pt x="48" y="20"/>
                  </a:cubicBezTo>
                  <a:cubicBezTo>
                    <a:pt x="48" y="19"/>
                    <a:pt x="48" y="19"/>
                    <a:pt x="47" y="19"/>
                  </a:cubicBezTo>
                  <a:cubicBezTo>
                    <a:pt x="46" y="18"/>
                    <a:pt x="44" y="17"/>
                    <a:pt x="44" y="17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0" y="15"/>
                    <a:pt x="40" y="15"/>
                    <a:pt x="40" y="15"/>
                  </a:cubicBezTo>
                  <a:cubicBezTo>
                    <a:pt x="39" y="16"/>
                    <a:pt x="39" y="16"/>
                    <a:pt x="39" y="16"/>
                  </a:cubicBezTo>
                  <a:cubicBezTo>
                    <a:pt x="36" y="12"/>
                    <a:pt x="36" y="12"/>
                    <a:pt x="36" y="12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29" y="4"/>
                    <a:pt x="29" y="4"/>
                    <a:pt x="29" y="4"/>
                  </a:cubicBezTo>
                  <a:cubicBezTo>
                    <a:pt x="28" y="5"/>
                    <a:pt x="28" y="5"/>
                    <a:pt x="28" y="5"/>
                  </a:cubicBezTo>
                  <a:cubicBezTo>
                    <a:pt x="28" y="5"/>
                    <a:pt x="27" y="6"/>
                    <a:pt x="27" y="6"/>
                  </a:cubicBezTo>
                  <a:cubicBezTo>
                    <a:pt x="27" y="7"/>
                    <a:pt x="24" y="7"/>
                    <a:pt x="24" y="7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20" y="10"/>
                    <a:pt x="20" y="10"/>
                    <a:pt x="20" y="10"/>
                  </a:cubicBezTo>
                  <a:cubicBezTo>
                    <a:pt x="20" y="10"/>
                    <a:pt x="19" y="10"/>
                    <a:pt x="19" y="10"/>
                  </a:cubicBezTo>
                  <a:cubicBezTo>
                    <a:pt x="19" y="9"/>
                    <a:pt x="18" y="9"/>
                    <a:pt x="18" y="9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7" y="7"/>
                    <a:pt x="17" y="6"/>
                    <a:pt x="17" y="6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7" y="4"/>
                    <a:pt x="17" y="4"/>
                    <a:pt x="17" y="3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5" y="1"/>
                    <a:pt x="14" y="0"/>
                    <a:pt x="14" y="0"/>
                  </a:cubicBezTo>
                  <a:cubicBezTo>
                    <a:pt x="14" y="1"/>
                    <a:pt x="12" y="2"/>
                    <a:pt x="11" y="4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2"/>
                    <a:pt x="8" y="13"/>
                    <a:pt x="7" y="13"/>
                  </a:cubicBezTo>
                  <a:cubicBezTo>
                    <a:pt x="7" y="14"/>
                    <a:pt x="6" y="15"/>
                    <a:pt x="6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4" y="18"/>
                    <a:pt x="4" y="19"/>
                    <a:pt x="4" y="20"/>
                  </a:cubicBezTo>
                  <a:cubicBezTo>
                    <a:pt x="4" y="20"/>
                    <a:pt x="4" y="20"/>
                    <a:pt x="3" y="21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6" y="30"/>
                    <a:pt x="6" y="31"/>
                    <a:pt x="6" y="32"/>
                  </a:cubicBezTo>
                  <a:cubicBezTo>
                    <a:pt x="6" y="32"/>
                    <a:pt x="5" y="33"/>
                    <a:pt x="5" y="33"/>
                  </a:cubicBezTo>
                  <a:cubicBezTo>
                    <a:pt x="5" y="35"/>
                    <a:pt x="5" y="35"/>
                    <a:pt x="5" y="35"/>
                  </a:cubicBezTo>
                  <a:cubicBezTo>
                    <a:pt x="5" y="35"/>
                    <a:pt x="5" y="36"/>
                    <a:pt x="5" y="36"/>
                  </a:cubicBezTo>
                  <a:cubicBezTo>
                    <a:pt x="5" y="36"/>
                    <a:pt x="6" y="37"/>
                    <a:pt x="6" y="37"/>
                  </a:cubicBezTo>
                  <a:cubicBezTo>
                    <a:pt x="6" y="38"/>
                    <a:pt x="5" y="39"/>
                    <a:pt x="5" y="39"/>
                  </a:cubicBezTo>
                  <a:cubicBezTo>
                    <a:pt x="4" y="40"/>
                    <a:pt x="4" y="40"/>
                    <a:pt x="4" y="40"/>
                  </a:cubicBezTo>
                  <a:cubicBezTo>
                    <a:pt x="5" y="41"/>
                    <a:pt x="5" y="41"/>
                    <a:pt x="5" y="41"/>
                  </a:cubicBezTo>
                  <a:cubicBezTo>
                    <a:pt x="5" y="41"/>
                    <a:pt x="5" y="43"/>
                    <a:pt x="5" y="43"/>
                  </a:cubicBezTo>
                  <a:cubicBezTo>
                    <a:pt x="5" y="43"/>
                    <a:pt x="6" y="44"/>
                    <a:pt x="7" y="44"/>
                  </a:cubicBezTo>
                  <a:cubicBezTo>
                    <a:pt x="7" y="44"/>
                    <a:pt x="7" y="44"/>
                    <a:pt x="8" y="44"/>
                  </a:cubicBezTo>
                  <a:cubicBezTo>
                    <a:pt x="9" y="44"/>
                    <a:pt x="9" y="44"/>
                    <a:pt x="9" y="44"/>
                  </a:cubicBezTo>
                  <a:cubicBezTo>
                    <a:pt x="10" y="44"/>
                    <a:pt x="10" y="44"/>
                    <a:pt x="10" y="44"/>
                  </a:cubicBezTo>
                  <a:cubicBezTo>
                    <a:pt x="14" y="45"/>
                    <a:pt x="14" y="45"/>
                    <a:pt x="14" y="45"/>
                  </a:cubicBezTo>
                  <a:cubicBezTo>
                    <a:pt x="15" y="46"/>
                    <a:pt x="15" y="46"/>
                    <a:pt x="15" y="46"/>
                  </a:cubicBezTo>
                  <a:cubicBezTo>
                    <a:pt x="15" y="49"/>
                    <a:pt x="15" y="49"/>
                    <a:pt x="15" y="49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5" y="54"/>
                    <a:pt x="15" y="54"/>
                    <a:pt x="15" y="54"/>
                  </a:cubicBezTo>
                  <a:cubicBezTo>
                    <a:pt x="16" y="54"/>
                    <a:pt x="16" y="54"/>
                    <a:pt x="16" y="54"/>
                  </a:cubicBezTo>
                  <a:cubicBezTo>
                    <a:pt x="16" y="54"/>
                    <a:pt x="16" y="55"/>
                    <a:pt x="16" y="55"/>
                  </a:cubicBezTo>
                  <a:cubicBezTo>
                    <a:pt x="16" y="56"/>
                    <a:pt x="16" y="58"/>
                    <a:pt x="16" y="58"/>
                  </a:cubicBezTo>
                  <a:cubicBezTo>
                    <a:pt x="15" y="58"/>
                    <a:pt x="14" y="59"/>
                    <a:pt x="13" y="59"/>
                  </a:cubicBezTo>
                  <a:cubicBezTo>
                    <a:pt x="12" y="59"/>
                    <a:pt x="11" y="59"/>
                    <a:pt x="11" y="59"/>
                  </a:cubicBezTo>
                  <a:cubicBezTo>
                    <a:pt x="11" y="60"/>
                    <a:pt x="11" y="60"/>
                    <a:pt x="11" y="60"/>
                  </a:cubicBezTo>
                  <a:cubicBezTo>
                    <a:pt x="13" y="61"/>
                    <a:pt x="13" y="61"/>
                    <a:pt x="13" y="61"/>
                  </a:cubicBezTo>
                  <a:cubicBezTo>
                    <a:pt x="14" y="61"/>
                    <a:pt x="14" y="61"/>
                    <a:pt x="14" y="61"/>
                  </a:cubicBezTo>
                  <a:cubicBezTo>
                    <a:pt x="15" y="62"/>
                    <a:pt x="15" y="64"/>
                    <a:pt x="15" y="64"/>
                  </a:cubicBezTo>
                  <a:cubicBezTo>
                    <a:pt x="14" y="64"/>
                    <a:pt x="14" y="65"/>
                    <a:pt x="14" y="65"/>
                  </a:cubicBezTo>
                  <a:cubicBezTo>
                    <a:pt x="13" y="65"/>
                    <a:pt x="12" y="66"/>
                    <a:pt x="12" y="66"/>
                  </a:cubicBezTo>
                  <a:cubicBezTo>
                    <a:pt x="10" y="68"/>
                    <a:pt x="10" y="68"/>
                    <a:pt x="10" y="68"/>
                  </a:cubicBezTo>
                  <a:cubicBezTo>
                    <a:pt x="9" y="69"/>
                    <a:pt x="9" y="69"/>
                    <a:pt x="9" y="69"/>
                  </a:cubicBezTo>
                  <a:cubicBezTo>
                    <a:pt x="10" y="71"/>
                    <a:pt x="10" y="71"/>
                    <a:pt x="10" y="71"/>
                  </a:cubicBezTo>
                  <a:cubicBezTo>
                    <a:pt x="11" y="71"/>
                    <a:pt x="11" y="71"/>
                    <a:pt x="11" y="71"/>
                  </a:cubicBezTo>
                  <a:cubicBezTo>
                    <a:pt x="12" y="71"/>
                    <a:pt x="12" y="71"/>
                    <a:pt x="12" y="72"/>
                  </a:cubicBezTo>
                  <a:cubicBezTo>
                    <a:pt x="12" y="72"/>
                    <a:pt x="12" y="72"/>
                    <a:pt x="15" y="73"/>
                  </a:cubicBezTo>
                  <a:cubicBezTo>
                    <a:pt x="15" y="75"/>
                    <a:pt x="15" y="75"/>
                    <a:pt x="15" y="75"/>
                  </a:cubicBezTo>
                  <a:cubicBezTo>
                    <a:pt x="15" y="75"/>
                    <a:pt x="15" y="76"/>
                    <a:pt x="15" y="77"/>
                  </a:cubicBezTo>
                  <a:cubicBezTo>
                    <a:pt x="15" y="78"/>
                    <a:pt x="14" y="81"/>
                    <a:pt x="14" y="81"/>
                  </a:cubicBezTo>
                  <a:cubicBezTo>
                    <a:pt x="13" y="83"/>
                    <a:pt x="13" y="83"/>
                    <a:pt x="13" y="83"/>
                  </a:cubicBezTo>
                  <a:cubicBezTo>
                    <a:pt x="13" y="83"/>
                    <a:pt x="14" y="84"/>
                    <a:pt x="14" y="86"/>
                  </a:cubicBezTo>
                  <a:cubicBezTo>
                    <a:pt x="13" y="89"/>
                    <a:pt x="13" y="89"/>
                    <a:pt x="13" y="89"/>
                  </a:cubicBezTo>
                  <a:cubicBezTo>
                    <a:pt x="17" y="90"/>
                    <a:pt x="17" y="90"/>
                    <a:pt x="17" y="90"/>
                  </a:cubicBezTo>
                  <a:cubicBezTo>
                    <a:pt x="17" y="92"/>
                    <a:pt x="17" y="92"/>
                    <a:pt x="17" y="92"/>
                  </a:cubicBezTo>
                  <a:cubicBezTo>
                    <a:pt x="14" y="93"/>
                    <a:pt x="14" y="93"/>
                    <a:pt x="14" y="93"/>
                  </a:cubicBezTo>
                  <a:cubicBezTo>
                    <a:pt x="14" y="93"/>
                    <a:pt x="13" y="93"/>
                    <a:pt x="13" y="94"/>
                  </a:cubicBezTo>
                  <a:cubicBezTo>
                    <a:pt x="13" y="94"/>
                    <a:pt x="13" y="95"/>
                    <a:pt x="13" y="95"/>
                  </a:cubicBezTo>
                  <a:cubicBezTo>
                    <a:pt x="15" y="95"/>
                    <a:pt x="15" y="95"/>
                    <a:pt x="15" y="95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3" y="97"/>
                    <a:pt x="13" y="99"/>
                    <a:pt x="13" y="99"/>
                  </a:cubicBezTo>
                  <a:cubicBezTo>
                    <a:pt x="13" y="99"/>
                    <a:pt x="13" y="100"/>
                    <a:pt x="13" y="101"/>
                  </a:cubicBezTo>
                  <a:cubicBezTo>
                    <a:pt x="12" y="101"/>
                    <a:pt x="12" y="101"/>
                    <a:pt x="12" y="101"/>
                  </a:cubicBezTo>
                  <a:cubicBezTo>
                    <a:pt x="12" y="103"/>
                    <a:pt x="12" y="103"/>
                    <a:pt x="12" y="103"/>
                  </a:cubicBezTo>
                  <a:cubicBezTo>
                    <a:pt x="11" y="108"/>
                    <a:pt x="11" y="108"/>
                    <a:pt x="11" y="108"/>
                  </a:cubicBezTo>
                  <a:cubicBezTo>
                    <a:pt x="14" y="114"/>
                    <a:pt x="14" y="114"/>
                    <a:pt x="14" y="114"/>
                  </a:cubicBezTo>
                  <a:cubicBezTo>
                    <a:pt x="17" y="117"/>
                    <a:pt x="17" y="117"/>
                    <a:pt x="17" y="117"/>
                  </a:cubicBezTo>
                  <a:cubicBezTo>
                    <a:pt x="19" y="119"/>
                    <a:pt x="19" y="119"/>
                    <a:pt x="19" y="119"/>
                  </a:cubicBezTo>
                  <a:cubicBezTo>
                    <a:pt x="18" y="122"/>
                    <a:pt x="18" y="122"/>
                    <a:pt x="18" y="122"/>
                  </a:cubicBezTo>
                  <a:cubicBezTo>
                    <a:pt x="19" y="123"/>
                    <a:pt x="19" y="123"/>
                    <a:pt x="19" y="123"/>
                  </a:cubicBezTo>
                  <a:cubicBezTo>
                    <a:pt x="19" y="125"/>
                    <a:pt x="19" y="125"/>
                    <a:pt x="19" y="125"/>
                  </a:cubicBezTo>
                  <a:cubicBezTo>
                    <a:pt x="19" y="125"/>
                    <a:pt x="19" y="126"/>
                    <a:pt x="18" y="126"/>
                  </a:cubicBezTo>
                  <a:cubicBezTo>
                    <a:pt x="18" y="126"/>
                    <a:pt x="17" y="126"/>
                    <a:pt x="17" y="126"/>
                  </a:cubicBezTo>
                  <a:cubicBezTo>
                    <a:pt x="16" y="125"/>
                    <a:pt x="15" y="123"/>
                    <a:pt x="15" y="123"/>
                  </a:cubicBezTo>
                  <a:cubicBezTo>
                    <a:pt x="15" y="123"/>
                    <a:pt x="14" y="122"/>
                    <a:pt x="14" y="121"/>
                  </a:cubicBezTo>
                  <a:cubicBezTo>
                    <a:pt x="14" y="121"/>
                    <a:pt x="13" y="120"/>
                    <a:pt x="13" y="120"/>
                  </a:cubicBezTo>
                  <a:cubicBezTo>
                    <a:pt x="11" y="120"/>
                    <a:pt x="11" y="120"/>
                    <a:pt x="11" y="120"/>
                  </a:cubicBezTo>
                  <a:cubicBezTo>
                    <a:pt x="11" y="121"/>
                    <a:pt x="11" y="121"/>
                    <a:pt x="11" y="121"/>
                  </a:cubicBezTo>
                  <a:cubicBezTo>
                    <a:pt x="11" y="121"/>
                    <a:pt x="12" y="122"/>
                    <a:pt x="12" y="123"/>
                  </a:cubicBezTo>
                  <a:cubicBezTo>
                    <a:pt x="13" y="123"/>
                    <a:pt x="14" y="124"/>
                    <a:pt x="14" y="124"/>
                  </a:cubicBezTo>
                  <a:cubicBezTo>
                    <a:pt x="14" y="124"/>
                    <a:pt x="15" y="125"/>
                    <a:pt x="15" y="125"/>
                  </a:cubicBezTo>
                  <a:cubicBezTo>
                    <a:pt x="15" y="125"/>
                    <a:pt x="16" y="128"/>
                    <a:pt x="16" y="128"/>
                  </a:cubicBezTo>
                  <a:cubicBezTo>
                    <a:pt x="27" y="135"/>
                    <a:pt x="27" y="135"/>
                    <a:pt x="27" y="135"/>
                  </a:cubicBezTo>
                  <a:cubicBezTo>
                    <a:pt x="31" y="136"/>
                    <a:pt x="31" y="136"/>
                    <a:pt x="31" y="136"/>
                  </a:cubicBezTo>
                  <a:cubicBezTo>
                    <a:pt x="32" y="138"/>
                    <a:pt x="32" y="138"/>
                    <a:pt x="32" y="138"/>
                  </a:cubicBezTo>
                  <a:cubicBezTo>
                    <a:pt x="33" y="138"/>
                    <a:pt x="33" y="138"/>
                    <a:pt x="33" y="138"/>
                  </a:cubicBezTo>
                  <a:cubicBezTo>
                    <a:pt x="33" y="138"/>
                    <a:pt x="34" y="138"/>
                    <a:pt x="35" y="138"/>
                  </a:cubicBezTo>
                  <a:cubicBezTo>
                    <a:pt x="35" y="138"/>
                    <a:pt x="35" y="138"/>
                    <a:pt x="35" y="138"/>
                  </a:cubicBezTo>
                  <a:cubicBezTo>
                    <a:pt x="35" y="138"/>
                    <a:pt x="37" y="139"/>
                    <a:pt x="37" y="139"/>
                  </a:cubicBezTo>
                  <a:cubicBezTo>
                    <a:pt x="37" y="139"/>
                    <a:pt x="38" y="139"/>
                    <a:pt x="38" y="139"/>
                  </a:cubicBezTo>
                  <a:cubicBezTo>
                    <a:pt x="38" y="140"/>
                    <a:pt x="40" y="143"/>
                    <a:pt x="41" y="145"/>
                  </a:cubicBezTo>
                  <a:cubicBezTo>
                    <a:pt x="41" y="145"/>
                    <a:pt x="42" y="146"/>
                    <a:pt x="42" y="147"/>
                  </a:cubicBezTo>
                  <a:cubicBezTo>
                    <a:pt x="43" y="147"/>
                    <a:pt x="45" y="148"/>
                    <a:pt x="45" y="148"/>
                  </a:cubicBezTo>
                  <a:cubicBezTo>
                    <a:pt x="45" y="149"/>
                    <a:pt x="45" y="150"/>
                    <a:pt x="45" y="151"/>
                  </a:cubicBezTo>
                  <a:cubicBezTo>
                    <a:pt x="45" y="151"/>
                    <a:pt x="45" y="151"/>
                    <a:pt x="45" y="152"/>
                  </a:cubicBezTo>
                  <a:cubicBezTo>
                    <a:pt x="45" y="153"/>
                    <a:pt x="46" y="153"/>
                    <a:pt x="46" y="153"/>
                  </a:cubicBezTo>
                  <a:cubicBezTo>
                    <a:pt x="46" y="154"/>
                    <a:pt x="47" y="155"/>
                    <a:pt x="47" y="155"/>
                  </a:cubicBezTo>
                  <a:cubicBezTo>
                    <a:pt x="47" y="158"/>
                    <a:pt x="47" y="158"/>
                    <a:pt x="47" y="158"/>
                  </a:cubicBezTo>
                  <a:cubicBezTo>
                    <a:pt x="48" y="158"/>
                    <a:pt x="48" y="158"/>
                    <a:pt x="48" y="158"/>
                  </a:cubicBezTo>
                  <a:lnTo>
                    <a:pt x="49" y="158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53" name="Freeform 84">
              <a:extLst>
                <a:ext uri="{FF2B5EF4-FFF2-40B4-BE49-F238E27FC236}">
                  <a16:creationId xmlns:a16="http://schemas.microsoft.com/office/drawing/2014/main" id="{1BB0FBCD-6ADA-4D37-9D66-1854C9DBD810}"/>
                </a:ext>
              </a:extLst>
            </p:cNvPr>
            <p:cNvSpPr>
              <a:spLocks/>
            </p:cNvSpPr>
            <p:nvPr/>
          </p:nvSpPr>
          <p:spPr bwMode="auto">
            <a:xfrm>
              <a:off x="5810959" y="3583492"/>
              <a:ext cx="177008" cy="196037"/>
            </a:xfrm>
            <a:custGeom>
              <a:avLst/>
              <a:gdLst>
                <a:gd name="T0" fmla="*/ 46 w 78"/>
                <a:gd name="T1" fmla="*/ 88 h 89"/>
                <a:gd name="T2" fmla="*/ 44 w 78"/>
                <a:gd name="T3" fmla="*/ 86 h 89"/>
                <a:gd name="T4" fmla="*/ 44 w 78"/>
                <a:gd name="T5" fmla="*/ 81 h 89"/>
                <a:gd name="T6" fmla="*/ 44 w 78"/>
                <a:gd name="T7" fmla="*/ 77 h 89"/>
                <a:gd name="T8" fmla="*/ 42 w 78"/>
                <a:gd name="T9" fmla="*/ 73 h 89"/>
                <a:gd name="T10" fmla="*/ 39 w 78"/>
                <a:gd name="T11" fmla="*/ 69 h 89"/>
                <a:gd name="T12" fmla="*/ 43 w 78"/>
                <a:gd name="T13" fmla="*/ 64 h 89"/>
                <a:gd name="T14" fmla="*/ 44 w 78"/>
                <a:gd name="T15" fmla="*/ 59 h 89"/>
                <a:gd name="T16" fmla="*/ 47 w 78"/>
                <a:gd name="T17" fmla="*/ 55 h 89"/>
                <a:gd name="T18" fmla="*/ 50 w 78"/>
                <a:gd name="T19" fmla="*/ 49 h 89"/>
                <a:gd name="T20" fmla="*/ 55 w 78"/>
                <a:gd name="T21" fmla="*/ 44 h 89"/>
                <a:gd name="T22" fmla="*/ 56 w 78"/>
                <a:gd name="T23" fmla="*/ 47 h 89"/>
                <a:gd name="T24" fmla="*/ 57 w 78"/>
                <a:gd name="T25" fmla="*/ 51 h 89"/>
                <a:gd name="T26" fmla="*/ 59 w 78"/>
                <a:gd name="T27" fmla="*/ 54 h 89"/>
                <a:gd name="T28" fmla="*/ 66 w 78"/>
                <a:gd name="T29" fmla="*/ 50 h 89"/>
                <a:gd name="T30" fmla="*/ 68 w 78"/>
                <a:gd name="T31" fmla="*/ 48 h 89"/>
                <a:gd name="T32" fmla="*/ 67 w 78"/>
                <a:gd name="T33" fmla="*/ 41 h 89"/>
                <a:gd name="T34" fmla="*/ 70 w 78"/>
                <a:gd name="T35" fmla="*/ 36 h 89"/>
                <a:gd name="T36" fmla="*/ 78 w 78"/>
                <a:gd name="T37" fmla="*/ 31 h 89"/>
                <a:gd name="T38" fmla="*/ 71 w 78"/>
                <a:gd name="T39" fmla="*/ 25 h 89"/>
                <a:gd name="T40" fmla="*/ 62 w 78"/>
                <a:gd name="T41" fmla="*/ 20 h 89"/>
                <a:gd name="T42" fmla="*/ 57 w 78"/>
                <a:gd name="T43" fmla="*/ 17 h 89"/>
                <a:gd name="T44" fmla="*/ 50 w 78"/>
                <a:gd name="T45" fmla="*/ 19 h 89"/>
                <a:gd name="T46" fmla="*/ 46 w 78"/>
                <a:gd name="T47" fmla="*/ 17 h 89"/>
                <a:gd name="T48" fmla="*/ 40 w 78"/>
                <a:gd name="T49" fmla="*/ 14 h 89"/>
                <a:gd name="T50" fmla="*/ 38 w 78"/>
                <a:gd name="T51" fmla="*/ 10 h 89"/>
                <a:gd name="T52" fmla="*/ 33 w 78"/>
                <a:gd name="T53" fmla="*/ 7 h 89"/>
                <a:gd name="T54" fmla="*/ 26 w 78"/>
                <a:gd name="T55" fmla="*/ 5 h 89"/>
                <a:gd name="T56" fmla="*/ 25 w 78"/>
                <a:gd name="T57" fmla="*/ 0 h 89"/>
                <a:gd name="T58" fmla="*/ 20 w 78"/>
                <a:gd name="T59" fmla="*/ 2 h 89"/>
                <a:gd name="T60" fmla="*/ 17 w 78"/>
                <a:gd name="T61" fmla="*/ 0 h 89"/>
                <a:gd name="T62" fmla="*/ 14 w 78"/>
                <a:gd name="T63" fmla="*/ 4 h 89"/>
                <a:gd name="T64" fmla="*/ 17 w 78"/>
                <a:gd name="T65" fmla="*/ 6 h 89"/>
                <a:gd name="T66" fmla="*/ 19 w 78"/>
                <a:gd name="T67" fmla="*/ 10 h 89"/>
                <a:gd name="T68" fmla="*/ 20 w 78"/>
                <a:gd name="T69" fmla="*/ 14 h 89"/>
                <a:gd name="T70" fmla="*/ 17 w 78"/>
                <a:gd name="T71" fmla="*/ 14 h 89"/>
                <a:gd name="T72" fmla="*/ 12 w 78"/>
                <a:gd name="T73" fmla="*/ 12 h 89"/>
                <a:gd name="T74" fmla="*/ 8 w 78"/>
                <a:gd name="T75" fmla="*/ 20 h 89"/>
                <a:gd name="T76" fmla="*/ 7 w 78"/>
                <a:gd name="T77" fmla="*/ 28 h 89"/>
                <a:gd name="T78" fmla="*/ 0 w 78"/>
                <a:gd name="T79" fmla="*/ 32 h 89"/>
                <a:gd name="T80" fmla="*/ 3 w 78"/>
                <a:gd name="T81" fmla="*/ 40 h 89"/>
                <a:gd name="T82" fmla="*/ 4 w 78"/>
                <a:gd name="T83" fmla="*/ 46 h 89"/>
                <a:gd name="T84" fmla="*/ 7 w 78"/>
                <a:gd name="T85" fmla="*/ 49 h 89"/>
                <a:gd name="T86" fmla="*/ 5 w 78"/>
                <a:gd name="T87" fmla="*/ 54 h 89"/>
                <a:gd name="T88" fmla="*/ 3 w 78"/>
                <a:gd name="T89" fmla="*/ 57 h 89"/>
                <a:gd name="T90" fmla="*/ 5 w 78"/>
                <a:gd name="T91" fmla="*/ 61 h 89"/>
                <a:gd name="T92" fmla="*/ 12 w 78"/>
                <a:gd name="T93" fmla="*/ 60 h 89"/>
                <a:gd name="T94" fmla="*/ 13 w 78"/>
                <a:gd name="T95" fmla="*/ 57 h 89"/>
                <a:gd name="T96" fmla="*/ 16 w 78"/>
                <a:gd name="T97" fmla="*/ 60 h 89"/>
                <a:gd name="T98" fmla="*/ 14 w 78"/>
                <a:gd name="T99" fmla="*/ 61 h 89"/>
                <a:gd name="T100" fmla="*/ 12 w 78"/>
                <a:gd name="T101" fmla="*/ 63 h 89"/>
                <a:gd name="T102" fmla="*/ 8 w 78"/>
                <a:gd name="T103" fmla="*/ 65 h 89"/>
                <a:gd name="T104" fmla="*/ 13 w 78"/>
                <a:gd name="T105" fmla="*/ 65 h 89"/>
                <a:gd name="T106" fmla="*/ 17 w 78"/>
                <a:gd name="T107" fmla="*/ 69 h 89"/>
                <a:gd name="T108" fmla="*/ 25 w 78"/>
                <a:gd name="T109" fmla="*/ 71 h 89"/>
                <a:gd name="T110" fmla="*/ 30 w 78"/>
                <a:gd name="T111" fmla="*/ 75 h 89"/>
                <a:gd name="T112" fmla="*/ 31 w 78"/>
                <a:gd name="T113" fmla="*/ 77 h 89"/>
                <a:gd name="T114" fmla="*/ 34 w 78"/>
                <a:gd name="T115" fmla="*/ 80 h 89"/>
                <a:gd name="T116" fmla="*/ 36 w 78"/>
                <a:gd name="T117" fmla="*/ 84 h 89"/>
                <a:gd name="T118" fmla="*/ 40 w 78"/>
                <a:gd name="T119" fmla="*/ 86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78" h="89">
                  <a:moveTo>
                    <a:pt x="42" y="87"/>
                  </a:moveTo>
                  <a:cubicBezTo>
                    <a:pt x="42" y="87"/>
                    <a:pt x="47" y="89"/>
                    <a:pt x="46" y="89"/>
                  </a:cubicBezTo>
                  <a:cubicBezTo>
                    <a:pt x="46" y="89"/>
                    <a:pt x="46" y="89"/>
                    <a:pt x="46" y="88"/>
                  </a:cubicBezTo>
                  <a:cubicBezTo>
                    <a:pt x="46" y="88"/>
                    <a:pt x="45" y="89"/>
                    <a:pt x="45" y="89"/>
                  </a:cubicBezTo>
                  <a:cubicBezTo>
                    <a:pt x="45" y="89"/>
                    <a:pt x="43" y="87"/>
                    <a:pt x="44" y="87"/>
                  </a:cubicBezTo>
                  <a:cubicBezTo>
                    <a:pt x="44" y="87"/>
                    <a:pt x="44" y="86"/>
                    <a:pt x="44" y="86"/>
                  </a:cubicBezTo>
                  <a:cubicBezTo>
                    <a:pt x="44" y="85"/>
                    <a:pt x="43" y="84"/>
                    <a:pt x="43" y="84"/>
                  </a:cubicBezTo>
                  <a:cubicBezTo>
                    <a:pt x="44" y="83"/>
                    <a:pt x="44" y="83"/>
                    <a:pt x="44" y="83"/>
                  </a:cubicBezTo>
                  <a:cubicBezTo>
                    <a:pt x="44" y="83"/>
                    <a:pt x="44" y="81"/>
                    <a:pt x="44" y="81"/>
                  </a:cubicBezTo>
                  <a:cubicBezTo>
                    <a:pt x="44" y="81"/>
                    <a:pt x="44" y="80"/>
                    <a:pt x="44" y="80"/>
                  </a:cubicBezTo>
                  <a:cubicBezTo>
                    <a:pt x="44" y="80"/>
                    <a:pt x="43" y="79"/>
                    <a:pt x="43" y="79"/>
                  </a:cubicBezTo>
                  <a:cubicBezTo>
                    <a:pt x="44" y="77"/>
                    <a:pt x="44" y="77"/>
                    <a:pt x="44" y="77"/>
                  </a:cubicBezTo>
                  <a:cubicBezTo>
                    <a:pt x="44" y="77"/>
                    <a:pt x="44" y="76"/>
                    <a:pt x="44" y="76"/>
                  </a:cubicBezTo>
                  <a:cubicBezTo>
                    <a:pt x="44" y="75"/>
                    <a:pt x="44" y="74"/>
                    <a:pt x="44" y="74"/>
                  </a:cubicBezTo>
                  <a:cubicBezTo>
                    <a:pt x="42" y="73"/>
                    <a:pt x="42" y="73"/>
                    <a:pt x="42" y="73"/>
                  </a:cubicBezTo>
                  <a:cubicBezTo>
                    <a:pt x="40" y="72"/>
                    <a:pt x="40" y="72"/>
                    <a:pt x="40" y="72"/>
                  </a:cubicBezTo>
                  <a:cubicBezTo>
                    <a:pt x="39" y="71"/>
                    <a:pt x="39" y="71"/>
                    <a:pt x="39" y="71"/>
                  </a:cubicBezTo>
                  <a:cubicBezTo>
                    <a:pt x="39" y="69"/>
                    <a:pt x="39" y="69"/>
                    <a:pt x="39" y="69"/>
                  </a:cubicBezTo>
                  <a:cubicBezTo>
                    <a:pt x="41" y="67"/>
                    <a:pt x="41" y="67"/>
                    <a:pt x="41" y="67"/>
                  </a:cubicBezTo>
                  <a:cubicBezTo>
                    <a:pt x="42" y="65"/>
                    <a:pt x="42" y="65"/>
                    <a:pt x="42" y="65"/>
                  </a:cubicBezTo>
                  <a:cubicBezTo>
                    <a:pt x="42" y="65"/>
                    <a:pt x="43" y="64"/>
                    <a:pt x="43" y="64"/>
                  </a:cubicBezTo>
                  <a:cubicBezTo>
                    <a:pt x="43" y="63"/>
                    <a:pt x="43" y="62"/>
                    <a:pt x="43" y="62"/>
                  </a:cubicBezTo>
                  <a:cubicBezTo>
                    <a:pt x="43" y="60"/>
                    <a:pt x="43" y="60"/>
                    <a:pt x="43" y="60"/>
                  </a:cubicBezTo>
                  <a:cubicBezTo>
                    <a:pt x="44" y="59"/>
                    <a:pt x="44" y="59"/>
                    <a:pt x="44" y="59"/>
                  </a:cubicBezTo>
                  <a:cubicBezTo>
                    <a:pt x="45" y="58"/>
                    <a:pt x="45" y="58"/>
                    <a:pt x="45" y="58"/>
                  </a:cubicBezTo>
                  <a:cubicBezTo>
                    <a:pt x="45" y="58"/>
                    <a:pt x="46" y="57"/>
                    <a:pt x="46" y="57"/>
                  </a:cubicBezTo>
                  <a:cubicBezTo>
                    <a:pt x="46" y="56"/>
                    <a:pt x="47" y="55"/>
                    <a:pt x="47" y="55"/>
                  </a:cubicBezTo>
                  <a:cubicBezTo>
                    <a:pt x="48" y="53"/>
                    <a:pt x="48" y="53"/>
                    <a:pt x="48" y="53"/>
                  </a:cubicBezTo>
                  <a:cubicBezTo>
                    <a:pt x="49" y="51"/>
                    <a:pt x="49" y="51"/>
                    <a:pt x="49" y="51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9" y="48"/>
                    <a:pt x="49" y="48"/>
                    <a:pt x="49" y="48"/>
                  </a:cubicBezTo>
                  <a:cubicBezTo>
                    <a:pt x="49" y="48"/>
                    <a:pt x="53" y="44"/>
                    <a:pt x="53" y="44"/>
                  </a:cubicBezTo>
                  <a:cubicBezTo>
                    <a:pt x="53" y="44"/>
                    <a:pt x="55" y="44"/>
                    <a:pt x="55" y="44"/>
                  </a:cubicBezTo>
                  <a:cubicBezTo>
                    <a:pt x="55" y="45"/>
                    <a:pt x="55" y="45"/>
                    <a:pt x="55" y="45"/>
                  </a:cubicBezTo>
                  <a:cubicBezTo>
                    <a:pt x="56" y="46"/>
                    <a:pt x="56" y="46"/>
                    <a:pt x="56" y="46"/>
                  </a:cubicBezTo>
                  <a:cubicBezTo>
                    <a:pt x="56" y="47"/>
                    <a:pt x="56" y="47"/>
                    <a:pt x="56" y="47"/>
                  </a:cubicBezTo>
                  <a:cubicBezTo>
                    <a:pt x="56" y="47"/>
                    <a:pt x="56" y="48"/>
                    <a:pt x="56" y="49"/>
                  </a:cubicBezTo>
                  <a:cubicBezTo>
                    <a:pt x="56" y="49"/>
                    <a:pt x="56" y="50"/>
                    <a:pt x="56" y="50"/>
                  </a:cubicBezTo>
                  <a:cubicBezTo>
                    <a:pt x="56" y="50"/>
                    <a:pt x="57" y="51"/>
                    <a:pt x="57" y="51"/>
                  </a:cubicBezTo>
                  <a:cubicBezTo>
                    <a:pt x="57" y="52"/>
                    <a:pt x="58" y="53"/>
                    <a:pt x="58" y="53"/>
                  </a:cubicBezTo>
                  <a:cubicBezTo>
                    <a:pt x="58" y="53"/>
                    <a:pt x="58" y="53"/>
                    <a:pt x="59" y="53"/>
                  </a:cubicBezTo>
                  <a:cubicBezTo>
                    <a:pt x="59" y="54"/>
                    <a:pt x="59" y="54"/>
                    <a:pt x="59" y="54"/>
                  </a:cubicBezTo>
                  <a:cubicBezTo>
                    <a:pt x="61" y="53"/>
                    <a:pt x="61" y="53"/>
                    <a:pt x="61" y="53"/>
                  </a:cubicBezTo>
                  <a:cubicBezTo>
                    <a:pt x="63" y="51"/>
                    <a:pt x="63" y="51"/>
                    <a:pt x="63" y="51"/>
                  </a:cubicBezTo>
                  <a:cubicBezTo>
                    <a:pt x="63" y="51"/>
                    <a:pt x="66" y="50"/>
                    <a:pt x="66" y="50"/>
                  </a:cubicBezTo>
                  <a:cubicBezTo>
                    <a:pt x="66" y="50"/>
                    <a:pt x="67" y="48"/>
                    <a:pt x="67" y="48"/>
                  </a:cubicBezTo>
                  <a:cubicBezTo>
                    <a:pt x="68" y="48"/>
                    <a:pt x="68" y="48"/>
                    <a:pt x="68" y="48"/>
                  </a:cubicBezTo>
                  <a:cubicBezTo>
                    <a:pt x="68" y="48"/>
                    <a:pt x="68" y="48"/>
                    <a:pt x="68" y="48"/>
                  </a:cubicBezTo>
                  <a:cubicBezTo>
                    <a:pt x="67" y="46"/>
                    <a:pt x="69" y="44"/>
                    <a:pt x="68" y="42"/>
                  </a:cubicBezTo>
                  <a:cubicBezTo>
                    <a:pt x="68" y="42"/>
                    <a:pt x="67" y="41"/>
                    <a:pt x="67" y="41"/>
                  </a:cubicBezTo>
                  <a:cubicBezTo>
                    <a:pt x="67" y="41"/>
                    <a:pt x="67" y="41"/>
                    <a:pt x="67" y="41"/>
                  </a:cubicBezTo>
                  <a:cubicBezTo>
                    <a:pt x="67" y="41"/>
                    <a:pt x="67" y="41"/>
                    <a:pt x="67" y="41"/>
                  </a:cubicBezTo>
                  <a:cubicBezTo>
                    <a:pt x="65" y="39"/>
                    <a:pt x="62" y="38"/>
                    <a:pt x="63" y="38"/>
                  </a:cubicBezTo>
                  <a:cubicBezTo>
                    <a:pt x="64" y="36"/>
                    <a:pt x="68" y="37"/>
                    <a:pt x="70" y="36"/>
                  </a:cubicBezTo>
                  <a:cubicBezTo>
                    <a:pt x="71" y="36"/>
                    <a:pt x="71" y="34"/>
                    <a:pt x="72" y="33"/>
                  </a:cubicBezTo>
                  <a:cubicBezTo>
                    <a:pt x="73" y="33"/>
                    <a:pt x="75" y="34"/>
                    <a:pt x="75" y="32"/>
                  </a:cubicBezTo>
                  <a:cubicBezTo>
                    <a:pt x="75" y="30"/>
                    <a:pt x="77" y="30"/>
                    <a:pt x="78" y="31"/>
                  </a:cubicBezTo>
                  <a:cubicBezTo>
                    <a:pt x="78" y="31"/>
                    <a:pt x="78" y="31"/>
                    <a:pt x="78" y="31"/>
                  </a:cubicBezTo>
                  <a:cubicBezTo>
                    <a:pt x="77" y="29"/>
                    <a:pt x="74" y="27"/>
                    <a:pt x="73" y="26"/>
                  </a:cubicBezTo>
                  <a:cubicBezTo>
                    <a:pt x="73" y="26"/>
                    <a:pt x="73" y="25"/>
                    <a:pt x="71" y="25"/>
                  </a:cubicBezTo>
                  <a:cubicBezTo>
                    <a:pt x="70" y="25"/>
                    <a:pt x="68" y="23"/>
                    <a:pt x="68" y="23"/>
                  </a:cubicBezTo>
                  <a:cubicBezTo>
                    <a:pt x="65" y="23"/>
                    <a:pt x="65" y="23"/>
                    <a:pt x="65" y="23"/>
                  </a:cubicBezTo>
                  <a:cubicBezTo>
                    <a:pt x="65" y="23"/>
                    <a:pt x="62" y="20"/>
                    <a:pt x="62" y="20"/>
                  </a:cubicBezTo>
                  <a:cubicBezTo>
                    <a:pt x="61" y="20"/>
                    <a:pt x="58" y="19"/>
                    <a:pt x="58" y="19"/>
                  </a:cubicBezTo>
                  <a:cubicBezTo>
                    <a:pt x="58" y="17"/>
                    <a:pt x="58" y="17"/>
                    <a:pt x="58" y="17"/>
                  </a:cubicBezTo>
                  <a:cubicBezTo>
                    <a:pt x="58" y="17"/>
                    <a:pt x="57" y="17"/>
                    <a:pt x="57" y="17"/>
                  </a:cubicBezTo>
                  <a:cubicBezTo>
                    <a:pt x="56" y="17"/>
                    <a:pt x="55" y="18"/>
                    <a:pt x="55" y="18"/>
                  </a:cubicBezTo>
                  <a:cubicBezTo>
                    <a:pt x="52" y="19"/>
                    <a:pt x="52" y="19"/>
                    <a:pt x="52" y="19"/>
                  </a:cubicBezTo>
                  <a:cubicBezTo>
                    <a:pt x="52" y="19"/>
                    <a:pt x="50" y="19"/>
                    <a:pt x="50" y="19"/>
                  </a:cubicBezTo>
                  <a:cubicBezTo>
                    <a:pt x="49" y="18"/>
                    <a:pt x="48" y="16"/>
                    <a:pt x="48" y="16"/>
                  </a:cubicBezTo>
                  <a:cubicBezTo>
                    <a:pt x="48" y="16"/>
                    <a:pt x="48" y="16"/>
                    <a:pt x="47" y="16"/>
                  </a:cubicBezTo>
                  <a:cubicBezTo>
                    <a:pt x="46" y="17"/>
                    <a:pt x="48" y="18"/>
                    <a:pt x="46" y="17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41" y="14"/>
                    <a:pt x="41" y="14"/>
                    <a:pt x="41" y="14"/>
                  </a:cubicBezTo>
                  <a:cubicBezTo>
                    <a:pt x="40" y="14"/>
                    <a:pt x="40" y="14"/>
                    <a:pt x="40" y="14"/>
                  </a:cubicBezTo>
                  <a:cubicBezTo>
                    <a:pt x="39" y="14"/>
                    <a:pt x="39" y="14"/>
                    <a:pt x="39" y="14"/>
                  </a:cubicBezTo>
                  <a:cubicBezTo>
                    <a:pt x="39" y="14"/>
                    <a:pt x="38" y="12"/>
                    <a:pt x="38" y="12"/>
                  </a:cubicBezTo>
                  <a:cubicBezTo>
                    <a:pt x="38" y="12"/>
                    <a:pt x="38" y="10"/>
                    <a:pt x="38" y="10"/>
                  </a:cubicBezTo>
                  <a:cubicBezTo>
                    <a:pt x="37" y="10"/>
                    <a:pt x="34" y="9"/>
                    <a:pt x="34" y="9"/>
                  </a:cubicBezTo>
                  <a:cubicBezTo>
                    <a:pt x="33" y="7"/>
                    <a:pt x="33" y="7"/>
                    <a:pt x="33" y="7"/>
                  </a:cubicBezTo>
                  <a:cubicBezTo>
                    <a:pt x="33" y="7"/>
                    <a:pt x="33" y="7"/>
                    <a:pt x="33" y="7"/>
                  </a:cubicBezTo>
                  <a:cubicBezTo>
                    <a:pt x="32" y="7"/>
                    <a:pt x="30" y="6"/>
                    <a:pt x="30" y="6"/>
                  </a:cubicBezTo>
                  <a:cubicBezTo>
                    <a:pt x="29" y="5"/>
                    <a:pt x="29" y="5"/>
                    <a:pt x="29" y="5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5" y="3"/>
                    <a:pt x="25" y="3"/>
                    <a:pt x="25" y="3"/>
                  </a:cubicBezTo>
                  <a:cubicBezTo>
                    <a:pt x="25" y="3"/>
                    <a:pt x="24" y="2"/>
                    <a:pt x="24" y="2"/>
                  </a:cubicBezTo>
                  <a:cubicBezTo>
                    <a:pt x="25" y="2"/>
                    <a:pt x="25" y="0"/>
                    <a:pt x="25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0"/>
                    <a:pt x="21" y="1"/>
                    <a:pt x="21" y="1"/>
                  </a:cubicBezTo>
                  <a:cubicBezTo>
                    <a:pt x="21" y="1"/>
                    <a:pt x="20" y="2"/>
                    <a:pt x="20" y="2"/>
                  </a:cubicBezTo>
                  <a:cubicBezTo>
                    <a:pt x="19" y="2"/>
                    <a:pt x="19" y="2"/>
                    <a:pt x="19" y="2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3"/>
                    <a:pt x="14" y="4"/>
                    <a:pt x="14" y="4"/>
                  </a:cubicBezTo>
                  <a:cubicBezTo>
                    <a:pt x="14" y="4"/>
                    <a:pt x="16" y="4"/>
                    <a:pt x="16" y="4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6"/>
                    <a:pt x="16" y="6"/>
                    <a:pt x="17" y="6"/>
                  </a:cubicBezTo>
                  <a:cubicBezTo>
                    <a:pt x="17" y="6"/>
                    <a:pt x="18" y="7"/>
                    <a:pt x="18" y="7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9" y="15"/>
                    <a:pt x="19" y="15"/>
                    <a:pt x="19" y="15"/>
                  </a:cubicBezTo>
                  <a:cubicBezTo>
                    <a:pt x="17" y="15"/>
                    <a:pt x="17" y="15"/>
                    <a:pt x="17" y="15"/>
                  </a:cubicBezTo>
                  <a:cubicBezTo>
                    <a:pt x="17" y="14"/>
                    <a:pt x="17" y="14"/>
                    <a:pt x="17" y="14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2" y="14"/>
                    <a:pt x="12" y="14"/>
                    <a:pt x="12" y="14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7" y="28"/>
                    <a:pt x="7" y="28"/>
                    <a:pt x="7" y="28"/>
                  </a:cubicBezTo>
                  <a:cubicBezTo>
                    <a:pt x="7" y="30"/>
                    <a:pt x="7" y="30"/>
                    <a:pt x="7" y="30"/>
                  </a:cubicBezTo>
                  <a:cubicBezTo>
                    <a:pt x="3" y="31"/>
                    <a:pt x="3" y="31"/>
                    <a:pt x="3" y="31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3" y="40"/>
                    <a:pt x="3" y="40"/>
                    <a:pt x="3" y="40"/>
                  </a:cubicBezTo>
                  <a:cubicBezTo>
                    <a:pt x="2" y="41"/>
                    <a:pt x="2" y="41"/>
                    <a:pt x="2" y="41"/>
                  </a:cubicBezTo>
                  <a:cubicBezTo>
                    <a:pt x="1" y="42"/>
                    <a:pt x="1" y="42"/>
                    <a:pt x="1" y="42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5" y="47"/>
                    <a:pt x="5" y="47"/>
                    <a:pt x="5" y="47"/>
                  </a:cubicBezTo>
                  <a:cubicBezTo>
                    <a:pt x="7" y="47"/>
                    <a:pt x="7" y="47"/>
                    <a:pt x="7" y="47"/>
                  </a:cubicBezTo>
                  <a:cubicBezTo>
                    <a:pt x="7" y="49"/>
                    <a:pt x="7" y="49"/>
                    <a:pt x="7" y="49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7" y="52"/>
                    <a:pt x="7" y="52"/>
                    <a:pt x="7" y="52"/>
                  </a:cubicBezTo>
                  <a:cubicBezTo>
                    <a:pt x="5" y="54"/>
                    <a:pt x="5" y="54"/>
                    <a:pt x="5" y="54"/>
                  </a:cubicBezTo>
                  <a:cubicBezTo>
                    <a:pt x="6" y="56"/>
                    <a:pt x="6" y="56"/>
                    <a:pt x="6" y="56"/>
                  </a:cubicBezTo>
                  <a:cubicBezTo>
                    <a:pt x="4" y="55"/>
                    <a:pt x="4" y="55"/>
                    <a:pt x="4" y="55"/>
                  </a:cubicBezTo>
                  <a:cubicBezTo>
                    <a:pt x="3" y="57"/>
                    <a:pt x="3" y="57"/>
                    <a:pt x="3" y="57"/>
                  </a:cubicBezTo>
                  <a:cubicBezTo>
                    <a:pt x="4" y="58"/>
                    <a:pt x="4" y="58"/>
                    <a:pt x="4" y="58"/>
                  </a:cubicBezTo>
                  <a:cubicBezTo>
                    <a:pt x="3" y="59"/>
                    <a:pt x="3" y="59"/>
                    <a:pt x="3" y="59"/>
                  </a:cubicBezTo>
                  <a:cubicBezTo>
                    <a:pt x="5" y="61"/>
                    <a:pt x="5" y="61"/>
                    <a:pt x="5" y="61"/>
                  </a:cubicBezTo>
                  <a:cubicBezTo>
                    <a:pt x="9" y="62"/>
                    <a:pt x="9" y="62"/>
                    <a:pt x="9" y="62"/>
                  </a:cubicBezTo>
                  <a:cubicBezTo>
                    <a:pt x="11" y="61"/>
                    <a:pt x="11" y="61"/>
                    <a:pt x="11" y="61"/>
                  </a:cubicBezTo>
                  <a:cubicBezTo>
                    <a:pt x="12" y="60"/>
                    <a:pt x="12" y="60"/>
                    <a:pt x="12" y="60"/>
                  </a:cubicBezTo>
                  <a:cubicBezTo>
                    <a:pt x="11" y="59"/>
                    <a:pt x="11" y="59"/>
                    <a:pt x="11" y="59"/>
                  </a:cubicBezTo>
                  <a:cubicBezTo>
                    <a:pt x="11" y="59"/>
                    <a:pt x="11" y="58"/>
                    <a:pt x="12" y="58"/>
                  </a:cubicBezTo>
                  <a:cubicBezTo>
                    <a:pt x="12" y="57"/>
                    <a:pt x="13" y="57"/>
                    <a:pt x="13" y="57"/>
                  </a:cubicBezTo>
                  <a:cubicBezTo>
                    <a:pt x="13" y="58"/>
                    <a:pt x="13" y="58"/>
                    <a:pt x="13" y="58"/>
                  </a:cubicBezTo>
                  <a:cubicBezTo>
                    <a:pt x="16" y="58"/>
                    <a:pt x="16" y="58"/>
                    <a:pt x="16" y="58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15" y="61"/>
                    <a:pt x="15" y="61"/>
                    <a:pt x="15" y="61"/>
                  </a:cubicBezTo>
                  <a:cubicBezTo>
                    <a:pt x="14" y="60"/>
                    <a:pt x="14" y="60"/>
                    <a:pt x="14" y="60"/>
                  </a:cubicBezTo>
                  <a:cubicBezTo>
                    <a:pt x="14" y="60"/>
                    <a:pt x="14" y="61"/>
                    <a:pt x="14" y="61"/>
                  </a:cubicBezTo>
                  <a:cubicBezTo>
                    <a:pt x="14" y="61"/>
                    <a:pt x="14" y="64"/>
                    <a:pt x="14" y="64"/>
                  </a:cubicBezTo>
                  <a:cubicBezTo>
                    <a:pt x="14" y="64"/>
                    <a:pt x="14" y="65"/>
                    <a:pt x="13" y="64"/>
                  </a:cubicBezTo>
                  <a:cubicBezTo>
                    <a:pt x="13" y="64"/>
                    <a:pt x="12" y="63"/>
                    <a:pt x="12" y="63"/>
                  </a:cubicBezTo>
                  <a:cubicBezTo>
                    <a:pt x="9" y="62"/>
                    <a:pt x="9" y="62"/>
                    <a:pt x="9" y="62"/>
                  </a:cubicBezTo>
                  <a:cubicBezTo>
                    <a:pt x="8" y="63"/>
                    <a:pt x="8" y="63"/>
                    <a:pt x="8" y="63"/>
                  </a:cubicBezTo>
                  <a:cubicBezTo>
                    <a:pt x="8" y="63"/>
                    <a:pt x="8" y="64"/>
                    <a:pt x="8" y="65"/>
                  </a:cubicBezTo>
                  <a:cubicBezTo>
                    <a:pt x="9" y="65"/>
                    <a:pt x="10" y="65"/>
                    <a:pt x="10" y="65"/>
                  </a:cubicBezTo>
                  <a:cubicBezTo>
                    <a:pt x="10" y="65"/>
                    <a:pt x="12" y="65"/>
                    <a:pt x="12" y="65"/>
                  </a:cubicBezTo>
                  <a:cubicBezTo>
                    <a:pt x="12" y="65"/>
                    <a:pt x="12" y="65"/>
                    <a:pt x="13" y="65"/>
                  </a:cubicBezTo>
                  <a:cubicBezTo>
                    <a:pt x="13" y="65"/>
                    <a:pt x="15" y="65"/>
                    <a:pt x="15" y="65"/>
                  </a:cubicBezTo>
                  <a:cubicBezTo>
                    <a:pt x="15" y="67"/>
                    <a:pt x="15" y="67"/>
                    <a:pt x="15" y="67"/>
                  </a:cubicBezTo>
                  <a:cubicBezTo>
                    <a:pt x="17" y="69"/>
                    <a:pt x="17" y="69"/>
                    <a:pt x="17" y="69"/>
                  </a:cubicBezTo>
                  <a:cubicBezTo>
                    <a:pt x="21" y="69"/>
                    <a:pt x="21" y="69"/>
                    <a:pt x="21" y="69"/>
                  </a:cubicBezTo>
                  <a:cubicBezTo>
                    <a:pt x="22" y="69"/>
                    <a:pt x="22" y="69"/>
                    <a:pt x="22" y="69"/>
                  </a:cubicBezTo>
                  <a:cubicBezTo>
                    <a:pt x="25" y="71"/>
                    <a:pt x="25" y="71"/>
                    <a:pt x="25" y="71"/>
                  </a:cubicBezTo>
                  <a:cubicBezTo>
                    <a:pt x="25" y="71"/>
                    <a:pt x="26" y="73"/>
                    <a:pt x="27" y="73"/>
                  </a:cubicBezTo>
                  <a:cubicBezTo>
                    <a:pt x="27" y="73"/>
                    <a:pt x="28" y="75"/>
                    <a:pt x="28" y="75"/>
                  </a:cubicBezTo>
                  <a:cubicBezTo>
                    <a:pt x="30" y="75"/>
                    <a:pt x="30" y="75"/>
                    <a:pt x="30" y="75"/>
                  </a:cubicBezTo>
                  <a:cubicBezTo>
                    <a:pt x="31" y="75"/>
                    <a:pt x="31" y="75"/>
                    <a:pt x="31" y="75"/>
                  </a:cubicBezTo>
                  <a:cubicBezTo>
                    <a:pt x="31" y="75"/>
                    <a:pt x="32" y="76"/>
                    <a:pt x="32" y="76"/>
                  </a:cubicBezTo>
                  <a:cubicBezTo>
                    <a:pt x="31" y="77"/>
                    <a:pt x="31" y="77"/>
                    <a:pt x="31" y="77"/>
                  </a:cubicBezTo>
                  <a:cubicBezTo>
                    <a:pt x="32" y="79"/>
                    <a:pt x="32" y="79"/>
                    <a:pt x="32" y="79"/>
                  </a:cubicBezTo>
                  <a:cubicBezTo>
                    <a:pt x="34" y="79"/>
                    <a:pt x="34" y="79"/>
                    <a:pt x="34" y="79"/>
                  </a:cubicBezTo>
                  <a:cubicBezTo>
                    <a:pt x="34" y="79"/>
                    <a:pt x="34" y="79"/>
                    <a:pt x="34" y="80"/>
                  </a:cubicBezTo>
                  <a:cubicBezTo>
                    <a:pt x="34" y="80"/>
                    <a:pt x="35" y="82"/>
                    <a:pt x="35" y="82"/>
                  </a:cubicBezTo>
                  <a:cubicBezTo>
                    <a:pt x="35" y="83"/>
                    <a:pt x="35" y="83"/>
                    <a:pt x="35" y="83"/>
                  </a:cubicBezTo>
                  <a:cubicBezTo>
                    <a:pt x="35" y="83"/>
                    <a:pt x="36" y="83"/>
                    <a:pt x="36" y="84"/>
                  </a:cubicBezTo>
                  <a:cubicBezTo>
                    <a:pt x="36" y="84"/>
                    <a:pt x="36" y="84"/>
                    <a:pt x="36" y="85"/>
                  </a:cubicBezTo>
                  <a:cubicBezTo>
                    <a:pt x="37" y="85"/>
                    <a:pt x="39" y="85"/>
                    <a:pt x="39" y="85"/>
                  </a:cubicBezTo>
                  <a:cubicBezTo>
                    <a:pt x="40" y="86"/>
                    <a:pt x="40" y="86"/>
                    <a:pt x="40" y="86"/>
                  </a:cubicBezTo>
                  <a:cubicBezTo>
                    <a:pt x="41" y="87"/>
                    <a:pt x="41" y="87"/>
                    <a:pt x="41" y="87"/>
                  </a:cubicBezTo>
                  <a:lnTo>
                    <a:pt x="42" y="87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54" name="Freeform 193">
              <a:extLst>
                <a:ext uri="{FF2B5EF4-FFF2-40B4-BE49-F238E27FC236}">
                  <a16:creationId xmlns:a16="http://schemas.microsoft.com/office/drawing/2014/main" id="{26175BEF-D469-48B5-A299-6B197E8B1804}"/>
                </a:ext>
              </a:extLst>
            </p:cNvPr>
            <p:cNvSpPr>
              <a:spLocks/>
            </p:cNvSpPr>
            <p:nvPr/>
          </p:nvSpPr>
          <p:spPr bwMode="auto">
            <a:xfrm>
              <a:off x="6017652" y="3676183"/>
              <a:ext cx="241875" cy="205626"/>
            </a:xfrm>
            <a:custGeom>
              <a:avLst/>
              <a:gdLst>
                <a:gd name="T0" fmla="*/ 19 w 106"/>
                <a:gd name="T1" fmla="*/ 90 h 93"/>
                <a:gd name="T2" fmla="*/ 16 w 106"/>
                <a:gd name="T3" fmla="*/ 91 h 93"/>
                <a:gd name="T4" fmla="*/ 14 w 106"/>
                <a:gd name="T5" fmla="*/ 85 h 93"/>
                <a:gd name="T6" fmla="*/ 10 w 106"/>
                <a:gd name="T7" fmla="*/ 83 h 93"/>
                <a:gd name="T8" fmla="*/ 9 w 106"/>
                <a:gd name="T9" fmla="*/ 81 h 93"/>
                <a:gd name="T10" fmla="*/ 5 w 106"/>
                <a:gd name="T11" fmla="*/ 75 h 93"/>
                <a:gd name="T12" fmla="*/ 4 w 106"/>
                <a:gd name="T13" fmla="*/ 72 h 93"/>
                <a:gd name="T14" fmla="*/ 5 w 106"/>
                <a:gd name="T15" fmla="*/ 68 h 93"/>
                <a:gd name="T16" fmla="*/ 3 w 106"/>
                <a:gd name="T17" fmla="*/ 64 h 93"/>
                <a:gd name="T18" fmla="*/ 0 w 106"/>
                <a:gd name="T19" fmla="*/ 59 h 93"/>
                <a:gd name="T20" fmla="*/ 3 w 106"/>
                <a:gd name="T21" fmla="*/ 56 h 93"/>
                <a:gd name="T22" fmla="*/ 2 w 106"/>
                <a:gd name="T23" fmla="*/ 53 h 93"/>
                <a:gd name="T24" fmla="*/ 2 w 106"/>
                <a:gd name="T25" fmla="*/ 49 h 93"/>
                <a:gd name="T26" fmla="*/ 2 w 106"/>
                <a:gd name="T27" fmla="*/ 44 h 93"/>
                <a:gd name="T28" fmla="*/ 3 w 106"/>
                <a:gd name="T29" fmla="*/ 39 h 93"/>
                <a:gd name="T30" fmla="*/ 9 w 106"/>
                <a:gd name="T31" fmla="*/ 39 h 93"/>
                <a:gd name="T32" fmla="*/ 11 w 106"/>
                <a:gd name="T33" fmla="*/ 27 h 93"/>
                <a:gd name="T34" fmla="*/ 23 w 106"/>
                <a:gd name="T35" fmla="*/ 18 h 93"/>
                <a:gd name="T36" fmla="*/ 26 w 106"/>
                <a:gd name="T37" fmla="*/ 21 h 93"/>
                <a:gd name="T38" fmla="*/ 31 w 106"/>
                <a:gd name="T39" fmla="*/ 18 h 93"/>
                <a:gd name="T40" fmla="*/ 42 w 106"/>
                <a:gd name="T41" fmla="*/ 10 h 93"/>
                <a:gd name="T42" fmla="*/ 46 w 106"/>
                <a:gd name="T43" fmla="*/ 11 h 93"/>
                <a:gd name="T44" fmla="*/ 52 w 106"/>
                <a:gd name="T45" fmla="*/ 6 h 93"/>
                <a:gd name="T46" fmla="*/ 57 w 106"/>
                <a:gd name="T47" fmla="*/ 4 h 93"/>
                <a:gd name="T48" fmla="*/ 62 w 106"/>
                <a:gd name="T49" fmla="*/ 3 h 93"/>
                <a:gd name="T50" fmla="*/ 68 w 106"/>
                <a:gd name="T51" fmla="*/ 1 h 93"/>
                <a:gd name="T52" fmla="*/ 73 w 106"/>
                <a:gd name="T53" fmla="*/ 0 h 93"/>
                <a:gd name="T54" fmla="*/ 94 w 106"/>
                <a:gd name="T55" fmla="*/ 15 h 93"/>
                <a:gd name="T56" fmla="*/ 105 w 106"/>
                <a:gd name="T57" fmla="*/ 30 h 93"/>
                <a:gd name="T58" fmla="*/ 106 w 106"/>
                <a:gd name="T59" fmla="*/ 48 h 93"/>
                <a:gd name="T60" fmla="*/ 97 w 106"/>
                <a:gd name="T61" fmla="*/ 51 h 93"/>
                <a:gd name="T62" fmla="*/ 93 w 106"/>
                <a:gd name="T63" fmla="*/ 64 h 93"/>
                <a:gd name="T64" fmla="*/ 72 w 106"/>
                <a:gd name="T65" fmla="*/ 68 h 93"/>
                <a:gd name="T66" fmla="*/ 63 w 106"/>
                <a:gd name="T67" fmla="*/ 76 h 93"/>
                <a:gd name="T68" fmla="*/ 53 w 106"/>
                <a:gd name="T69" fmla="*/ 85 h 93"/>
                <a:gd name="T70" fmla="*/ 41 w 106"/>
                <a:gd name="T71" fmla="*/ 87 h 93"/>
                <a:gd name="T72" fmla="*/ 29 w 106"/>
                <a:gd name="T73" fmla="*/ 90 h 93"/>
                <a:gd name="T74" fmla="*/ 28 w 106"/>
                <a:gd name="T75" fmla="*/ 93 h 93"/>
                <a:gd name="T76" fmla="*/ 27 w 106"/>
                <a:gd name="T77" fmla="*/ 92 h 93"/>
                <a:gd name="T78" fmla="*/ 23 w 106"/>
                <a:gd name="T79" fmla="*/ 91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06" h="93">
                  <a:moveTo>
                    <a:pt x="21" y="90"/>
                  </a:moveTo>
                  <a:cubicBezTo>
                    <a:pt x="21" y="90"/>
                    <a:pt x="20" y="90"/>
                    <a:pt x="19" y="90"/>
                  </a:cubicBezTo>
                  <a:cubicBezTo>
                    <a:pt x="18" y="90"/>
                    <a:pt x="17" y="92"/>
                    <a:pt x="16" y="92"/>
                  </a:cubicBezTo>
                  <a:cubicBezTo>
                    <a:pt x="16" y="92"/>
                    <a:pt x="16" y="92"/>
                    <a:pt x="16" y="91"/>
                  </a:cubicBezTo>
                  <a:cubicBezTo>
                    <a:pt x="16" y="90"/>
                    <a:pt x="16" y="90"/>
                    <a:pt x="15" y="89"/>
                  </a:cubicBezTo>
                  <a:cubicBezTo>
                    <a:pt x="15" y="88"/>
                    <a:pt x="15" y="86"/>
                    <a:pt x="14" y="85"/>
                  </a:cubicBezTo>
                  <a:cubicBezTo>
                    <a:pt x="13" y="84"/>
                    <a:pt x="13" y="83"/>
                    <a:pt x="13" y="83"/>
                  </a:cubicBezTo>
                  <a:cubicBezTo>
                    <a:pt x="13" y="83"/>
                    <a:pt x="11" y="83"/>
                    <a:pt x="10" y="83"/>
                  </a:cubicBezTo>
                  <a:cubicBezTo>
                    <a:pt x="10" y="83"/>
                    <a:pt x="9" y="83"/>
                    <a:pt x="9" y="83"/>
                  </a:cubicBezTo>
                  <a:cubicBezTo>
                    <a:pt x="9" y="83"/>
                    <a:pt x="8" y="81"/>
                    <a:pt x="9" y="81"/>
                  </a:cubicBezTo>
                  <a:cubicBezTo>
                    <a:pt x="9" y="80"/>
                    <a:pt x="8" y="79"/>
                    <a:pt x="7" y="78"/>
                  </a:cubicBezTo>
                  <a:cubicBezTo>
                    <a:pt x="7" y="78"/>
                    <a:pt x="5" y="75"/>
                    <a:pt x="5" y="75"/>
                  </a:cubicBezTo>
                  <a:cubicBezTo>
                    <a:pt x="5" y="75"/>
                    <a:pt x="4" y="75"/>
                    <a:pt x="4" y="74"/>
                  </a:cubicBezTo>
                  <a:cubicBezTo>
                    <a:pt x="4" y="73"/>
                    <a:pt x="4" y="72"/>
                    <a:pt x="4" y="72"/>
                  </a:cubicBezTo>
                  <a:cubicBezTo>
                    <a:pt x="3" y="70"/>
                    <a:pt x="3" y="70"/>
                    <a:pt x="3" y="70"/>
                  </a:cubicBezTo>
                  <a:cubicBezTo>
                    <a:pt x="3" y="70"/>
                    <a:pt x="5" y="69"/>
                    <a:pt x="5" y="68"/>
                  </a:cubicBezTo>
                  <a:cubicBezTo>
                    <a:pt x="5" y="68"/>
                    <a:pt x="6" y="67"/>
                    <a:pt x="5" y="66"/>
                  </a:cubicBezTo>
                  <a:cubicBezTo>
                    <a:pt x="5" y="65"/>
                    <a:pt x="3" y="64"/>
                    <a:pt x="3" y="64"/>
                  </a:cubicBezTo>
                  <a:cubicBezTo>
                    <a:pt x="2" y="63"/>
                    <a:pt x="1" y="62"/>
                    <a:pt x="0" y="61"/>
                  </a:cubicBezTo>
                  <a:cubicBezTo>
                    <a:pt x="0" y="60"/>
                    <a:pt x="0" y="59"/>
                    <a:pt x="0" y="59"/>
                  </a:cubicBezTo>
                  <a:cubicBezTo>
                    <a:pt x="0" y="59"/>
                    <a:pt x="0" y="58"/>
                    <a:pt x="1" y="58"/>
                  </a:cubicBezTo>
                  <a:cubicBezTo>
                    <a:pt x="2" y="57"/>
                    <a:pt x="3" y="57"/>
                    <a:pt x="3" y="56"/>
                  </a:cubicBezTo>
                  <a:cubicBezTo>
                    <a:pt x="3" y="56"/>
                    <a:pt x="4" y="56"/>
                    <a:pt x="4" y="55"/>
                  </a:cubicBezTo>
                  <a:cubicBezTo>
                    <a:pt x="3" y="54"/>
                    <a:pt x="2" y="53"/>
                    <a:pt x="2" y="53"/>
                  </a:cubicBezTo>
                  <a:cubicBezTo>
                    <a:pt x="3" y="50"/>
                    <a:pt x="3" y="50"/>
                    <a:pt x="3" y="50"/>
                  </a:cubicBezTo>
                  <a:cubicBezTo>
                    <a:pt x="2" y="49"/>
                    <a:pt x="2" y="49"/>
                    <a:pt x="2" y="49"/>
                  </a:cubicBezTo>
                  <a:cubicBezTo>
                    <a:pt x="2" y="45"/>
                    <a:pt x="2" y="45"/>
                    <a:pt x="2" y="45"/>
                  </a:cubicBezTo>
                  <a:cubicBezTo>
                    <a:pt x="2" y="44"/>
                    <a:pt x="2" y="44"/>
                    <a:pt x="2" y="44"/>
                  </a:cubicBezTo>
                  <a:cubicBezTo>
                    <a:pt x="2" y="44"/>
                    <a:pt x="3" y="42"/>
                    <a:pt x="3" y="42"/>
                  </a:cubicBezTo>
                  <a:cubicBezTo>
                    <a:pt x="3" y="41"/>
                    <a:pt x="3" y="39"/>
                    <a:pt x="3" y="39"/>
                  </a:cubicBezTo>
                  <a:cubicBezTo>
                    <a:pt x="3" y="39"/>
                    <a:pt x="3" y="39"/>
                    <a:pt x="3" y="39"/>
                  </a:cubicBezTo>
                  <a:cubicBezTo>
                    <a:pt x="5" y="40"/>
                    <a:pt x="8" y="39"/>
                    <a:pt x="9" y="39"/>
                  </a:cubicBezTo>
                  <a:cubicBezTo>
                    <a:pt x="11" y="39"/>
                    <a:pt x="11" y="36"/>
                    <a:pt x="10" y="33"/>
                  </a:cubicBezTo>
                  <a:cubicBezTo>
                    <a:pt x="10" y="31"/>
                    <a:pt x="11" y="29"/>
                    <a:pt x="11" y="27"/>
                  </a:cubicBezTo>
                  <a:cubicBezTo>
                    <a:pt x="12" y="25"/>
                    <a:pt x="15" y="24"/>
                    <a:pt x="18" y="22"/>
                  </a:cubicBezTo>
                  <a:cubicBezTo>
                    <a:pt x="20" y="20"/>
                    <a:pt x="20" y="18"/>
                    <a:pt x="23" y="18"/>
                  </a:cubicBezTo>
                  <a:cubicBezTo>
                    <a:pt x="23" y="18"/>
                    <a:pt x="24" y="18"/>
                    <a:pt x="25" y="19"/>
                  </a:cubicBezTo>
                  <a:cubicBezTo>
                    <a:pt x="25" y="19"/>
                    <a:pt x="25" y="20"/>
                    <a:pt x="26" y="21"/>
                  </a:cubicBezTo>
                  <a:cubicBezTo>
                    <a:pt x="26" y="21"/>
                    <a:pt x="26" y="21"/>
                    <a:pt x="27" y="21"/>
                  </a:cubicBezTo>
                  <a:cubicBezTo>
                    <a:pt x="29" y="24"/>
                    <a:pt x="31" y="26"/>
                    <a:pt x="31" y="18"/>
                  </a:cubicBezTo>
                  <a:cubicBezTo>
                    <a:pt x="32" y="11"/>
                    <a:pt x="37" y="13"/>
                    <a:pt x="41" y="11"/>
                  </a:cubicBezTo>
                  <a:cubicBezTo>
                    <a:pt x="41" y="11"/>
                    <a:pt x="41" y="11"/>
                    <a:pt x="42" y="10"/>
                  </a:cubicBezTo>
                  <a:cubicBezTo>
                    <a:pt x="43" y="11"/>
                    <a:pt x="44" y="11"/>
                    <a:pt x="45" y="11"/>
                  </a:cubicBezTo>
                  <a:cubicBezTo>
                    <a:pt x="46" y="11"/>
                    <a:pt x="46" y="11"/>
                    <a:pt x="46" y="11"/>
                  </a:cubicBezTo>
                  <a:cubicBezTo>
                    <a:pt x="46" y="11"/>
                    <a:pt x="49" y="7"/>
                    <a:pt x="49" y="7"/>
                  </a:cubicBezTo>
                  <a:cubicBezTo>
                    <a:pt x="50" y="7"/>
                    <a:pt x="52" y="6"/>
                    <a:pt x="52" y="6"/>
                  </a:cubicBezTo>
                  <a:cubicBezTo>
                    <a:pt x="54" y="3"/>
                    <a:pt x="54" y="3"/>
                    <a:pt x="54" y="3"/>
                  </a:cubicBezTo>
                  <a:cubicBezTo>
                    <a:pt x="54" y="3"/>
                    <a:pt x="56" y="4"/>
                    <a:pt x="57" y="4"/>
                  </a:cubicBezTo>
                  <a:cubicBezTo>
                    <a:pt x="58" y="4"/>
                    <a:pt x="59" y="4"/>
                    <a:pt x="61" y="4"/>
                  </a:cubicBezTo>
                  <a:cubicBezTo>
                    <a:pt x="62" y="3"/>
                    <a:pt x="62" y="3"/>
                    <a:pt x="62" y="3"/>
                  </a:cubicBezTo>
                  <a:cubicBezTo>
                    <a:pt x="62" y="3"/>
                    <a:pt x="64" y="1"/>
                    <a:pt x="66" y="1"/>
                  </a:cubicBezTo>
                  <a:cubicBezTo>
                    <a:pt x="68" y="0"/>
                    <a:pt x="68" y="1"/>
                    <a:pt x="68" y="1"/>
                  </a:cubicBezTo>
                  <a:cubicBezTo>
                    <a:pt x="68" y="1"/>
                    <a:pt x="71" y="1"/>
                    <a:pt x="73" y="1"/>
                  </a:cubicBezTo>
                  <a:cubicBezTo>
                    <a:pt x="73" y="1"/>
                    <a:pt x="73" y="0"/>
                    <a:pt x="73" y="0"/>
                  </a:cubicBezTo>
                  <a:cubicBezTo>
                    <a:pt x="76" y="2"/>
                    <a:pt x="76" y="5"/>
                    <a:pt x="79" y="8"/>
                  </a:cubicBezTo>
                  <a:cubicBezTo>
                    <a:pt x="83" y="12"/>
                    <a:pt x="87" y="11"/>
                    <a:pt x="94" y="15"/>
                  </a:cubicBezTo>
                  <a:cubicBezTo>
                    <a:pt x="94" y="16"/>
                    <a:pt x="98" y="19"/>
                    <a:pt x="99" y="22"/>
                  </a:cubicBezTo>
                  <a:cubicBezTo>
                    <a:pt x="100" y="26"/>
                    <a:pt x="104" y="26"/>
                    <a:pt x="105" y="30"/>
                  </a:cubicBezTo>
                  <a:cubicBezTo>
                    <a:pt x="105" y="33"/>
                    <a:pt x="103" y="34"/>
                    <a:pt x="103" y="37"/>
                  </a:cubicBezTo>
                  <a:cubicBezTo>
                    <a:pt x="103" y="40"/>
                    <a:pt x="105" y="47"/>
                    <a:pt x="106" y="48"/>
                  </a:cubicBezTo>
                  <a:cubicBezTo>
                    <a:pt x="106" y="48"/>
                    <a:pt x="106" y="49"/>
                    <a:pt x="106" y="49"/>
                  </a:cubicBezTo>
                  <a:cubicBezTo>
                    <a:pt x="97" y="51"/>
                    <a:pt x="97" y="51"/>
                    <a:pt x="97" y="51"/>
                  </a:cubicBezTo>
                  <a:cubicBezTo>
                    <a:pt x="98" y="60"/>
                    <a:pt x="98" y="60"/>
                    <a:pt x="98" y="60"/>
                  </a:cubicBezTo>
                  <a:cubicBezTo>
                    <a:pt x="93" y="64"/>
                    <a:pt x="93" y="64"/>
                    <a:pt x="93" y="64"/>
                  </a:cubicBezTo>
                  <a:cubicBezTo>
                    <a:pt x="93" y="64"/>
                    <a:pt x="81" y="66"/>
                    <a:pt x="80" y="66"/>
                  </a:cubicBezTo>
                  <a:cubicBezTo>
                    <a:pt x="79" y="66"/>
                    <a:pt x="74" y="67"/>
                    <a:pt x="72" y="68"/>
                  </a:cubicBezTo>
                  <a:cubicBezTo>
                    <a:pt x="70" y="68"/>
                    <a:pt x="67" y="70"/>
                    <a:pt x="66" y="70"/>
                  </a:cubicBezTo>
                  <a:cubicBezTo>
                    <a:pt x="64" y="71"/>
                    <a:pt x="63" y="76"/>
                    <a:pt x="63" y="76"/>
                  </a:cubicBezTo>
                  <a:cubicBezTo>
                    <a:pt x="63" y="76"/>
                    <a:pt x="60" y="80"/>
                    <a:pt x="59" y="81"/>
                  </a:cubicBezTo>
                  <a:cubicBezTo>
                    <a:pt x="58" y="82"/>
                    <a:pt x="53" y="85"/>
                    <a:pt x="53" y="85"/>
                  </a:cubicBezTo>
                  <a:cubicBezTo>
                    <a:pt x="53" y="85"/>
                    <a:pt x="48" y="85"/>
                    <a:pt x="47" y="85"/>
                  </a:cubicBezTo>
                  <a:cubicBezTo>
                    <a:pt x="45" y="85"/>
                    <a:pt x="43" y="87"/>
                    <a:pt x="41" y="87"/>
                  </a:cubicBezTo>
                  <a:cubicBezTo>
                    <a:pt x="38" y="88"/>
                    <a:pt x="36" y="89"/>
                    <a:pt x="35" y="89"/>
                  </a:cubicBezTo>
                  <a:cubicBezTo>
                    <a:pt x="34" y="89"/>
                    <a:pt x="29" y="90"/>
                    <a:pt x="29" y="90"/>
                  </a:cubicBezTo>
                  <a:cubicBezTo>
                    <a:pt x="29" y="93"/>
                    <a:pt x="29" y="93"/>
                    <a:pt x="29" y="93"/>
                  </a:cubicBezTo>
                  <a:cubicBezTo>
                    <a:pt x="29" y="93"/>
                    <a:pt x="28" y="93"/>
                    <a:pt x="28" y="93"/>
                  </a:cubicBezTo>
                  <a:cubicBezTo>
                    <a:pt x="28" y="93"/>
                    <a:pt x="28" y="93"/>
                    <a:pt x="27" y="93"/>
                  </a:cubicBezTo>
                  <a:cubicBezTo>
                    <a:pt x="27" y="92"/>
                    <a:pt x="27" y="92"/>
                    <a:pt x="27" y="92"/>
                  </a:cubicBezTo>
                  <a:cubicBezTo>
                    <a:pt x="25" y="90"/>
                    <a:pt x="25" y="90"/>
                    <a:pt x="25" y="90"/>
                  </a:cubicBezTo>
                  <a:cubicBezTo>
                    <a:pt x="25" y="90"/>
                    <a:pt x="24" y="91"/>
                    <a:pt x="23" y="91"/>
                  </a:cubicBezTo>
                  <a:cubicBezTo>
                    <a:pt x="22" y="91"/>
                    <a:pt x="22" y="90"/>
                    <a:pt x="21" y="90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55" name="Freeform 47">
              <a:extLst>
                <a:ext uri="{FF2B5EF4-FFF2-40B4-BE49-F238E27FC236}">
                  <a16:creationId xmlns:a16="http://schemas.microsoft.com/office/drawing/2014/main" id="{5BBAA3B4-858D-4FB6-8CF5-918EAB27EADA}"/>
                </a:ext>
              </a:extLst>
            </p:cNvPr>
            <p:cNvSpPr>
              <a:spLocks/>
            </p:cNvSpPr>
            <p:nvPr/>
          </p:nvSpPr>
          <p:spPr bwMode="auto">
            <a:xfrm>
              <a:off x="5588874" y="2851550"/>
              <a:ext cx="445269" cy="240785"/>
            </a:xfrm>
            <a:custGeom>
              <a:avLst/>
              <a:gdLst>
                <a:gd name="T0" fmla="*/ 32 w 195"/>
                <a:gd name="T1" fmla="*/ 49 h 109"/>
                <a:gd name="T2" fmla="*/ 40 w 195"/>
                <a:gd name="T3" fmla="*/ 37 h 109"/>
                <a:gd name="T4" fmla="*/ 47 w 195"/>
                <a:gd name="T5" fmla="*/ 25 h 109"/>
                <a:gd name="T6" fmla="*/ 53 w 195"/>
                <a:gd name="T7" fmla="*/ 15 h 109"/>
                <a:gd name="T8" fmla="*/ 64 w 195"/>
                <a:gd name="T9" fmla="*/ 13 h 109"/>
                <a:gd name="T10" fmla="*/ 71 w 195"/>
                <a:gd name="T11" fmla="*/ 17 h 109"/>
                <a:gd name="T12" fmla="*/ 78 w 195"/>
                <a:gd name="T13" fmla="*/ 8 h 109"/>
                <a:gd name="T14" fmla="*/ 87 w 195"/>
                <a:gd name="T15" fmla="*/ 10 h 109"/>
                <a:gd name="T16" fmla="*/ 96 w 195"/>
                <a:gd name="T17" fmla="*/ 14 h 109"/>
                <a:gd name="T18" fmla="*/ 97 w 195"/>
                <a:gd name="T19" fmla="*/ 22 h 109"/>
                <a:gd name="T20" fmla="*/ 102 w 195"/>
                <a:gd name="T21" fmla="*/ 23 h 109"/>
                <a:gd name="T22" fmla="*/ 106 w 195"/>
                <a:gd name="T23" fmla="*/ 23 h 109"/>
                <a:gd name="T24" fmla="*/ 108 w 195"/>
                <a:gd name="T25" fmla="*/ 20 h 109"/>
                <a:gd name="T26" fmla="*/ 111 w 195"/>
                <a:gd name="T27" fmla="*/ 15 h 109"/>
                <a:gd name="T28" fmla="*/ 114 w 195"/>
                <a:gd name="T29" fmla="*/ 12 h 109"/>
                <a:gd name="T30" fmla="*/ 118 w 195"/>
                <a:gd name="T31" fmla="*/ 9 h 109"/>
                <a:gd name="T32" fmla="*/ 123 w 195"/>
                <a:gd name="T33" fmla="*/ 9 h 109"/>
                <a:gd name="T34" fmla="*/ 126 w 195"/>
                <a:gd name="T35" fmla="*/ 8 h 109"/>
                <a:gd name="T36" fmla="*/ 131 w 195"/>
                <a:gd name="T37" fmla="*/ 9 h 109"/>
                <a:gd name="T38" fmla="*/ 135 w 195"/>
                <a:gd name="T39" fmla="*/ 11 h 109"/>
                <a:gd name="T40" fmla="*/ 142 w 195"/>
                <a:gd name="T41" fmla="*/ 7 h 109"/>
                <a:gd name="T42" fmla="*/ 145 w 195"/>
                <a:gd name="T43" fmla="*/ 4 h 109"/>
                <a:gd name="T44" fmla="*/ 148 w 195"/>
                <a:gd name="T45" fmla="*/ 1 h 109"/>
                <a:gd name="T46" fmla="*/ 154 w 195"/>
                <a:gd name="T47" fmla="*/ 2 h 109"/>
                <a:gd name="T48" fmla="*/ 162 w 195"/>
                <a:gd name="T49" fmla="*/ 1 h 109"/>
                <a:gd name="T50" fmla="*/ 168 w 195"/>
                <a:gd name="T51" fmla="*/ 1 h 109"/>
                <a:gd name="T52" fmla="*/ 173 w 195"/>
                <a:gd name="T53" fmla="*/ 4 h 109"/>
                <a:gd name="T54" fmla="*/ 175 w 195"/>
                <a:gd name="T55" fmla="*/ 9 h 109"/>
                <a:gd name="T56" fmla="*/ 183 w 195"/>
                <a:gd name="T57" fmla="*/ 10 h 109"/>
                <a:gd name="T58" fmla="*/ 187 w 195"/>
                <a:gd name="T59" fmla="*/ 11 h 109"/>
                <a:gd name="T60" fmla="*/ 195 w 195"/>
                <a:gd name="T61" fmla="*/ 12 h 109"/>
                <a:gd name="T62" fmla="*/ 193 w 195"/>
                <a:gd name="T63" fmla="*/ 20 h 109"/>
                <a:gd name="T64" fmla="*/ 192 w 195"/>
                <a:gd name="T65" fmla="*/ 27 h 109"/>
                <a:gd name="T66" fmla="*/ 191 w 195"/>
                <a:gd name="T67" fmla="*/ 33 h 109"/>
                <a:gd name="T68" fmla="*/ 188 w 195"/>
                <a:gd name="T69" fmla="*/ 39 h 109"/>
                <a:gd name="T70" fmla="*/ 188 w 195"/>
                <a:gd name="T71" fmla="*/ 47 h 109"/>
                <a:gd name="T72" fmla="*/ 186 w 195"/>
                <a:gd name="T73" fmla="*/ 52 h 109"/>
                <a:gd name="T74" fmla="*/ 169 w 195"/>
                <a:gd name="T75" fmla="*/ 49 h 109"/>
                <a:gd name="T76" fmla="*/ 146 w 195"/>
                <a:gd name="T77" fmla="*/ 50 h 109"/>
                <a:gd name="T78" fmla="*/ 126 w 195"/>
                <a:gd name="T79" fmla="*/ 70 h 109"/>
                <a:gd name="T80" fmla="*/ 110 w 195"/>
                <a:gd name="T81" fmla="*/ 78 h 109"/>
                <a:gd name="T82" fmla="*/ 94 w 195"/>
                <a:gd name="T83" fmla="*/ 85 h 109"/>
                <a:gd name="T84" fmla="*/ 73 w 195"/>
                <a:gd name="T85" fmla="*/ 96 h 109"/>
                <a:gd name="T86" fmla="*/ 47 w 195"/>
                <a:gd name="T87" fmla="*/ 107 h 109"/>
                <a:gd name="T88" fmla="*/ 22 w 195"/>
                <a:gd name="T89" fmla="*/ 98 h 109"/>
                <a:gd name="T90" fmla="*/ 14 w 195"/>
                <a:gd name="T91" fmla="*/ 102 h 109"/>
                <a:gd name="T92" fmla="*/ 4 w 195"/>
                <a:gd name="T93" fmla="*/ 88 h 109"/>
                <a:gd name="T94" fmla="*/ 0 w 195"/>
                <a:gd name="T95" fmla="*/ 84 h 109"/>
                <a:gd name="T96" fmla="*/ 2 w 195"/>
                <a:gd name="T97" fmla="*/ 75 h 109"/>
                <a:gd name="T98" fmla="*/ 3 w 195"/>
                <a:gd name="T99" fmla="*/ 68 h 109"/>
                <a:gd name="T100" fmla="*/ 5 w 195"/>
                <a:gd name="T101" fmla="*/ 60 h 109"/>
                <a:gd name="T102" fmla="*/ 9 w 195"/>
                <a:gd name="T103" fmla="*/ 55 h 109"/>
                <a:gd name="T104" fmla="*/ 16 w 195"/>
                <a:gd name="T105" fmla="*/ 57 h 109"/>
                <a:gd name="T106" fmla="*/ 22 w 195"/>
                <a:gd name="T107" fmla="*/ 56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95" h="109">
                  <a:moveTo>
                    <a:pt x="26" y="54"/>
                  </a:moveTo>
                  <a:cubicBezTo>
                    <a:pt x="29" y="52"/>
                    <a:pt x="29" y="52"/>
                    <a:pt x="29" y="52"/>
                  </a:cubicBezTo>
                  <a:cubicBezTo>
                    <a:pt x="29" y="52"/>
                    <a:pt x="29" y="49"/>
                    <a:pt x="30" y="50"/>
                  </a:cubicBezTo>
                  <a:cubicBezTo>
                    <a:pt x="30" y="50"/>
                    <a:pt x="32" y="49"/>
                    <a:pt x="32" y="49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34" y="44"/>
                    <a:pt x="34" y="44"/>
                    <a:pt x="34" y="44"/>
                  </a:cubicBezTo>
                  <a:cubicBezTo>
                    <a:pt x="39" y="42"/>
                    <a:pt x="39" y="42"/>
                    <a:pt x="39" y="42"/>
                  </a:cubicBezTo>
                  <a:cubicBezTo>
                    <a:pt x="40" y="37"/>
                    <a:pt x="40" y="37"/>
                    <a:pt x="40" y="37"/>
                  </a:cubicBezTo>
                  <a:cubicBezTo>
                    <a:pt x="39" y="34"/>
                    <a:pt x="39" y="34"/>
                    <a:pt x="39" y="34"/>
                  </a:cubicBezTo>
                  <a:cubicBezTo>
                    <a:pt x="39" y="34"/>
                    <a:pt x="39" y="30"/>
                    <a:pt x="40" y="30"/>
                  </a:cubicBezTo>
                  <a:cubicBezTo>
                    <a:pt x="41" y="30"/>
                    <a:pt x="44" y="28"/>
                    <a:pt x="44" y="28"/>
                  </a:cubicBezTo>
                  <a:cubicBezTo>
                    <a:pt x="47" y="25"/>
                    <a:pt x="47" y="25"/>
                    <a:pt x="47" y="25"/>
                  </a:cubicBezTo>
                  <a:cubicBezTo>
                    <a:pt x="47" y="23"/>
                    <a:pt x="47" y="23"/>
                    <a:pt x="47" y="23"/>
                  </a:cubicBezTo>
                  <a:cubicBezTo>
                    <a:pt x="49" y="19"/>
                    <a:pt x="49" y="19"/>
                    <a:pt x="49" y="19"/>
                  </a:cubicBezTo>
                  <a:cubicBezTo>
                    <a:pt x="51" y="17"/>
                    <a:pt x="51" y="17"/>
                    <a:pt x="51" y="17"/>
                  </a:cubicBezTo>
                  <a:cubicBezTo>
                    <a:pt x="53" y="15"/>
                    <a:pt x="53" y="15"/>
                    <a:pt x="53" y="15"/>
                  </a:cubicBezTo>
                  <a:cubicBezTo>
                    <a:pt x="56" y="14"/>
                    <a:pt x="56" y="14"/>
                    <a:pt x="56" y="14"/>
                  </a:cubicBezTo>
                  <a:cubicBezTo>
                    <a:pt x="56" y="14"/>
                    <a:pt x="57" y="14"/>
                    <a:pt x="58" y="14"/>
                  </a:cubicBezTo>
                  <a:cubicBezTo>
                    <a:pt x="59" y="14"/>
                    <a:pt x="60" y="13"/>
                    <a:pt x="60" y="13"/>
                  </a:cubicBezTo>
                  <a:cubicBezTo>
                    <a:pt x="61" y="13"/>
                    <a:pt x="64" y="13"/>
                    <a:pt x="64" y="13"/>
                  </a:cubicBezTo>
                  <a:cubicBezTo>
                    <a:pt x="64" y="13"/>
                    <a:pt x="66" y="11"/>
                    <a:pt x="66" y="12"/>
                  </a:cubicBezTo>
                  <a:cubicBezTo>
                    <a:pt x="66" y="14"/>
                    <a:pt x="66" y="15"/>
                    <a:pt x="66" y="15"/>
                  </a:cubicBezTo>
                  <a:cubicBezTo>
                    <a:pt x="67" y="16"/>
                    <a:pt x="68" y="18"/>
                    <a:pt x="68" y="18"/>
                  </a:cubicBezTo>
                  <a:cubicBezTo>
                    <a:pt x="68" y="18"/>
                    <a:pt x="70" y="18"/>
                    <a:pt x="71" y="17"/>
                  </a:cubicBezTo>
                  <a:cubicBezTo>
                    <a:pt x="72" y="16"/>
                    <a:pt x="74" y="15"/>
                    <a:pt x="74" y="15"/>
                  </a:cubicBezTo>
                  <a:cubicBezTo>
                    <a:pt x="74" y="15"/>
                    <a:pt x="76" y="17"/>
                    <a:pt x="76" y="16"/>
                  </a:cubicBezTo>
                  <a:cubicBezTo>
                    <a:pt x="76" y="15"/>
                    <a:pt x="76" y="11"/>
                    <a:pt x="76" y="11"/>
                  </a:cubicBezTo>
                  <a:cubicBezTo>
                    <a:pt x="78" y="8"/>
                    <a:pt x="78" y="8"/>
                    <a:pt x="78" y="8"/>
                  </a:cubicBezTo>
                  <a:cubicBezTo>
                    <a:pt x="78" y="8"/>
                    <a:pt x="80" y="8"/>
                    <a:pt x="80" y="7"/>
                  </a:cubicBezTo>
                  <a:cubicBezTo>
                    <a:pt x="80" y="6"/>
                    <a:pt x="82" y="4"/>
                    <a:pt x="82" y="4"/>
                  </a:cubicBezTo>
                  <a:cubicBezTo>
                    <a:pt x="85" y="4"/>
                    <a:pt x="85" y="4"/>
                    <a:pt x="85" y="4"/>
                  </a:cubicBezTo>
                  <a:cubicBezTo>
                    <a:pt x="87" y="10"/>
                    <a:pt x="87" y="10"/>
                    <a:pt x="87" y="10"/>
                  </a:cubicBezTo>
                  <a:cubicBezTo>
                    <a:pt x="90" y="12"/>
                    <a:pt x="90" y="12"/>
                    <a:pt x="90" y="12"/>
                  </a:cubicBezTo>
                  <a:cubicBezTo>
                    <a:pt x="91" y="13"/>
                    <a:pt x="91" y="13"/>
                    <a:pt x="91" y="13"/>
                  </a:cubicBezTo>
                  <a:cubicBezTo>
                    <a:pt x="93" y="14"/>
                    <a:pt x="93" y="14"/>
                    <a:pt x="93" y="14"/>
                  </a:cubicBezTo>
                  <a:cubicBezTo>
                    <a:pt x="96" y="14"/>
                    <a:pt x="96" y="14"/>
                    <a:pt x="96" y="14"/>
                  </a:cubicBezTo>
                  <a:cubicBezTo>
                    <a:pt x="96" y="15"/>
                    <a:pt x="96" y="15"/>
                    <a:pt x="96" y="15"/>
                  </a:cubicBezTo>
                  <a:cubicBezTo>
                    <a:pt x="98" y="17"/>
                    <a:pt x="98" y="17"/>
                    <a:pt x="98" y="17"/>
                  </a:cubicBezTo>
                  <a:cubicBezTo>
                    <a:pt x="99" y="20"/>
                    <a:pt x="99" y="20"/>
                    <a:pt x="99" y="20"/>
                  </a:cubicBezTo>
                  <a:cubicBezTo>
                    <a:pt x="97" y="22"/>
                    <a:pt x="97" y="22"/>
                    <a:pt x="97" y="22"/>
                  </a:cubicBezTo>
                  <a:cubicBezTo>
                    <a:pt x="97" y="23"/>
                    <a:pt x="97" y="23"/>
                    <a:pt x="97" y="23"/>
                  </a:cubicBezTo>
                  <a:cubicBezTo>
                    <a:pt x="98" y="24"/>
                    <a:pt x="98" y="24"/>
                    <a:pt x="98" y="24"/>
                  </a:cubicBezTo>
                  <a:cubicBezTo>
                    <a:pt x="98" y="24"/>
                    <a:pt x="99" y="24"/>
                    <a:pt x="99" y="24"/>
                  </a:cubicBezTo>
                  <a:cubicBezTo>
                    <a:pt x="99" y="24"/>
                    <a:pt x="101" y="23"/>
                    <a:pt x="102" y="23"/>
                  </a:cubicBezTo>
                  <a:cubicBezTo>
                    <a:pt x="102" y="23"/>
                    <a:pt x="102" y="22"/>
                    <a:pt x="102" y="22"/>
                  </a:cubicBezTo>
                  <a:cubicBezTo>
                    <a:pt x="102" y="22"/>
                    <a:pt x="104" y="21"/>
                    <a:pt x="104" y="21"/>
                  </a:cubicBezTo>
                  <a:cubicBezTo>
                    <a:pt x="104" y="21"/>
                    <a:pt x="105" y="21"/>
                    <a:pt x="105" y="21"/>
                  </a:cubicBezTo>
                  <a:cubicBezTo>
                    <a:pt x="105" y="22"/>
                    <a:pt x="106" y="23"/>
                    <a:pt x="106" y="23"/>
                  </a:cubicBezTo>
                  <a:cubicBezTo>
                    <a:pt x="106" y="23"/>
                    <a:pt x="107" y="22"/>
                    <a:pt x="107" y="23"/>
                  </a:cubicBezTo>
                  <a:cubicBezTo>
                    <a:pt x="107" y="23"/>
                    <a:pt x="108" y="23"/>
                    <a:pt x="108" y="23"/>
                  </a:cubicBezTo>
                  <a:cubicBezTo>
                    <a:pt x="108" y="23"/>
                    <a:pt x="108" y="23"/>
                    <a:pt x="108" y="22"/>
                  </a:cubicBezTo>
                  <a:cubicBezTo>
                    <a:pt x="108" y="20"/>
                    <a:pt x="108" y="20"/>
                    <a:pt x="108" y="20"/>
                  </a:cubicBezTo>
                  <a:cubicBezTo>
                    <a:pt x="108" y="19"/>
                    <a:pt x="108" y="18"/>
                    <a:pt x="108" y="18"/>
                  </a:cubicBezTo>
                  <a:cubicBezTo>
                    <a:pt x="109" y="17"/>
                    <a:pt x="109" y="17"/>
                    <a:pt x="109" y="16"/>
                  </a:cubicBezTo>
                  <a:cubicBezTo>
                    <a:pt x="109" y="16"/>
                    <a:pt x="108" y="15"/>
                    <a:pt x="109" y="15"/>
                  </a:cubicBezTo>
                  <a:cubicBezTo>
                    <a:pt x="110" y="15"/>
                    <a:pt x="111" y="15"/>
                    <a:pt x="111" y="15"/>
                  </a:cubicBezTo>
                  <a:cubicBezTo>
                    <a:pt x="111" y="15"/>
                    <a:pt x="111" y="14"/>
                    <a:pt x="111" y="14"/>
                  </a:cubicBezTo>
                  <a:cubicBezTo>
                    <a:pt x="111" y="14"/>
                    <a:pt x="112" y="13"/>
                    <a:pt x="113" y="13"/>
                  </a:cubicBezTo>
                  <a:cubicBezTo>
                    <a:pt x="113" y="13"/>
                    <a:pt x="113" y="14"/>
                    <a:pt x="114" y="13"/>
                  </a:cubicBezTo>
                  <a:cubicBezTo>
                    <a:pt x="115" y="12"/>
                    <a:pt x="114" y="12"/>
                    <a:pt x="114" y="12"/>
                  </a:cubicBezTo>
                  <a:cubicBezTo>
                    <a:pt x="114" y="11"/>
                    <a:pt x="114" y="11"/>
                    <a:pt x="114" y="11"/>
                  </a:cubicBezTo>
                  <a:cubicBezTo>
                    <a:pt x="115" y="10"/>
                    <a:pt x="114" y="11"/>
                    <a:pt x="116" y="11"/>
                  </a:cubicBezTo>
                  <a:cubicBezTo>
                    <a:pt x="117" y="10"/>
                    <a:pt x="118" y="10"/>
                    <a:pt x="118" y="10"/>
                  </a:cubicBezTo>
                  <a:cubicBezTo>
                    <a:pt x="118" y="10"/>
                    <a:pt x="118" y="9"/>
                    <a:pt x="118" y="9"/>
                  </a:cubicBezTo>
                  <a:cubicBezTo>
                    <a:pt x="120" y="8"/>
                    <a:pt x="120" y="8"/>
                    <a:pt x="120" y="8"/>
                  </a:cubicBezTo>
                  <a:cubicBezTo>
                    <a:pt x="120" y="8"/>
                    <a:pt x="120" y="9"/>
                    <a:pt x="120" y="9"/>
                  </a:cubicBezTo>
                  <a:cubicBezTo>
                    <a:pt x="120" y="9"/>
                    <a:pt x="121" y="9"/>
                    <a:pt x="122" y="9"/>
                  </a:cubicBezTo>
                  <a:cubicBezTo>
                    <a:pt x="122" y="9"/>
                    <a:pt x="123" y="10"/>
                    <a:pt x="123" y="9"/>
                  </a:cubicBezTo>
                  <a:cubicBezTo>
                    <a:pt x="123" y="9"/>
                    <a:pt x="124" y="9"/>
                    <a:pt x="124" y="8"/>
                  </a:cubicBezTo>
                  <a:cubicBezTo>
                    <a:pt x="124" y="8"/>
                    <a:pt x="124" y="8"/>
                    <a:pt x="124" y="8"/>
                  </a:cubicBezTo>
                  <a:cubicBezTo>
                    <a:pt x="124" y="8"/>
                    <a:pt x="124" y="7"/>
                    <a:pt x="125" y="7"/>
                  </a:cubicBezTo>
                  <a:cubicBezTo>
                    <a:pt x="126" y="8"/>
                    <a:pt x="125" y="8"/>
                    <a:pt x="126" y="8"/>
                  </a:cubicBezTo>
                  <a:cubicBezTo>
                    <a:pt x="126" y="7"/>
                    <a:pt x="128" y="6"/>
                    <a:pt x="128" y="6"/>
                  </a:cubicBezTo>
                  <a:cubicBezTo>
                    <a:pt x="128" y="6"/>
                    <a:pt x="128" y="6"/>
                    <a:pt x="129" y="8"/>
                  </a:cubicBezTo>
                  <a:cubicBezTo>
                    <a:pt x="129" y="9"/>
                    <a:pt x="130" y="9"/>
                    <a:pt x="131" y="9"/>
                  </a:cubicBezTo>
                  <a:cubicBezTo>
                    <a:pt x="131" y="9"/>
                    <a:pt x="131" y="9"/>
                    <a:pt x="131" y="9"/>
                  </a:cubicBezTo>
                  <a:cubicBezTo>
                    <a:pt x="131" y="10"/>
                    <a:pt x="132" y="11"/>
                    <a:pt x="132" y="11"/>
                  </a:cubicBezTo>
                  <a:cubicBezTo>
                    <a:pt x="133" y="11"/>
                    <a:pt x="133" y="11"/>
                    <a:pt x="133" y="11"/>
                  </a:cubicBezTo>
                  <a:cubicBezTo>
                    <a:pt x="134" y="10"/>
                    <a:pt x="134" y="10"/>
                    <a:pt x="134" y="10"/>
                  </a:cubicBezTo>
                  <a:cubicBezTo>
                    <a:pt x="134" y="10"/>
                    <a:pt x="134" y="11"/>
                    <a:pt x="135" y="11"/>
                  </a:cubicBezTo>
                  <a:cubicBezTo>
                    <a:pt x="136" y="11"/>
                    <a:pt x="137" y="12"/>
                    <a:pt x="137" y="12"/>
                  </a:cubicBezTo>
                  <a:cubicBezTo>
                    <a:pt x="137" y="11"/>
                    <a:pt x="138" y="10"/>
                    <a:pt x="138" y="10"/>
                  </a:cubicBezTo>
                  <a:cubicBezTo>
                    <a:pt x="138" y="9"/>
                    <a:pt x="138" y="9"/>
                    <a:pt x="139" y="8"/>
                  </a:cubicBezTo>
                  <a:cubicBezTo>
                    <a:pt x="139" y="8"/>
                    <a:pt x="142" y="7"/>
                    <a:pt x="142" y="7"/>
                  </a:cubicBezTo>
                  <a:cubicBezTo>
                    <a:pt x="142" y="7"/>
                    <a:pt x="141" y="5"/>
                    <a:pt x="140" y="5"/>
                  </a:cubicBezTo>
                  <a:cubicBezTo>
                    <a:pt x="140" y="5"/>
                    <a:pt x="139" y="4"/>
                    <a:pt x="141" y="3"/>
                  </a:cubicBezTo>
                  <a:cubicBezTo>
                    <a:pt x="142" y="3"/>
                    <a:pt x="143" y="3"/>
                    <a:pt x="143" y="3"/>
                  </a:cubicBezTo>
                  <a:cubicBezTo>
                    <a:pt x="145" y="4"/>
                    <a:pt x="145" y="4"/>
                    <a:pt x="145" y="4"/>
                  </a:cubicBezTo>
                  <a:cubicBezTo>
                    <a:pt x="145" y="3"/>
                    <a:pt x="145" y="3"/>
                    <a:pt x="145" y="3"/>
                  </a:cubicBezTo>
                  <a:cubicBezTo>
                    <a:pt x="146" y="2"/>
                    <a:pt x="146" y="2"/>
                    <a:pt x="146" y="2"/>
                  </a:cubicBezTo>
                  <a:cubicBezTo>
                    <a:pt x="146" y="2"/>
                    <a:pt x="147" y="1"/>
                    <a:pt x="147" y="1"/>
                  </a:cubicBezTo>
                  <a:cubicBezTo>
                    <a:pt x="147" y="1"/>
                    <a:pt x="148" y="1"/>
                    <a:pt x="148" y="1"/>
                  </a:cubicBezTo>
                  <a:cubicBezTo>
                    <a:pt x="149" y="1"/>
                    <a:pt x="150" y="1"/>
                    <a:pt x="150" y="1"/>
                  </a:cubicBezTo>
                  <a:cubicBezTo>
                    <a:pt x="150" y="1"/>
                    <a:pt x="151" y="2"/>
                    <a:pt x="151" y="2"/>
                  </a:cubicBezTo>
                  <a:cubicBezTo>
                    <a:pt x="152" y="2"/>
                    <a:pt x="153" y="2"/>
                    <a:pt x="153" y="2"/>
                  </a:cubicBezTo>
                  <a:cubicBezTo>
                    <a:pt x="153" y="2"/>
                    <a:pt x="154" y="3"/>
                    <a:pt x="154" y="2"/>
                  </a:cubicBezTo>
                  <a:cubicBezTo>
                    <a:pt x="155" y="2"/>
                    <a:pt x="155" y="1"/>
                    <a:pt x="155" y="1"/>
                  </a:cubicBezTo>
                  <a:cubicBezTo>
                    <a:pt x="155" y="1"/>
                    <a:pt x="159" y="0"/>
                    <a:pt x="159" y="0"/>
                  </a:cubicBezTo>
                  <a:cubicBezTo>
                    <a:pt x="159" y="0"/>
                    <a:pt x="160" y="0"/>
                    <a:pt x="160" y="0"/>
                  </a:cubicBezTo>
                  <a:cubicBezTo>
                    <a:pt x="161" y="1"/>
                    <a:pt x="162" y="1"/>
                    <a:pt x="162" y="1"/>
                  </a:cubicBezTo>
                  <a:cubicBezTo>
                    <a:pt x="163" y="1"/>
                    <a:pt x="164" y="2"/>
                    <a:pt x="164" y="2"/>
                  </a:cubicBezTo>
                  <a:cubicBezTo>
                    <a:pt x="165" y="3"/>
                    <a:pt x="166" y="3"/>
                    <a:pt x="166" y="3"/>
                  </a:cubicBezTo>
                  <a:cubicBezTo>
                    <a:pt x="166" y="3"/>
                    <a:pt x="166" y="1"/>
                    <a:pt x="166" y="1"/>
                  </a:cubicBezTo>
                  <a:cubicBezTo>
                    <a:pt x="167" y="1"/>
                    <a:pt x="168" y="1"/>
                    <a:pt x="168" y="1"/>
                  </a:cubicBezTo>
                  <a:cubicBezTo>
                    <a:pt x="169" y="2"/>
                    <a:pt x="169" y="2"/>
                    <a:pt x="169" y="2"/>
                  </a:cubicBezTo>
                  <a:cubicBezTo>
                    <a:pt x="169" y="2"/>
                    <a:pt x="170" y="3"/>
                    <a:pt x="171" y="3"/>
                  </a:cubicBezTo>
                  <a:cubicBezTo>
                    <a:pt x="171" y="3"/>
                    <a:pt x="172" y="2"/>
                    <a:pt x="172" y="2"/>
                  </a:cubicBezTo>
                  <a:cubicBezTo>
                    <a:pt x="172" y="3"/>
                    <a:pt x="173" y="3"/>
                    <a:pt x="173" y="4"/>
                  </a:cubicBezTo>
                  <a:cubicBezTo>
                    <a:pt x="173" y="4"/>
                    <a:pt x="174" y="5"/>
                    <a:pt x="174" y="5"/>
                  </a:cubicBezTo>
                  <a:cubicBezTo>
                    <a:pt x="174" y="6"/>
                    <a:pt x="175" y="6"/>
                    <a:pt x="175" y="6"/>
                  </a:cubicBezTo>
                  <a:cubicBezTo>
                    <a:pt x="175" y="7"/>
                    <a:pt x="175" y="8"/>
                    <a:pt x="175" y="8"/>
                  </a:cubicBezTo>
                  <a:cubicBezTo>
                    <a:pt x="175" y="8"/>
                    <a:pt x="175" y="8"/>
                    <a:pt x="175" y="9"/>
                  </a:cubicBezTo>
                  <a:cubicBezTo>
                    <a:pt x="176" y="9"/>
                    <a:pt x="179" y="9"/>
                    <a:pt x="179" y="9"/>
                  </a:cubicBezTo>
                  <a:cubicBezTo>
                    <a:pt x="179" y="9"/>
                    <a:pt x="180" y="9"/>
                    <a:pt x="180" y="10"/>
                  </a:cubicBezTo>
                  <a:cubicBezTo>
                    <a:pt x="180" y="10"/>
                    <a:pt x="182" y="10"/>
                    <a:pt x="182" y="10"/>
                  </a:cubicBezTo>
                  <a:cubicBezTo>
                    <a:pt x="182" y="10"/>
                    <a:pt x="183" y="9"/>
                    <a:pt x="183" y="10"/>
                  </a:cubicBezTo>
                  <a:cubicBezTo>
                    <a:pt x="183" y="10"/>
                    <a:pt x="183" y="11"/>
                    <a:pt x="183" y="11"/>
                  </a:cubicBezTo>
                  <a:cubicBezTo>
                    <a:pt x="185" y="11"/>
                    <a:pt x="185" y="11"/>
                    <a:pt x="185" y="11"/>
                  </a:cubicBezTo>
                  <a:cubicBezTo>
                    <a:pt x="186" y="11"/>
                    <a:pt x="186" y="11"/>
                    <a:pt x="186" y="11"/>
                  </a:cubicBezTo>
                  <a:cubicBezTo>
                    <a:pt x="186" y="11"/>
                    <a:pt x="187" y="10"/>
                    <a:pt x="187" y="11"/>
                  </a:cubicBezTo>
                  <a:cubicBezTo>
                    <a:pt x="187" y="11"/>
                    <a:pt x="188" y="11"/>
                    <a:pt x="188" y="11"/>
                  </a:cubicBezTo>
                  <a:cubicBezTo>
                    <a:pt x="188" y="11"/>
                    <a:pt x="190" y="12"/>
                    <a:pt x="190" y="12"/>
                  </a:cubicBezTo>
                  <a:cubicBezTo>
                    <a:pt x="190" y="12"/>
                    <a:pt x="191" y="12"/>
                    <a:pt x="192" y="12"/>
                  </a:cubicBezTo>
                  <a:cubicBezTo>
                    <a:pt x="192" y="12"/>
                    <a:pt x="195" y="12"/>
                    <a:pt x="195" y="12"/>
                  </a:cubicBezTo>
                  <a:cubicBezTo>
                    <a:pt x="195" y="12"/>
                    <a:pt x="195" y="13"/>
                    <a:pt x="195" y="14"/>
                  </a:cubicBezTo>
                  <a:cubicBezTo>
                    <a:pt x="195" y="14"/>
                    <a:pt x="195" y="16"/>
                    <a:pt x="195" y="16"/>
                  </a:cubicBezTo>
                  <a:cubicBezTo>
                    <a:pt x="195" y="16"/>
                    <a:pt x="194" y="17"/>
                    <a:pt x="194" y="18"/>
                  </a:cubicBezTo>
                  <a:cubicBezTo>
                    <a:pt x="193" y="18"/>
                    <a:pt x="193" y="20"/>
                    <a:pt x="193" y="20"/>
                  </a:cubicBezTo>
                  <a:cubicBezTo>
                    <a:pt x="193" y="20"/>
                    <a:pt x="193" y="21"/>
                    <a:pt x="193" y="21"/>
                  </a:cubicBezTo>
                  <a:cubicBezTo>
                    <a:pt x="193" y="21"/>
                    <a:pt x="193" y="23"/>
                    <a:pt x="193" y="23"/>
                  </a:cubicBezTo>
                  <a:cubicBezTo>
                    <a:pt x="192" y="25"/>
                    <a:pt x="192" y="25"/>
                    <a:pt x="192" y="25"/>
                  </a:cubicBezTo>
                  <a:cubicBezTo>
                    <a:pt x="192" y="25"/>
                    <a:pt x="191" y="26"/>
                    <a:pt x="192" y="27"/>
                  </a:cubicBezTo>
                  <a:cubicBezTo>
                    <a:pt x="192" y="27"/>
                    <a:pt x="192" y="28"/>
                    <a:pt x="192" y="28"/>
                  </a:cubicBezTo>
                  <a:cubicBezTo>
                    <a:pt x="193" y="29"/>
                    <a:pt x="193" y="29"/>
                    <a:pt x="193" y="29"/>
                  </a:cubicBezTo>
                  <a:cubicBezTo>
                    <a:pt x="191" y="31"/>
                    <a:pt x="191" y="31"/>
                    <a:pt x="191" y="31"/>
                  </a:cubicBezTo>
                  <a:cubicBezTo>
                    <a:pt x="191" y="33"/>
                    <a:pt x="191" y="33"/>
                    <a:pt x="191" y="33"/>
                  </a:cubicBezTo>
                  <a:cubicBezTo>
                    <a:pt x="191" y="33"/>
                    <a:pt x="192" y="34"/>
                    <a:pt x="191" y="35"/>
                  </a:cubicBezTo>
                  <a:cubicBezTo>
                    <a:pt x="191" y="35"/>
                    <a:pt x="190" y="36"/>
                    <a:pt x="190" y="36"/>
                  </a:cubicBezTo>
                  <a:cubicBezTo>
                    <a:pt x="190" y="36"/>
                    <a:pt x="188" y="38"/>
                    <a:pt x="188" y="38"/>
                  </a:cubicBezTo>
                  <a:cubicBezTo>
                    <a:pt x="188" y="38"/>
                    <a:pt x="188" y="39"/>
                    <a:pt x="188" y="39"/>
                  </a:cubicBezTo>
                  <a:cubicBezTo>
                    <a:pt x="188" y="39"/>
                    <a:pt x="187" y="41"/>
                    <a:pt x="187" y="41"/>
                  </a:cubicBezTo>
                  <a:cubicBezTo>
                    <a:pt x="187" y="41"/>
                    <a:pt x="187" y="44"/>
                    <a:pt x="187" y="44"/>
                  </a:cubicBezTo>
                  <a:cubicBezTo>
                    <a:pt x="187" y="44"/>
                    <a:pt x="188" y="45"/>
                    <a:pt x="188" y="45"/>
                  </a:cubicBezTo>
                  <a:cubicBezTo>
                    <a:pt x="188" y="45"/>
                    <a:pt x="188" y="46"/>
                    <a:pt x="188" y="47"/>
                  </a:cubicBezTo>
                  <a:cubicBezTo>
                    <a:pt x="187" y="47"/>
                    <a:pt x="188" y="48"/>
                    <a:pt x="188" y="49"/>
                  </a:cubicBezTo>
                  <a:cubicBezTo>
                    <a:pt x="188" y="49"/>
                    <a:pt x="188" y="50"/>
                    <a:pt x="188" y="50"/>
                  </a:cubicBezTo>
                  <a:cubicBezTo>
                    <a:pt x="187" y="52"/>
                    <a:pt x="187" y="52"/>
                    <a:pt x="187" y="52"/>
                  </a:cubicBezTo>
                  <a:cubicBezTo>
                    <a:pt x="186" y="52"/>
                    <a:pt x="186" y="52"/>
                    <a:pt x="186" y="52"/>
                  </a:cubicBezTo>
                  <a:cubicBezTo>
                    <a:pt x="187" y="55"/>
                    <a:pt x="187" y="55"/>
                    <a:pt x="187" y="55"/>
                  </a:cubicBezTo>
                  <a:cubicBezTo>
                    <a:pt x="185" y="57"/>
                    <a:pt x="185" y="57"/>
                    <a:pt x="185" y="57"/>
                  </a:cubicBezTo>
                  <a:cubicBezTo>
                    <a:pt x="177" y="57"/>
                    <a:pt x="177" y="57"/>
                    <a:pt x="177" y="57"/>
                  </a:cubicBezTo>
                  <a:cubicBezTo>
                    <a:pt x="169" y="49"/>
                    <a:pt x="169" y="49"/>
                    <a:pt x="169" y="49"/>
                  </a:cubicBezTo>
                  <a:cubicBezTo>
                    <a:pt x="163" y="48"/>
                    <a:pt x="163" y="48"/>
                    <a:pt x="163" y="48"/>
                  </a:cubicBezTo>
                  <a:cubicBezTo>
                    <a:pt x="158" y="52"/>
                    <a:pt x="158" y="52"/>
                    <a:pt x="158" y="52"/>
                  </a:cubicBezTo>
                  <a:cubicBezTo>
                    <a:pt x="151" y="53"/>
                    <a:pt x="151" y="53"/>
                    <a:pt x="151" y="53"/>
                  </a:cubicBezTo>
                  <a:cubicBezTo>
                    <a:pt x="146" y="50"/>
                    <a:pt x="146" y="50"/>
                    <a:pt x="146" y="50"/>
                  </a:cubicBezTo>
                  <a:cubicBezTo>
                    <a:pt x="132" y="54"/>
                    <a:pt x="132" y="54"/>
                    <a:pt x="132" y="54"/>
                  </a:cubicBezTo>
                  <a:cubicBezTo>
                    <a:pt x="131" y="57"/>
                    <a:pt x="131" y="57"/>
                    <a:pt x="131" y="57"/>
                  </a:cubicBezTo>
                  <a:cubicBezTo>
                    <a:pt x="129" y="64"/>
                    <a:pt x="129" y="64"/>
                    <a:pt x="129" y="64"/>
                  </a:cubicBezTo>
                  <a:cubicBezTo>
                    <a:pt x="126" y="70"/>
                    <a:pt x="126" y="70"/>
                    <a:pt x="126" y="70"/>
                  </a:cubicBezTo>
                  <a:cubicBezTo>
                    <a:pt x="122" y="72"/>
                    <a:pt x="122" y="72"/>
                    <a:pt x="122" y="72"/>
                  </a:cubicBezTo>
                  <a:cubicBezTo>
                    <a:pt x="119" y="74"/>
                    <a:pt x="119" y="74"/>
                    <a:pt x="119" y="74"/>
                  </a:cubicBezTo>
                  <a:cubicBezTo>
                    <a:pt x="116" y="78"/>
                    <a:pt x="116" y="78"/>
                    <a:pt x="116" y="78"/>
                  </a:cubicBezTo>
                  <a:cubicBezTo>
                    <a:pt x="110" y="78"/>
                    <a:pt x="110" y="78"/>
                    <a:pt x="110" y="78"/>
                  </a:cubicBezTo>
                  <a:cubicBezTo>
                    <a:pt x="106" y="77"/>
                    <a:pt x="106" y="77"/>
                    <a:pt x="106" y="77"/>
                  </a:cubicBezTo>
                  <a:cubicBezTo>
                    <a:pt x="100" y="78"/>
                    <a:pt x="100" y="78"/>
                    <a:pt x="100" y="78"/>
                  </a:cubicBezTo>
                  <a:cubicBezTo>
                    <a:pt x="98" y="84"/>
                    <a:pt x="98" y="84"/>
                    <a:pt x="98" y="84"/>
                  </a:cubicBezTo>
                  <a:cubicBezTo>
                    <a:pt x="94" y="85"/>
                    <a:pt x="94" y="85"/>
                    <a:pt x="94" y="85"/>
                  </a:cubicBezTo>
                  <a:cubicBezTo>
                    <a:pt x="87" y="86"/>
                    <a:pt x="87" y="86"/>
                    <a:pt x="87" y="86"/>
                  </a:cubicBezTo>
                  <a:cubicBezTo>
                    <a:pt x="78" y="89"/>
                    <a:pt x="78" y="89"/>
                    <a:pt x="78" y="89"/>
                  </a:cubicBezTo>
                  <a:cubicBezTo>
                    <a:pt x="73" y="94"/>
                    <a:pt x="73" y="94"/>
                    <a:pt x="73" y="94"/>
                  </a:cubicBezTo>
                  <a:cubicBezTo>
                    <a:pt x="73" y="96"/>
                    <a:pt x="73" y="96"/>
                    <a:pt x="73" y="96"/>
                  </a:cubicBezTo>
                  <a:cubicBezTo>
                    <a:pt x="73" y="96"/>
                    <a:pt x="77" y="99"/>
                    <a:pt x="79" y="100"/>
                  </a:cubicBezTo>
                  <a:cubicBezTo>
                    <a:pt x="81" y="102"/>
                    <a:pt x="75" y="103"/>
                    <a:pt x="74" y="104"/>
                  </a:cubicBezTo>
                  <a:cubicBezTo>
                    <a:pt x="73" y="105"/>
                    <a:pt x="64" y="106"/>
                    <a:pt x="64" y="106"/>
                  </a:cubicBezTo>
                  <a:cubicBezTo>
                    <a:pt x="47" y="107"/>
                    <a:pt x="47" y="107"/>
                    <a:pt x="47" y="107"/>
                  </a:cubicBezTo>
                  <a:cubicBezTo>
                    <a:pt x="38" y="109"/>
                    <a:pt x="38" y="109"/>
                    <a:pt x="38" y="109"/>
                  </a:cubicBezTo>
                  <a:cubicBezTo>
                    <a:pt x="34" y="107"/>
                    <a:pt x="34" y="107"/>
                    <a:pt x="34" y="107"/>
                  </a:cubicBezTo>
                  <a:cubicBezTo>
                    <a:pt x="27" y="103"/>
                    <a:pt x="27" y="103"/>
                    <a:pt x="27" y="103"/>
                  </a:cubicBezTo>
                  <a:cubicBezTo>
                    <a:pt x="22" y="98"/>
                    <a:pt x="22" y="98"/>
                    <a:pt x="22" y="98"/>
                  </a:cubicBezTo>
                  <a:cubicBezTo>
                    <a:pt x="22" y="98"/>
                    <a:pt x="22" y="98"/>
                    <a:pt x="22" y="98"/>
                  </a:cubicBezTo>
                  <a:cubicBezTo>
                    <a:pt x="14" y="97"/>
                    <a:pt x="14" y="97"/>
                    <a:pt x="14" y="97"/>
                  </a:cubicBezTo>
                  <a:cubicBezTo>
                    <a:pt x="14" y="98"/>
                    <a:pt x="14" y="98"/>
                    <a:pt x="14" y="98"/>
                  </a:cubicBezTo>
                  <a:cubicBezTo>
                    <a:pt x="14" y="102"/>
                    <a:pt x="14" y="102"/>
                    <a:pt x="14" y="102"/>
                  </a:cubicBezTo>
                  <a:cubicBezTo>
                    <a:pt x="11" y="106"/>
                    <a:pt x="11" y="106"/>
                    <a:pt x="11" y="106"/>
                  </a:cubicBezTo>
                  <a:cubicBezTo>
                    <a:pt x="9" y="103"/>
                    <a:pt x="8" y="98"/>
                    <a:pt x="6" y="93"/>
                  </a:cubicBezTo>
                  <a:cubicBezTo>
                    <a:pt x="6" y="93"/>
                    <a:pt x="6" y="92"/>
                    <a:pt x="5" y="91"/>
                  </a:cubicBezTo>
                  <a:cubicBezTo>
                    <a:pt x="5" y="90"/>
                    <a:pt x="4" y="88"/>
                    <a:pt x="4" y="88"/>
                  </a:cubicBezTo>
                  <a:cubicBezTo>
                    <a:pt x="4" y="88"/>
                    <a:pt x="4" y="88"/>
                    <a:pt x="4" y="88"/>
                  </a:cubicBezTo>
                  <a:cubicBezTo>
                    <a:pt x="3" y="87"/>
                    <a:pt x="2" y="86"/>
                    <a:pt x="2" y="86"/>
                  </a:cubicBezTo>
                  <a:cubicBezTo>
                    <a:pt x="2" y="86"/>
                    <a:pt x="2" y="85"/>
                    <a:pt x="2" y="85"/>
                  </a:cubicBezTo>
                  <a:cubicBezTo>
                    <a:pt x="1" y="85"/>
                    <a:pt x="0" y="84"/>
                    <a:pt x="0" y="84"/>
                  </a:cubicBezTo>
                  <a:cubicBezTo>
                    <a:pt x="0" y="84"/>
                    <a:pt x="0" y="81"/>
                    <a:pt x="0" y="81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2" y="77"/>
                    <a:pt x="2" y="77"/>
                    <a:pt x="2" y="77"/>
                  </a:cubicBezTo>
                  <a:cubicBezTo>
                    <a:pt x="2" y="77"/>
                    <a:pt x="2" y="75"/>
                    <a:pt x="2" y="75"/>
                  </a:cubicBezTo>
                  <a:cubicBezTo>
                    <a:pt x="2" y="75"/>
                    <a:pt x="3" y="73"/>
                    <a:pt x="3" y="73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2" y="69"/>
                    <a:pt x="2" y="69"/>
                    <a:pt x="2" y="69"/>
                  </a:cubicBezTo>
                  <a:cubicBezTo>
                    <a:pt x="3" y="68"/>
                    <a:pt x="3" y="68"/>
                    <a:pt x="3" y="68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5"/>
                    <a:pt x="3" y="65"/>
                  </a:cubicBezTo>
                  <a:cubicBezTo>
                    <a:pt x="4" y="65"/>
                    <a:pt x="4" y="62"/>
                    <a:pt x="4" y="62"/>
                  </a:cubicBezTo>
                  <a:cubicBezTo>
                    <a:pt x="4" y="62"/>
                    <a:pt x="5" y="60"/>
                    <a:pt x="5" y="60"/>
                  </a:cubicBezTo>
                  <a:cubicBezTo>
                    <a:pt x="6" y="60"/>
                    <a:pt x="6" y="59"/>
                    <a:pt x="6" y="59"/>
                  </a:cubicBezTo>
                  <a:cubicBezTo>
                    <a:pt x="6" y="58"/>
                    <a:pt x="6" y="57"/>
                    <a:pt x="6" y="57"/>
                  </a:cubicBezTo>
                  <a:cubicBezTo>
                    <a:pt x="8" y="56"/>
                    <a:pt x="8" y="56"/>
                    <a:pt x="8" y="56"/>
                  </a:cubicBezTo>
                  <a:cubicBezTo>
                    <a:pt x="8" y="56"/>
                    <a:pt x="9" y="55"/>
                    <a:pt x="9" y="55"/>
                  </a:cubicBezTo>
                  <a:cubicBezTo>
                    <a:pt x="9" y="55"/>
                    <a:pt x="10" y="55"/>
                    <a:pt x="11" y="55"/>
                  </a:cubicBezTo>
                  <a:cubicBezTo>
                    <a:pt x="11" y="55"/>
                    <a:pt x="12" y="55"/>
                    <a:pt x="13" y="55"/>
                  </a:cubicBezTo>
                  <a:cubicBezTo>
                    <a:pt x="13" y="55"/>
                    <a:pt x="13" y="56"/>
                    <a:pt x="14" y="56"/>
                  </a:cubicBezTo>
                  <a:cubicBezTo>
                    <a:pt x="15" y="56"/>
                    <a:pt x="16" y="57"/>
                    <a:pt x="16" y="57"/>
                  </a:cubicBezTo>
                  <a:cubicBezTo>
                    <a:pt x="17" y="56"/>
                    <a:pt x="17" y="56"/>
                    <a:pt x="17" y="56"/>
                  </a:cubicBezTo>
                  <a:cubicBezTo>
                    <a:pt x="18" y="56"/>
                    <a:pt x="18" y="55"/>
                    <a:pt x="18" y="55"/>
                  </a:cubicBezTo>
                  <a:cubicBezTo>
                    <a:pt x="19" y="55"/>
                    <a:pt x="21" y="56"/>
                    <a:pt x="21" y="56"/>
                  </a:cubicBezTo>
                  <a:cubicBezTo>
                    <a:pt x="21" y="56"/>
                    <a:pt x="22" y="57"/>
                    <a:pt x="22" y="56"/>
                  </a:cubicBezTo>
                  <a:cubicBezTo>
                    <a:pt x="23" y="56"/>
                    <a:pt x="24" y="55"/>
                    <a:pt x="24" y="55"/>
                  </a:cubicBezTo>
                  <a:cubicBezTo>
                    <a:pt x="26" y="54"/>
                    <a:pt x="26" y="54"/>
                    <a:pt x="26" y="54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56" name="Freeform 88">
              <a:extLst>
                <a:ext uri="{FF2B5EF4-FFF2-40B4-BE49-F238E27FC236}">
                  <a16:creationId xmlns:a16="http://schemas.microsoft.com/office/drawing/2014/main" id="{1341F42F-38F8-4470-BB58-EE7D6C5173DD}"/>
                </a:ext>
              </a:extLst>
            </p:cNvPr>
            <p:cNvSpPr>
              <a:spLocks/>
            </p:cNvSpPr>
            <p:nvPr/>
          </p:nvSpPr>
          <p:spPr bwMode="auto">
            <a:xfrm>
              <a:off x="5320613" y="3211661"/>
              <a:ext cx="266062" cy="194972"/>
            </a:xfrm>
            <a:custGeom>
              <a:avLst/>
              <a:gdLst>
                <a:gd name="T0" fmla="*/ 5 w 117"/>
                <a:gd name="T1" fmla="*/ 46 h 88"/>
                <a:gd name="T2" fmla="*/ 1 w 117"/>
                <a:gd name="T3" fmla="*/ 42 h 88"/>
                <a:gd name="T4" fmla="*/ 6 w 117"/>
                <a:gd name="T5" fmla="*/ 36 h 88"/>
                <a:gd name="T6" fmla="*/ 10 w 117"/>
                <a:gd name="T7" fmla="*/ 33 h 88"/>
                <a:gd name="T8" fmla="*/ 13 w 117"/>
                <a:gd name="T9" fmla="*/ 27 h 88"/>
                <a:gd name="T10" fmla="*/ 41 w 117"/>
                <a:gd name="T11" fmla="*/ 31 h 88"/>
                <a:gd name="T12" fmla="*/ 48 w 117"/>
                <a:gd name="T13" fmla="*/ 26 h 88"/>
                <a:gd name="T14" fmla="*/ 55 w 117"/>
                <a:gd name="T15" fmla="*/ 19 h 88"/>
                <a:gd name="T16" fmla="*/ 71 w 117"/>
                <a:gd name="T17" fmla="*/ 15 h 88"/>
                <a:gd name="T18" fmla="*/ 85 w 117"/>
                <a:gd name="T19" fmla="*/ 12 h 88"/>
                <a:gd name="T20" fmla="*/ 95 w 117"/>
                <a:gd name="T21" fmla="*/ 8 h 88"/>
                <a:gd name="T22" fmla="*/ 101 w 117"/>
                <a:gd name="T23" fmla="*/ 2 h 88"/>
                <a:gd name="T24" fmla="*/ 107 w 117"/>
                <a:gd name="T25" fmla="*/ 2 h 88"/>
                <a:gd name="T26" fmla="*/ 108 w 117"/>
                <a:gd name="T27" fmla="*/ 5 h 88"/>
                <a:gd name="T28" fmla="*/ 109 w 117"/>
                <a:gd name="T29" fmla="*/ 7 h 88"/>
                <a:gd name="T30" fmla="*/ 111 w 117"/>
                <a:gd name="T31" fmla="*/ 10 h 88"/>
                <a:gd name="T32" fmla="*/ 115 w 117"/>
                <a:gd name="T33" fmla="*/ 19 h 88"/>
                <a:gd name="T34" fmla="*/ 109 w 117"/>
                <a:gd name="T35" fmla="*/ 22 h 88"/>
                <a:gd name="T36" fmla="*/ 107 w 117"/>
                <a:gd name="T37" fmla="*/ 27 h 88"/>
                <a:gd name="T38" fmla="*/ 102 w 117"/>
                <a:gd name="T39" fmla="*/ 28 h 88"/>
                <a:gd name="T40" fmla="*/ 101 w 117"/>
                <a:gd name="T41" fmla="*/ 32 h 88"/>
                <a:gd name="T42" fmla="*/ 96 w 117"/>
                <a:gd name="T43" fmla="*/ 35 h 88"/>
                <a:gd name="T44" fmla="*/ 91 w 117"/>
                <a:gd name="T45" fmla="*/ 38 h 88"/>
                <a:gd name="T46" fmla="*/ 86 w 117"/>
                <a:gd name="T47" fmla="*/ 41 h 88"/>
                <a:gd name="T48" fmla="*/ 87 w 117"/>
                <a:gd name="T49" fmla="*/ 46 h 88"/>
                <a:gd name="T50" fmla="*/ 90 w 117"/>
                <a:gd name="T51" fmla="*/ 49 h 88"/>
                <a:gd name="T52" fmla="*/ 89 w 117"/>
                <a:gd name="T53" fmla="*/ 56 h 88"/>
                <a:gd name="T54" fmla="*/ 88 w 117"/>
                <a:gd name="T55" fmla="*/ 60 h 88"/>
                <a:gd name="T56" fmla="*/ 83 w 117"/>
                <a:gd name="T57" fmla="*/ 62 h 88"/>
                <a:gd name="T58" fmla="*/ 78 w 117"/>
                <a:gd name="T59" fmla="*/ 64 h 88"/>
                <a:gd name="T60" fmla="*/ 76 w 117"/>
                <a:gd name="T61" fmla="*/ 68 h 88"/>
                <a:gd name="T62" fmla="*/ 79 w 117"/>
                <a:gd name="T63" fmla="*/ 69 h 88"/>
                <a:gd name="T64" fmla="*/ 77 w 117"/>
                <a:gd name="T65" fmla="*/ 72 h 88"/>
                <a:gd name="T66" fmla="*/ 76 w 117"/>
                <a:gd name="T67" fmla="*/ 76 h 88"/>
                <a:gd name="T68" fmla="*/ 79 w 117"/>
                <a:gd name="T69" fmla="*/ 80 h 88"/>
                <a:gd name="T70" fmla="*/ 74 w 117"/>
                <a:gd name="T71" fmla="*/ 83 h 88"/>
                <a:gd name="T72" fmla="*/ 69 w 117"/>
                <a:gd name="T73" fmla="*/ 81 h 88"/>
                <a:gd name="T74" fmla="*/ 64 w 117"/>
                <a:gd name="T75" fmla="*/ 80 h 88"/>
                <a:gd name="T76" fmla="*/ 61 w 117"/>
                <a:gd name="T77" fmla="*/ 82 h 88"/>
                <a:gd name="T78" fmla="*/ 55 w 117"/>
                <a:gd name="T79" fmla="*/ 80 h 88"/>
                <a:gd name="T80" fmla="*/ 53 w 117"/>
                <a:gd name="T81" fmla="*/ 77 h 88"/>
                <a:gd name="T82" fmla="*/ 49 w 117"/>
                <a:gd name="T83" fmla="*/ 72 h 88"/>
                <a:gd name="T84" fmla="*/ 46 w 117"/>
                <a:gd name="T85" fmla="*/ 76 h 88"/>
                <a:gd name="T86" fmla="*/ 45 w 117"/>
                <a:gd name="T87" fmla="*/ 80 h 88"/>
                <a:gd name="T88" fmla="*/ 39 w 117"/>
                <a:gd name="T89" fmla="*/ 83 h 88"/>
                <a:gd name="T90" fmla="*/ 33 w 117"/>
                <a:gd name="T91" fmla="*/ 84 h 88"/>
                <a:gd name="T92" fmla="*/ 28 w 117"/>
                <a:gd name="T93" fmla="*/ 83 h 88"/>
                <a:gd name="T94" fmla="*/ 27 w 117"/>
                <a:gd name="T95" fmla="*/ 84 h 88"/>
                <a:gd name="T96" fmla="*/ 24 w 117"/>
                <a:gd name="T97" fmla="*/ 87 h 88"/>
                <a:gd name="T98" fmla="*/ 21 w 117"/>
                <a:gd name="T99" fmla="*/ 88 h 88"/>
                <a:gd name="T100" fmla="*/ 15 w 117"/>
                <a:gd name="T101" fmla="*/ 87 h 88"/>
                <a:gd name="T102" fmla="*/ 11 w 117"/>
                <a:gd name="T103" fmla="*/ 84 h 88"/>
                <a:gd name="T104" fmla="*/ 15 w 117"/>
                <a:gd name="T105" fmla="*/ 82 h 88"/>
                <a:gd name="T106" fmla="*/ 17 w 117"/>
                <a:gd name="T107" fmla="*/ 81 h 88"/>
                <a:gd name="T108" fmla="*/ 19 w 117"/>
                <a:gd name="T109" fmla="*/ 79 h 88"/>
                <a:gd name="T110" fmla="*/ 17 w 117"/>
                <a:gd name="T111" fmla="*/ 77 h 88"/>
                <a:gd name="T112" fmla="*/ 9 w 117"/>
                <a:gd name="T113" fmla="*/ 67 h 88"/>
                <a:gd name="T114" fmla="*/ 11 w 117"/>
                <a:gd name="T115" fmla="*/ 61 h 88"/>
                <a:gd name="T116" fmla="*/ 9 w 117"/>
                <a:gd name="T117" fmla="*/ 58 h 88"/>
                <a:gd name="T118" fmla="*/ 6 w 117"/>
                <a:gd name="T119" fmla="*/ 58 h 88"/>
                <a:gd name="T120" fmla="*/ 5 w 117"/>
                <a:gd name="T121" fmla="*/ 55 h 88"/>
                <a:gd name="T122" fmla="*/ 11 w 117"/>
                <a:gd name="T123" fmla="*/ 4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17" h="88">
                  <a:moveTo>
                    <a:pt x="9" y="48"/>
                  </a:moveTo>
                  <a:cubicBezTo>
                    <a:pt x="7" y="47"/>
                    <a:pt x="7" y="47"/>
                    <a:pt x="7" y="47"/>
                  </a:cubicBezTo>
                  <a:cubicBezTo>
                    <a:pt x="5" y="46"/>
                    <a:pt x="5" y="46"/>
                    <a:pt x="5" y="46"/>
                  </a:cubicBezTo>
                  <a:cubicBezTo>
                    <a:pt x="2" y="46"/>
                    <a:pt x="2" y="46"/>
                    <a:pt x="2" y="46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1" y="42"/>
                    <a:pt x="1" y="42"/>
                    <a:pt x="1" y="42"/>
                  </a:cubicBezTo>
                  <a:cubicBezTo>
                    <a:pt x="1" y="40"/>
                    <a:pt x="1" y="40"/>
                    <a:pt x="1" y="40"/>
                  </a:cubicBezTo>
                  <a:cubicBezTo>
                    <a:pt x="1" y="40"/>
                    <a:pt x="3" y="38"/>
                    <a:pt x="3" y="38"/>
                  </a:cubicBezTo>
                  <a:cubicBezTo>
                    <a:pt x="4" y="37"/>
                    <a:pt x="6" y="36"/>
                    <a:pt x="6" y="36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7" y="34"/>
                    <a:pt x="8" y="33"/>
                    <a:pt x="9" y="33"/>
                  </a:cubicBezTo>
                  <a:cubicBezTo>
                    <a:pt x="10" y="33"/>
                    <a:pt x="10" y="34"/>
                    <a:pt x="10" y="33"/>
                  </a:cubicBezTo>
                  <a:cubicBezTo>
                    <a:pt x="11" y="33"/>
                    <a:pt x="11" y="29"/>
                    <a:pt x="11" y="29"/>
                  </a:cubicBezTo>
                  <a:cubicBezTo>
                    <a:pt x="11" y="27"/>
                    <a:pt x="11" y="27"/>
                    <a:pt x="11" y="27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32" y="31"/>
                    <a:pt x="32" y="31"/>
                    <a:pt x="32" y="31"/>
                  </a:cubicBezTo>
                  <a:cubicBezTo>
                    <a:pt x="41" y="31"/>
                    <a:pt x="41" y="31"/>
                    <a:pt x="41" y="31"/>
                  </a:cubicBezTo>
                  <a:cubicBezTo>
                    <a:pt x="43" y="31"/>
                    <a:pt x="43" y="31"/>
                    <a:pt x="43" y="31"/>
                  </a:cubicBezTo>
                  <a:cubicBezTo>
                    <a:pt x="46" y="29"/>
                    <a:pt x="46" y="29"/>
                    <a:pt x="46" y="29"/>
                  </a:cubicBezTo>
                  <a:cubicBezTo>
                    <a:pt x="48" y="26"/>
                    <a:pt x="48" y="26"/>
                    <a:pt x="48" y="26"/>
                  </a:cubicBezTo>
                  <a:cubicBezTo>
                    <a:pt x="52" y="25"/>
                    <a:pt x="52" y="25"/>
                    <a:pt x="52" y="25"/>
                  </a:cubicBezTo>
                  <a:cubicBezTo>
                    <a:pt x="53" y="23"/>
                    <a:pt x="53" y="23"/>
                    <a:pt x="53" y="23"/>
                  </a:cubicBezTo>
                  <a:cubicBezTo>
                    <a:pt x="55" y="19"/>
                    <a:pt x="55" y="19"/>
                    <a:pt x="55" y="19"/>
                  </a:cubicBezTo>
                  <a:cubicBezTo>
                    <a:pt x="58" y="17"/>
                    <a:pt x="58" y="17"/>
                    <a:pt x="58" y="17"/>
                  </a:cubicBezTo>
                  <a:cubicBezTo>
                    <a:pt x="64" y="17"/>
                    <a:pt x="64" y="17"/>
                    <a:pt x="64" y="17"/>
                  </a:cubicBezTo>
                  <a:cubicBezTo>
                    <a:pt x="71" y="15"/>
                    <a:pt x="71" y="15"/>
                    <a:pt x="71" y="15"/>
                  </a:cubicBezTo>
                  <a:cubicBezTo>
                    <a:pt x="76" y="17"/>
                    <a:pt x="76" y="17"/>
                    <a:pt x="76" y="17"/>
                  </a:cubicBezTo>
                  <a:cubicBezTo>
                    <a:pt x="82" y="13"/>
                    <a:pt x="82" y="13"/>
                    <a:pt x="82" y="13"/>
                  </a:cubicBezTo>
                  <a:cubicBezTo>
                    <a:pt x="85" y="12"/>
                    <a:pt x="85" y="12"/>
                    <a:pt x="85" y="12"/>
                  </a:cubicBezTo>
                  <a:cubicBezTo>
                    <a:pt x="90" y="10"/>
                    <a:pt x="90" y="10"/>
                    <a:pt x="90" y="10"/>
                  </a:cubicBezTo>
                  <a:cubicBezTo>
                    <a:pt x="96" y="14"/>
                    <a:pt x="96" y="14"/>
                    <a:pt x="96" y="14"/>
                  </a:cubicBezTo>
                  <a:cubicBezTo>
                    <a:pt x="95" y="8"/>
                    <a:pt x="95" y="8"/>
                    <a:pt x="95" y="8"/>
                  </a:cubicBezTo>
                  <a:cubicBezTo>
                    <a:pt x="96" y="4"/>
                    <a:pt x="96" y="4"/>
                    <a:pt x="96" y="4"/>
                  </a:cubicBezTo>
                  <a:cubicBezTo>
                    <a:pt x="100" y="2"/>
                    <a:pt x="100" y="2"/>
                    <a:pt x="100" y="2"/>
                  </a:cubicBezTo>
                  <a:cubicBezTo>
                    <a:pt x="101" y="2"/>
                    <a:pt x="101" y="2"/>
                    <a:pt x="101" y="2"/>
                  </a:cubicBezTo>
                  <a:cubicBezTo>
                    <a:pt x="101" y="2"/>
                    <a:pt x="101" y="2"/>
                    <a:pt x="101" y="2"/>
                  </a:cubicBezTo>
                  <a:cubicBezTo>
                    <a:pt x="105" y="0"/>
                    <a:pt x="105" y="0"/>
                    <a:pt x="105" y="0"/>
                  </a:cubicBezTo>
                  <a:cubicBezTo>
                    <a:pt x="107" y="2"/>
                    <a:pt x="107" y="2"/>
                    <a:pt x="107" y="2"/>
                  </a:cubicBezTo>
                  <a:cubicBezTo>
                    <a:pt x="108" y="4"/>
                    <a:pt x="108" y="4"/>
                    <a:pt x="108" y="4"/>
                  </a:cubicBezTo>
                  <a:cubicBezTo>
                    <a:pt x="108" y="4"/>
                    <a:pt x="108" y="4"/>
                    <a:pt x="108" y="4"/>
                  </a:cubicBezTo>
                  <a:cubicBezTo>
                    <a:pt x="108" y="4"/>
                    <a:pt x="108" y="4"/>
                    <a:pt x="108" y="5"/>
                  </a:cubicBezTo>
                  <a:cubicBezTo>
                    <a:pt x="108" y="5"/>
                    <a:pt x="108" y="5"/>
                    <a:pt x="108" y="5"/>
                  </a:cubicBezTo>
                  <a:cubicBezTo>
                    <a:pt x="108" y="6"/>
                    <a:pt x="108" y="6"/>
                    <a:pt x="108" y="6"/>
                  </a:cubicBezTo>
                  <a:cubicBezTo>
                    <a:pt x="109" y="7"/>
                    <a:pt x="109" y="7"/>
                    <a:pt x="109" y="7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11" y="10"/>
                    <a:pt x="111" y="10"/>
                    <a:pt x="111" y="10"/>
                  </a:cubicBezTo>
                  <a:cubicBezTo>
                    <a:pt x="111" y="12"/>
                    <a:pt x="111" y="12"/>
                    <a:pt x="111" y="12"/>
                  </a:cubicBezTo>
                  <a:cubicBezTo>
                    <a:pt x="117" y="19"/>
                    <a:pt x="117" y="19"/>
                    <a:pt x="117" y="19"/>
                  </a:cubicBezTo>
                  <a:cubicBezTo>
                    <a:pt x="117" y="19"/>
                    <a:pt x="115" y="19"/>
                    <a:pt x="115" y="19"/>
                  </a:cubicBezTo>
                  <a:cubicBezTo>
                    <a:pt x="114" y="19"/>
                    <a:pt x="112" y="19"/>
                    <a:pt x="112" y="19"/>
                  </a:cubicBezTo>
                  <a:cubicBezTo>
                    <a:pt x="112" y="19"/>
                    <a:pt x="111" y="20"/>
                    <a:pt x="110" y="20"/>
                  </a:cubicBezTo>
                  <a:cubicBezTo>
                    <a:pt x="110" y="20"/>
                    <a:pt x="109" y="22"/>
                    <a:pt x="109" y="22"/>
                  </a:cubicBezTo>
                  <a:cubicBezTo>
                    <a:pt x="108" y="23"/>
                    <a:pt x="108" y="23"/>
                    <a:pt x="108" y="23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11" y="28"/>
                    <a:pt x="112" y="28"/>
                    <a:pt x="107" y="27"/>
                  </a:cubicBezTo>
                  <a:cubicBezTo>
                    <a:pt x="105" y="26"/>
                    <a:pt x="105" y="26"/>
                    <a:pt x="105" y="26"/>
                  </a:cubicBezTo>
                  <a:cubicBezTo>
                    <a:pt x="104" y="27"/>
                    <a:pt x="104" y="27"/>
                    <a:pt x="104" y="27"/>
                  </a:cubicBezTo>
                  <a:cubicBezTo>
                    <a:pt x="102" y="28"/>
                    <a:pt x="102" y="28"/>
                    <a:pt x="102" y="28"/>
                  </a:cubicBezTo>
                  <a:cubicBezTo>
                    <a:pt x="102" y="28"/>
                    <a:pt x="102" y="28"/>
                    <a:pt x="102" y="28"/>
                  </a:cubicBezTo>
                  <a:cubicBezTo>
                    <a:pt x="102" y="28"/>
                    <a:pt x="102" y="30"/>
                    <a:pt x="102" y="30"/>
                  </a:cubicBezTo>
                  <a:cubicBezTo>
                    <a:pt x="101" y="32"/>
                    <a:pt x="101" y="32"/>
                    <a:pt x="101" y="32"/>
                  </a:cubicBezTo>
                  <a:cubicBezTo>
                    <a:pt x="99" y="33"/>
                    <a:pt x="99" y="33"/>
                    <a:pt x="99" y="33"/>
                  </a:cubicBezTo>
                  <a:cubicBezTo>
                    <a:pt x="97" y="34"/>
                    <a:pt x="97" y="34"/>
                    <a:pt x="97" y="34"/>
                  </a:cubicBezTo>
                  <a:cubicBezTo>
                    <a:pt x="96" y="35"/>
                    <a:pt x="96" y="35"/>
                    <a:pt x="96" y="35"/>
                  </a:cubicBezTo>
                  <a:cubicBezTo>
                    <a:pt x="94" y="35"/>
                    <a:pt x="94" y="35"/>
                    <a:pt x="94" y="35"/>
                  </a:cubicBezTo>
                  <a:cubicBezTo>
                    <a:pt x="92" y="36"/>
                    <a:pt x="92" y="36"/>
                    <a:pt x="92" y="36"/>
                  </a:cubicBezTo>
                  <a:cubicBezTo>
                    <a:pt x="91" y="38"/>
                    <a:pt x="91" y="38"/>
                    <a:pt x="91" y="38"/>
                  </a:cubicBezTo>
                  <a:cubicBezTo>
                    <a:pt x="91" y="38"/>
                    <a:pt x="89" y="38"/>
                    <a:pt x="89" y="38"/>
                  </a:cubicBezTo>
                  <a:cubicBezTo>
                    <a:pt x="89" y="38"/>
                    <a:pt x="86" y="39"/>
                    <a:pt x="86" y="39"/>
                  </a:cubicBezTo>
                  <a:cubicBezTo>
                    <a:pt x="86" y="41"/>
                    <a:pt x="86" y="41"/>
                    <a:pt x="86" y="41"/>
                  </a:cubicBezTo>
                  <a:cubicBezTo>
                    <a:pt x="86" y="41"/>
                    <a:pt x="85" y="42"/>
                    <a:pt x="85" y="42"/>
                  </a:cubicBezTo>
                  <a:cubicBezTo>
                    <a:pt x="85" y="42"/>
                    <a:pt x="85" y="45"/>
                    <a:pt x="85" y="45"/>
                  </a:cubicBezTo>
                  <a:cubicBezTo>
                    <a:pt x="85" y="45"/>
                    <a:pt x="87" y="46"/>
                    <a:pt x="87" y="46"/>
                  </a:cubicBezTo>
                  <a:cubicBezTo>
                    <a:pt x="88" y="47"/>
                    <a:pt x="88" y="47"/>
                    <a:pt x="88" y="47"/>
                  </a:cubicBezTo>
                  <a:cubicBezTo>
                    <a:pt x="89" y="48"/>
                    <a:pt x="89" y="48"/>
                    <a:pt x="89" y="48"/>
                  </a:cubicBezTo>
                  <a:cubicBezTo>
                    <a:pt x="89" y="48"/>
                    <a:pt x="90" y="49"/>
                    <a:pt x="90" y="49"/>
                  </a:cubicBezTo>
                  <a:cubicBezTo>
                    <a:pt x="89" y="49"/>
                    <a:pt x="89" y="52"/>
                    <a:pt x="89" y="52"/>
                  </a:cubicBezTo>
                  <a:cubicBezTo>
                    <a:pt x="90" y="55"/>
                    <a:pt x="90" y="55"/>
                    <a:pt x="90" y="55"/>
                  </a:cubicBezTo>
                  <a:cubicBezTo>
                    <a:pt x="89" y="56"/>
                    <a:pt x="89" y="56"/>
                    <a:pt x="89" y="56"/>
                  </a:cubicBezTo>
                  <a:cubicBezTo>
                    <a:pt x="90" y="58"/>
                    <a:pt x="90" y="58"/>
                    <a:pt x="90" y="58"/>
                  </a:cubicBezTo>
                  <a:cubicBezTo>
                    <a:pt x="90" y="58"/>
                    <a:pt x="91" y="58"/>
                    <a:pt x="90" y="59"/>
                  </a:cubicBezTo>
                  <a:cubicBezTo>
                    <a:pt x="89" y="59"/>
                    <a:pt x="88" y="60"/>
                    <a:pt x="88" y="60"/>
                  </a:cubicBezTo>
                  <a:cubicBezTo>
                    <a:pt x="88" y="60"/>
                    <a:pt x="86" y="60"/>
                    <a:pt x="86" y="60"/>
                  </a:cubicBezTo>
                  <a:cubicBezTo>
                    <a:pt x="86" y="60"/>
                    <a:pt x="84" y="60"/>
                    <a:pt x="84" y="60"/>
                  </a:cubicBezTo>
                  <a:cubicBezTo>
                    <a:pt x="83" y="62"/>
                    <a:pt x="83" y="62"/>
                    <a:pt x="83" y="62"/>
                  </a:cubicBezTo>
                  <a:cubicBezTo>
                    <a:pt x="81" y="61"/>
                    <a:pt x="81" y="61"/>
                    <a:pt x="81" y="61"/>
                  </a:cubicBezTo>
                  <a:cubicBezTo>
                    <a:pt x="81" y="63"/>
                    <a:pt x="81" y="63"/>
                    <a:pt x="81" y="63"/>
                  </a:cubicBezTo>
                  <a:cubicBezTo>
                    <a:pt x="78" y="64"/>
                    <a:pt x="78" y="64"/>
                    <a:pt x="78" y="64"/>
                  </a:cubicBezTo>
                  <a:cubicBezTo>
                    <a:pt x="76" y="65"/>
                    <a:pt x="76" y="65"/>
                    <a:pt x="76" y="65"/>
                  </a:cubicBezTo>
                  <a:cubicBezTo>
                    <a:pt x="75" y="67"/>
                    <a:pt x="75" y="67"/>
                    <a:pt x="75" y="67"/>
                  </a:cubicBezTo>
                  <a:cubicBezTo>
                    <a:pt x="76" y="68"/>
                    <a:pt x="76" y="68"/>
                    <a:pt x="76" y="68"/>
                  </a:cubicBezTo>
                  <a:cubicBezTo>
                    <a:pt x="76" y="68"/>
                    <a:pt x="77" y="69"/>
                    <a:pt x="77" y="68"/>
                  </a:cubicBezTo>
                  <a:cubicBezTo>
                    <a:pt x="77" y="68"/>
                    <a:pt x="77" y="67"/>
                    <a:pt x="77" y="67"/>
                  </a:cubicBezTo>
                  <a:cubicBezTo>
                    <a:pt x="78" y="68"/>
                    <a:pt x="79" y="69"/>
                    <a:pt x="79" y="69"/>
                  </a:cubicBezTo>
                  <a:cubicBezTo>
                    <a:pt x="80" y="71"/>
                    <a:pt x="80" y="71"/>
                    <a:pt x="80" y="71"/>
                  </a:cubicBezTo>
                  <a:cubicBezTo>
                    <a:pt x="80" y="71"/>
                    <a:pt x="78" y="71"/>
                    <a:pt x="78" y="71"/>
                  </a:cubicBezTo>
                  <a:cubicBezTo>
                    <a:pt x="78" y="71"/>
                    <a:pt x="77" y="72"/>
                    <a:pt x="77" y="72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4"/>
                    <a:pt x="76" y="74"/>
                    <a:pt x="76" y="75"/>
                  </a:cubicBezTo>
                  <a:cubicBezTo>
                    <a:pt x="76" y="75"/>
                    <a:pt x="76" y="76"/>
                    <a:pt x="76" y="76"/>
                  </a:cubicBezTo>
                  <a:cubicBezTo>
                    <a:pt x="77" y="76"/>
                    <a:pt x="78" y="78"/>
                    <a:pt x="78" y="78"/>
                  </a:cubicBezTo>
                  <a:cubicBezTo>
                    <a:pt x="78" y="78"/>
                    <a:pt x="79" y="79"/>
                    <a:pt x="79" y="79"/>
                  </a:cubicBezTo>
                  <a:cubicBezTo>
                    <a:pt x="79" y="79"/>
                    <a:pt x="79" y="80"/>
                    <a:pt x="79" y="80"/>
                  </a:cubicBezTo>
                  <a:cubicBezTo>
                    <a:pt x="79" y="80"/>
                    <a:pt x="78" y="81"/>
                    <a:pt x="77" y="81"/>
                  </a:cubicBezTo>
                  <a:cubicBezTo>
                    <a:pt x="77" y="81"/>
                    <a:pt x="75" y="81"/>
                    <a:pt x="75" y="81"/>
                  </a:cubicBezTo>
                  <a:cubicBezTo>
                    <a:pt x="75" y="81"/>
                    <a:pt x="74" y="83"/>
                    <a:pt x="74" y="83"/>
                  </a:cubicBezTo>
                  <a:cubicBezTo>
                    <a:pt x="74" y="83"/>
                    <a:pt x="73" y="83"/>
                    <a:pt x="72" y="83"/>
                  </a:cubicBezTo>
                  <a:cubicBezTo>
                    <a:pt x="72" y="83"/>
                    <a:pt x="74" y="84"/>
                    <a:pt x="72" y="83"/>
                  </a:cubicBezTo>
                  <a:cubicBezTo>
                    <a:pt x="69" y="82"/>
                    <a:pt x="69" y="81"/>
                    <a:pt x="69" y="81"/>
                  </a:cubicBezTo>
                  <a:cubicBezTo>
                    <a:pt x="69" y="81"/>
                    <a:pt x="68" y="80"/>
                    <a:pt x="68" y="80"/>
                  </a:cubicBezTo>
                  <a:cubicBezTo>
                    <a:pt x="67" y="80"/>
                    <a:pt x="66" y="80"/>
                    <a:pt x="66" y="80"/>
                  </a:cubicBezTo>
                  <a:cubicBezTo>
                    <a:pt x="64" y="80"/>
                    <a:pt x="64" y="80"/>
                    <a:pt x="64" y="80"/>
                  </a:cubicBezTo>
                  <a:cubicBezTo>
                    <a:pt x="63" y="79"/>
                    <a:pt x="63" y="79"/>
                    <a:pt x="63" y="79"/>
                  </a:cubicBezTo>
                  <a:cubicBezTo>
                    <a:pt x="62" y="81"/>
                    <a:pt x="62" y="81"/>
                    <a:pt x="62" y="81"/>
                  </a:cubicBezTo>
                  <a:cubicBezTo>
                    <a:pt x="62" y="81"/>
                    <a:pt x="62" y="82"/>
                    <a:pt x="61" y="82"/>
                  </a:cubicBezTo>
                  <a:cubicBezTo>
                    <a:pt x="60" y="83"/>
                    <a:pt x="61" y="83"/>
                    <a:pt x="60" y="83"/>
                  </a:cubicBezTo>
                  <a:cubicBezTo>
                    <a:pt x="58" y="83"/>
                    <a:pt x="57" y="81"/>
                    <a:pt x="57" y="81"/>
                  </a:cubicBezTo>
                  <a:cubicBezTo>
                    <a:pt x="57" y="81"/>
                    <a:pt x="55" y="80"/>
                    <a:pt x="55" y="80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53" y="79"/>
                    <a:pt x="53" y="80"/>
                    <a:pt x="53" y="78"/>
                  </a:cubicBezTo>
                  <a:cubicBezTo>
                    <a:pt x="53" y="77"/>
                    <a:pt x="53" y="77"/>
                    <a:pt x="53" y="77"/>
                  </a:cubicBezTo>
                  <a:cubicBezTo>
                    <a:pt x="52" y="76"/>
                    <a:pt x="52" y="77"/>
                    <a:pt x="51" y="76"/>
                  </a:cubicBezTo>
                  <a:cubicBezTo>
                    <a:pt x="51" y="75"/>
                    <a:pt x="50" y="74"/>
                    <a:pt x="50" y="74"/>
                  </a:cubicBezTo>
                  <a:cubicBezTo>
                    <a:pt x="49" y="72"/>
                    <a:pt x="49" y="72"/>
                    <a:pt x="49" y="72"/>
                  </a:cubicBezTo>
                  <a:cubicBezTo>
                    <a:pt x="49" y="72"/>
                    <a:pt x="49" y="72"/>
                    <a:pt x="49" y="73"/>
                  </a:cubicBezTo>
                  <a:cubicBezTo>
                    <a:pt x="48" y="74"/>
                    <a:pt x="47" y="74"/>
                    <a:pt x="47" y="74"/>
                  </a:cubicBezTo>
                  <a:cubicBezTo>
                    <a:pt x="47" y="75"/>
                    <a:pt x="46" y="76"/>
                    <a:pt x="46" y="76"/>
                  </a:cubicBezTo>
                  <a:cubicBezTo>
                    <a:pt x="46" y="76"/>
                    <a:pt x="45" y="77"/>
                    <a:pt x="45" y="78"/>
                  </a:cubicBezTo>
                  <a:cubicBezTo>
                    <a:pt x="46" y="78"/>
                    <a:pt x="46" y="78"/>
                    <a:pt x="46" y="79"/>
                  </a:cubicBezTo>
                  <a:cubicBezTo>
                    <a:pt x="46" y="79"/>
                    <a:pt x="45" y="80"/>
                    <a:pt x="45" y="80"/>
                  </a:cubicBezTo>
                  <a:cubicBezTo>
                    <a:pt x="44" y="81"/>
                    <a:pt x="44" y="81"/>
                    <a:pt x="43" y="81"/>
                  </a:cubicBezTo>
                  <a:cubicBezTo>
                    <a:pt x="43" y="82"/>
                    <a:pt x="41" y="83"/>
                    <a:pt x="41" y="83"/>
                  </a:cubicBezTo>
                  <a:cubicBezTo>
                    <a:pt x="39" y="83"/>
                    <a:pt x="39" y="83"/>
                    <a:pt x="39" y="83"/>
                  </a:cubicBezTo>
                  <a:cubicBezTo>
                    <a:pt x="36" y="82"/>
                    <a:pt x="36" y="82"/>
                    <a:pt x="36" y="82"/>
                  </a:cubicBezTo>
                  <a:cubicBezTo>
                    <a:pt x="34" y="84"/>
                    <a:pt x="34" y="84"/>
                    <a:pt x="34" y="84"/>
                  </a:cubicBezTo>
                  <a:cubicBezTo>
                    <a:pt x="34" y="84"/>
                    <a:pt x="33" y="84"/>
                    <a:pt x="33" y="84"/>
                  </a:cubicBezTo>
                  <a:cubicBezTo>
                    <a:pt x="32" y="84"/>
                    <a:pt x="31" y="84"/>
                    <a:pt x="31" y="84"/>
                  </a:cubicBezTo>
                  <a:cubicBezTo>
                    <a:pt x="31" y="84"/>
                    <a:pt x="30" y="83"/>
                    <a:pt x="29" y="83"/>
                  </a:cubicBezTo>
                  <a:cubicBezTo>
                    <a:pt x="29" y="83"/>
                    <a:pt x="28" y="83"/>
                    <a:pt x="28" y="83"/>
                  </a:cubicBezTo>
                  <a:cubicBezTo>
                    <a:pt x="27" y="83"/>
                    <a:pt x="26" y="83"/>
                    <a:pt x="26" y="83"/>
                  </a:cubicBezTo>
                  <a:cubicBezTo>
                    <a:pt x="26" y="84"/>
                    <a:pt x="26" y="84"/>
                    <a:pt x="26" y="84"/>
                  </a:cubicBezTo>
                  <a:cubicBezTo>
                    <a:pt x="26" y="84"/>
                    <a:pt x="27" y="84"/>
                    <a:pt x="27" y="84"/>
                  </a:cubicBezTo>
                  <a:cubicBezTo>
                    <a:pt x="27" y="85"/>
                    <a:pt x="27" y="86"/>
                    <a:pt x="27" y="86"/>
                  </a:cubicBezTo>
                  <a:cubicBezTo>
                    <a:pt x="27" y="86"/>
                    <a:pt x="26" y="86"/>
                    <a:pt x="26" y="86"/>
                  </a:cubicBezTo>
                  <a:cubicBezTo>
                    <a:pt x="26" y="87"/>
                    <a:pt x="24" y="87"/>
                    <a:pt x="24" y="87"/>
                  </a:cubicBezTo>
                  <a:cubicBezTo>
                    <a:pt x="24" y="87"/>
                    <a:pt x="24" y="88"/>
                    <a:pt x="24" y="88"/>
                  </a:cubicBezTo>
                  <a:cubicBezTo>
                    <a:pt x="24" y="88"/>
                    <a:pt x="24" y="88"/>
                    <a:pt x="23" y="88"/>
                  </a:cubicBezTo>
                  <a:cubicBezTo>
                    <a:pt x="22" y="88"/>
                    <a:pt x="22" y="88"/>
                    <a:pt x="21" y="88"/>
                  </a:cubicBezTo>
                  <a:cubicBezTo>
                    <a:pt x="21" y="87"/>
                    <a:pt x="20" y="87"/>
                    <a:pt x="19" y="87"/>
                  </a:cubicBezTo>
                  <a:cubicBezTo>
                    <a:pt x="19" y="87"/>
                    <a:pt x="16" y="86"/>
                    <a:pt x="16" y="86"/>
                  </a:cubicBezTo>
                  <a:cubicBezTo>
                    <a:pt x="16" y="86"/>
                    <a:pt x="15" y="87"/>
                    <a:pt x="15" y="87"/>
                  </a:cubicBezTo>
                  <a:cubicBezTo>
                    <a:pt x="14" y="87"/>
                    <a:pt x="13" y="87"/>
                    <a:pt x="12" y="86"/>
                  </a:cubicBezTo>
                  <a:cubicBezTo>
                    <a:pt x="12" y="86"/>
                    <a:pt x="11" y="86"/>
                    <a:pt x="11" y="86"/>
                  </a:cubicBezTo>
                  <a:cubicBezTo>
                    <a:pt x="11" y="85"/>
                    <a:pt x="11" y="84"/>
                    <a:pt x="11" y="84"/>
                  </a:cubicBezTo>
                  <a:cubicBezTo>
                    <a:pt x="11" y="84"/>
                    <a:pt x="10" y="83"/>
                    <a:pt x="11" y="83"/>
                  </a:cubicBezTo>
                  <a:cubicBezTo>
                    <a:pt x="11" y="83"/>
                    <a:pt x="12" y="83"/>
                    <a:pt x="13" y="83"/>
                  </a:cubicBezTo>
                  <a:cubicBezTo>
                    <a:pt x="14" y="83"/>
                    <a:pt x="15" y="83"/>
                    <a:pt x="15" y="82"/>
                  </a:cubicBezTo>
                  <a:cubicBezTo>
                    <a:pt x="15" y="82"/>
                    <a:pt x="15" y="82"/>
                    <a:pt x="16" y="82"/>
                  </a:cubicBezTo>
                  <a:cubicBezTo>
                    <a:pt x="16" y="82"/>
                    <a:pt x="17" y="83"/>
                    <a:pt x="17" y="82"/>
                  </a:cubicBezTo>
                  <a:cubicBezTo>
                    <a:pt x="17" y="81"/>
                    <a:pt x="17" y="81"/>
                    <a:pt x="17" y="81"/>
                  </a:cubicBezTo>
                  <a:cubicBezTo>
                    <a:pt x="16" y="80"/>
                    <a:pt x="16" y="80"/>
                    <a:pt x="16" y="80"/>
                  </a:cubicBezTo>
                  <a:cubicBezTo>
                    <a:pt x="16" y="80"/>
                    <a:pt x="17" y="79"/>
                    <a:pt x="17" y="79"/>
                  </a:cubicBezTo>
                  <a:cubicBezTo>
                    <a:pt x="18" y="79"/>
                    <a:pt x="19" y="79"/>
                    <a:pt x="19" y="79"/>
                  </a:cubicBezTo>
                  <a:cubicBezTo>
                    <a:pt x="20" y="79"/>
                    <a:pt x="21" y="79"/>
                    <a:pt x="21" y="79"/>
                  </a:cubicBezTo>
                  <a:cubicBezTo>
                    <a:pt x="21" y="79"/>
                    <a:pt x="21" y="79"/>
                    <a:pt x="22" y="78"/>
                  </a:cubicBezTo>
                  <a:cubicBezTo>
                    <a:pt x="22" y="78"/>
                    <a:pt x="18" y="78"/>
                    <a:pt x="17" y="77"/>
                  </a:cubicBezTo>
                  <a:cubicBezTo>
                    <a:pt x="15" y="75"/>
                    <a:pt x="13" y="74"/>
                    <a:pt x="13" y="70"/>
                  </a:cubicBezTo>
                  <a:cubicBezTo>
                    <a:pt x="12" y="70"/>
                    <a:pt x="12" y="68"/>
                    <a:pt x="11" y="68"/>
                  </a:cubicBezTo>
                  <a:cubicBezTo>
                    <a:pt x="11" y="68"/>
                    <a:pt x="9" y="67"/>
                    <a:pt x="9" y="67"/>
                  </a:cubicBezTo>
                  <a:cubicBezTo>
                    <a:pt x="9" y="66"/>
                    <a:pt x="9" y="66"/>
                    <a:pt x="10" y="65"/>
                  </a:cubicBezTo>
                  <a:cubicBezTo>
                    <a:pt x="10" y="64"/>
                    <a:pt x="10" y="64"/>
                    <a:pt x="11" y="63"/>
                  </a:cubicBezTo>
                  <a:cubicBezTo>
                    <a:pt x="11" y="63"/>
                    <a:pt x="11" y="61"/>
                    <a:pt x="11" y="61"/>
                  </a:cubicBezTo>
                  <a:cubicBezTo>
                    <a:pt x="11" y="61"/>
                    <a:pt x="12" y="60"/>
                    <a:pt x="11" y="60"/>
                  </a:cubicBezTo>
                  <a:cubicBezTo>
                    <a:pt x="11" y="59"/>
                    <a:pt x="10" y="58"/>
                    <a:pt x="10" y="58"/>
                  </a:cubicBezTo>
                  <a:cubicBezTo>
                    <a:pt x="10" y="58"/>
                    <a:pt x="10" y="58"/>
                    <a:pt x="9" y="58"/>
                  </a:cubicBezTo>
                  <a:cubicBezTo>
                    <a:pt x="9" y="59"/>
                    <a:pt x="9" y="59"/>
                    <a:pt x="9" y="59"/>
                  </a:cubicBezTo>
                  <a:cubicBezTo>
                    <a:pt x="7" y="60"/>
                    <a:pt x="7" y="60"/>
                    <a:pt x="7" y="60"/>
                  </a:cubicBezTo>
                  <a:cubicBezTo>
                    <a:pt x="7" y="60"/>
                    <a:pt x="6" y="58"/>
                    <a:pt x="6" y="58"/>
                  </a:cubicBezTo>
                  <a:cubicBezTo>
                    <a:pt x="5" y="58"/>
                    <a:pt x="5" y="58"/>
                    <a:pt x="5" y="57"/>
                  </a:cubicBezTo>
                  <a:cubicBezTo>
                    <a:pt x="5" y="57"/>
                    <a:pt x="6" y="56"/>
                    <a:pt x="6" y="56"/>
                  </a:cubicBezTo>
                  <a:cubicBezTo>
                    <a:pt x="6" y="56"/>
                    <a:pt x="5" y="55"/>
                    <a:pt x="5" y="55"/>
                  </a:cubicBezTo>
                  <a:cubicBezTo>
                    <a:pt x="5" y="55"/>
                    <a:pt x="6" y="53"/>
                    <a:pt x="7" y="53"/>
                  </a:cubicBezTo>
                  <a:cubicBezTo>
                    <a:pt x="8" y="52"/>
                    <a:pt x="10" y="50"/>
                    <a:pt x="10" y="50"/>
                  </a:cubicBezTo>
                  <a:cubicBezTo>
                    <a:pt x="11" y="48"/>
                    <a:pt x="11" y="48"/>
                    <a:pt x="11" y="48"/>
                  </a:cubicBezTo>
                  <a:cubicBezTo>
                    <a:pt x="10" y="47"/>
                    <a:pt x="10" y="47"/>
                    <a:pt x="10" y="47"/>
                  </a:cubicBezTo>
                  <a:cubicBezTo>
                    <a:pt x="10" y="47"/>
                    <a:pt x="9" y="48"/>
                    <a:pt x="9" y="48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57" name="Freeform 197">
              <a:extLst>
                <a:ext uri="{FF2B5EF4-FFF2-40B4-BE49-F238E27FC236}">
                  <a16:creationId xmlns:a16="http://schemas.microsoft.com/office/drawing/2014/main" id="{511FC440-C5B0-4BD1-9C29-8BD6330C0E6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338204" y="3253212"/>
              <a:ext cx="517832" cy="466653"/>
            </a:xfrm>
            <a:custGeom>
              <a:avLst/>
              <a:gdLst>
                <a:gd name="T0" fmla="*/ 216 w 227"/>
                <a:gd name="T1" fmla="*/ 62 h 211"/>
                <a:gd name="T2" fmla="*/ 209 w 227"/>
                <a:gd name="T3" fmla="*/ 47 h 211"/>
                <a:gd name="T4" fmla="*/ 183 w 227"/>
                <a:gd name="T5" fmla="*/ 33 h 211"/>
                <a:gd name="T6" fmla="*/ 141 w 227"/>
                <a:gd name="T7" fmla="*/ 25 h 211"/>
                <a:gd name="T8" fmla="*/ 102 w 227"/>
                <a:gd name="T9" fmla="*/ 1 h 211"/>
                <a:gd name="T10" fmla="*/ 84 w 227"/>
                <a:gd name="T11" fmla="*/ 17 h 211"/>
                <a:gd name="T12" fmla="*/ 82 w 227"/>
                <a:gd name="T13" fmla="*/ 40 h 211"/>
                <a:gd name="T14" fmla="*/ 70 w 227"/>
                <a:gd name="T15" fmla="*/ 52 h 211"/>
                <a:gd name="T16" fmla="*/ 58 w 227"/>
                <a:gd name="T17" fmla="*/ 61 h 211"/>
                <a:gd name="T18" fmla="*/ 39 w 227"/>
                <a:gd name="T19" fmla="*/ 55 h 211"/>
                <a:gd name="T20" fmla="*/ 18 w 227"/>
                <a:gd name="T21" fmla="*/ 65 h 211"/>
                <a:gd name="T22" fmla="*/ 3 w 227"/>
                <a:gd name="T23" fmla="*/ 67 h 211"/>
                <a:gd name="T24" fmla="*/ 3 w 227"/>
                <a:gd name="T25" fmla="*/ 66 h 211"/>
                <a:gd name="T26" fmla="*/ 3 w 227"/>
                <a:gd name="T27" fmla="*/ 66 h 211"/>
                <a:gd name="T28" fmla="*/ 4 w 227"/>
                <a:gd name="T29" fmla="*/ 77 h 211"/>
                <a:gd name="T30" fmla="*/ 17 w 227"/>
                <a:gd name="T31" fmla="*/ 102 h 211"/>
                <a:gd name="T32" fmla="*/ 30 w 227"/>
                <a:gd name="T33" fmla="*/ 77 h 211"/>
                <a:gd name="T34" fmla="*/ 51 w 227"/>
                <a:gd name="T35" fmla="*/ 92 h 211"/>
                <a:gd name="T36" fmla="*/ 64 w 227"/>
                <a:gd name="T37" fmla="*/ 115 h 211"/>
                <a:gd name="T38" fmla="*/ 53 w 227"/>
                <a:gd name="T39" fmla="*/ 108 h 211"/>
                <a:gd name="T40" fmla="*/ 65 w 227"/>
                <a:gd name="T41" fmla="*/ 124 h 211"/>
                <a:gd name="T42" fmla="*/ 73 w 227"/>
                <a:gd name="T43" fmla="*/ 138 h 211"/>
                <a:gd name="T44" fmla="*/ 72 w 227"/>
                <a:gd name="T45" fmla="*/ 145 h 211"/>
                <a:gd name="T46" fmla="*/ 58 w 227"/>
                <a:gd name="T47" fmla="*/ 130 h 211"/>
                <a:gd name="T48" fmla="*/ 61 w 227"/>
                <a:gd name="T49" fmla="*/ 136 h 211"/>
                <a:gd name="T50" fmla="*/ 76 w 227"/>
                <a:gd name="T51" fmla="*/ 153 h 211"/>
                <a:gd name="T52" fmla="*/ 74 w 227"/>
                <a:gd name="T53" fmla="*/ 146 h 211"/>
                <a:gd name="T54" fmla="*/ 89 w 227"/>
                <a:gd name="T55" fmla="*/ 156 h 211"/>
                <a:gd name="T56" fmla="*/ 99 w 227"/>
                <a:gd name="T57" fmla="*/ 157 h 211"/>
                <a:gd name="T58" fmla="*/ 126 w 227"/>
                <a:gd name="T59" fmla="*/ 164 h 211"/>
                <a:gd name="T60" fmla="*/ 160 w 227"/>
                <a:gd name="T61" fmla="*/ 187 h 211"/>
                <a:gd name="T62" fmla="*/ 140 w 227"/>
                <a:gd name="T63" fmla="*/ 190 h 211"/>
                <a:gd name="T64" fmla="*/ 184 w 227"/>
                <a:gd name="T65" fmla="*/ 200 h 211"/>
                <a:gd name="T66" fmla="*/ 171 w 227"/>
                <a:gd name="T67" fmla="*/ 185 h 211"/>
                <a:gd name="T68" fmla="*/ 153 w 227"/>
                <a:gd name="T69" fmla="*/ 162 h 211"/>
                <a:gd name="T70" fmla="*/ 118 w 227"/>
                <a:gd name="T71" fmla="*/ 135 h 211"/>
                <a:gd name="T72" fmla="*/ 100 w 227"/>
                <a:gd name="T73" fmla="*/ 105 h 211"/>
                <a:gd name="T74" fmla="*/ 88 w 227"/>
                <a:gd name="T75" fmla="*/ 76 h 211"/>
                <a:gd name="T76" fmla="*/ 121 w 227"/>
                <a:gd name="T77" fmla="*/ 70 h 211"/>
                <a:gd name="T78" fmla="*/ 160 w 227"/>
                <a:gd name="T79" fmla="*/ 71 h 211"/>
                <a:gd name="T80" fmla="*/ 189 w 227"/>
                <a:gd name="T81" fmla="*/ 70 h 211"/>
                <a:gd name="T82" fmla="*/ 179 w 227"/>
                <a:gd name="T83" fmla="*/ 190 h 211"/>
                <a:gd name="T84" fmla="*/ 192 w 227"/>
                <a:gd name="T85" fmla="*/ 201 h 211"/>
                <a:gd name="T86" fmla="*/ 159 w 227"/>
                <a:gd name="T87" fmla="*/ 195 h 211"/>
                <a:gd name="T88" fmla="*/ 144 w 227"/>
                <a:gd name="T89" fmla="*/ 199 h 211"/>
                <a:gd name="T90" fmla="*/ 115 w 227"/>
                <a:gd name="T91" fmla="*/ 191 h 211"/>
                <a:gd name="T92" fmla="*/ 136 w 227"/>
                <a:gd name="T93" fmla="*/ 178 h 211"/>
                <a:gd name="T94" fmla="*/ 144 w 227"/>
                <a:gd name="T95" fmla="*/ 180 h 211"/>
                <a:gd name="T96" fmla="*/ 123 w 227"/>
                <a:gd name="T97" fmla="*/ 178 h 211"/>
                <a:gd name="T98" fmla="*/ 129 w 227"/>
                <a:gd name="T99" fmla="*/ 168 h 211"/>
                <a:gd name="T100" fmla="*/ 51 w 227"/>
                <a:gd name="T101" fmla="*/ 93 h 211"/>
                <a:gd name="T102" fmla="*/ 50 w 227"/>
                <a:gd name="T103" fmla="*/ 97 h 211"/>
                <a:gd name="T104" fmla="*/ 60 w 227"/>
                <a:gd name="T105" fmla="*/ 119 h 211"/>
                <a:gd name="T106" fmla="*/ 53 w 227"/>
                <a:gd name="T107" fmla="*/ 121 h 211"/>
                <a:gd name="T108" fmla="*/ 35 w 227"/>
                <a:gd name="T109" fmla="*/ 119 h 211"/>
                <a:gd name="T110" fmla="*/ 36 w 227"/>
                <a:gd name="T111" fmla="*/ 91 h 211"/>
                <a:gd name="T112" fmla="*/ 40 w 227"/>
                <a:gd name="T113" fmla="*/ 103 h 211"/>
                <a:gd name="T114" fmla="*/ 45 w 227"/>
                <a:gd name="T115" fmla="*/ 120 h 211"/>
                <a:gd name="T116" fmla="*/ 37 w 227"/>
                <a:gd name="T117" fmla="*/ 107 h 211"/>
                <a:gd name="T118" fmla="*/ 34 w 227"/>
                <a:gd name="T119" fmla="*/ 90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27" h="211">
                  <a:moveTo>
                    <a:pt x="215" y="82"/>
                  </a:moveTo>
                  <a:cubicBezTo>
                    <a:pt x="215" y="80"/>
                    <a:pt x="214" y="79"/>
                    <a:pt x="216" y="78"/>
                  </a:cubicBezTo>
                  <a:cubicBezTo>
                    <a:pt x="217" y="78"/>
                    <a:pt x="218" y="80"/>
                    <a:pt x="218" y="78"/>
                  </a:cubicBezTo>
                  <a:cubicBezTo>
                    <a:pt x="218" y="76"/>
                    <a:pt x="219" y="77"/>
                    <a:pt x="218" y="75"/>
                  </a:cubicBezTo>
                  <a:cubicBezTo>
                    <a:pt x="218" y="75"/>
                    <a:pt x="218" y="75"/>
                    <a:pt x="218" y="75"/>
                  </a:cubicBezTo>
                  <a:cubicBezTo>
                    <a:pt x="218" y="75"/>
                    <a:pt x="218" y="75"/>
                    <a:pt x="218" y="75"/>
                  </a:cubicBezTo>
                  <a:cubicBezTo>
                    <a:pt x="218" y="75"/>
                    <a:pt x="218" y="77"/>
                    <a:pt x="217" y="77"/>
                  </a:cubicBezTo>
                  <a:cubicBezTo>
                    <a:pt x="217" y="77"/>
                    <a:pt x="216" y="78"/>
                    <a:pt x="215" y="78"/>
                  </a:cubicBezTo>
                  <a:cubicBezTo>
                    <a:pt x="214" y="77"/>
                    <a:pt x="214" y="77"/>
                    <a:pt x="214" y="77"/>
                  </a:cubicBezTo>
                  <a:cubicBezTo>
                    <a:pt x="216" y="75"/>
                    <a:pt x="216" y="75"/>
                    <a:pt x="216" y="75"/>
                  </a:cubicBezTo>
                  <a:cubicBezTo>
                    <a:pt x="216" y="71"/>
                    <a:pt x="216" y="71"/>
                    <a:pt x="216" y="71"/>
                  </a:cubicBezTo>
                  <a:cubicBezTo>
                    <a:pt x="216" y="71"/>
                    <a:pt x="215" y="69"/>
                    <a:pt x="214" y="67"/>
                  </a:cubicBezTo>
                  <a:cubicBezTo>
                    <a:pt x="213" y="66"/>
                    <a:pt x="212" y="65"/>
                    <a:pt x="212" y="65"/>
                  </a:cubicBezTo>
                  <a:cubicBezTo>
                    <a:pt x="215" y="63"/>
                    <a:pt x="215" y="63"/>
                    <a:pt x="215" y="63"/>
                  </a:cubicBezTo>
                  <a:cubicBezTo>
                    <a:pt x="216" y="62"/>
                    <a:pt x="216" y="62"/>
                    <a:pt x="216" y="62"/>
                  </a:cubicBezTo>
                  <a:cubicBezTo>
                    <a:pt x="216" y="61"/>
                    <a:pt x="216" y="61"/>
                    <a:pt x="216" y="61"/>
                  </a:cubicBezTo>
                  <a:cubicBezTo>
                    <a:pt x="216" y="61"/>
                    <a:pt x="218" y="63"/>
                    <a:pt x="220" y="63"/>
                  </a:cubicBezTo>
                  <a:cubicBezTo>
                    <a:pt x="221" y="63"/>
                    <a:pt x="220" y="63"/>
                    <a:pt x="222" y="62"/>
                  </a:cubicBezTo>
                  <a:cubicBezTo>
                    <a:pt x="224" y="62"/>
                    <a:pt x="227" y="59"/>
                    <a:pt x="227" y="59"/>
                  </a:cubicBezTo>
                  <a:cubicBezTo>
                    <a:pt x="227" y="59"/>
                    <a:pt x="225" y="57"/>
                    <a:pt x="224" y="57"/>
                  </a:cubicBezTo>
                  <a:cubicBezTo>
                    <a:pt x="223" y="58"/>
                    <a:pt x="224" y="58"/>
                    <a:pt x="221" y="58"/>
                  </a:cubicBezTo>
                  <a:cubicBezTo>
                    <a:pt x="218" y="57"/>
                    <a:pt x="217" y="56"/>
                    <a:pt x="217" y="56"/>
                  </a:cubicBezTo>
                  <a:cubicBezTo>
                    <a:pt x="217" y="56"/>
                    <a:pt x="216" y="56"/>
                    <a:pt x="215" y="56"/>
                  </a:cubicBezTo>
                  <a:cubicBezTo>
                    <a:pt x="214" y="56"/>
                    <a:pt x="214" y="56"/>
                    <a:pt x="213" y="55"/>
                  </a:cubicBezTo>
                  <a:cubicBezTo>
                    <a:pt x="211" y="53"/>
                    <a:pt x="209" y="51"/>
                    <a:pt x="209" y="51"/>
                  </a:cubicBezTo>
                  <a:cubicBezTo>
                    <a:pt x="209" y="51"/>
                    <a:pt x="207" y="52"/>
                    <a:pt x="207" y="51"/>
                  </a:cubicBezTo>
                  <a:cubicBezTo>
                    <a:pt x="207" y="51"/>
                    <a:pt x="208" y="49"/>
                    <a:pt x="208" y="49"/>
                  </a:cubicBezTo>
                  <a:cubicBezTo>
                    <a:pt x="208" y="48"/>
                    <a:pt x="208" y="48"/>
                    <a:pt x="208" y="48"/>
                  </a:cubicBezTo>
                  <a:cubicBezTo>
                    <a:pt x="207" y="47"/>
                    <a:pt x="207" y="47"/>
                    <a:pt x="207" y="47"/>
                  </a:cubicBezTo>
                  <a:cubicBezTo>
                    <a:pt x="207" y="47"/>
                    <a:pt x="209" y="47"/>
                    <a:pt x="209" y="47"/>
                  </a:cubicBezTo>
                  <a:cubicBezTo>
                    <a:pt x="210" y="46"/>
                    <a:pt x="210" y="46"/>
                    <a:pt x="210" y="46"/>
                  </a:cubicBezTo>
                  <a:cubicBezTo>
                    <a:pt x="212" y="44"/>
                    <a:pt x="210" y="42"/>
                    <a:pt x="207" y="43"/>
                  </a:cubicBezTo>
                  <a:cubicBezTo>
                    <a:pt x="206" y="43"/>
                    <a:pt x="205" y="44"/>
                    <a:pt x="205" y="44"/>
                  </a:cubicBezTo>
                  <a:cubicBezTo>
                    <a:pt x="204" y="44"/>
                    <a:pt x="202" y="43"/>
                    <a:pt x="202" y="42"/>
                  </a:cubicBezTo>
                  <a:cubicBezTo>
                    <a:pt x="202" y="41"/>
                    <a:pt x="201" y="41"/>
                    <a:pt x="203" y="40"/>
                  </a:cubicBezTo>
                  <a:cubicBezTo>
                    <a:pt x="204" y="40"/>
                    <a:pt x="205" y="38"/>
                    <a:pt x="205" y="38"/>
                  </a:cubicBezTo>
                  <a:cubicBezTo>
                    <a:pt x="203" y="35"/>
                    <a:pt x="203" y="35"/>
                    <a:pt x="203" y="35"/>
                  </a:cubicBezTo>
                  <a:cubicBezTo>
                    <a:pt x="204" y="29"/>
                    <a:pt x="204" y="29"/>
                    <a:pt x="204" y="29"/>
                  </a:cubicBezTo>
                  <a:cubicBezTo>
                    <a:pt x="200" y="28"/>
                    <a:pt x="200" y="28"/>
                    <a:pt x="200" y="28"/>
                  </a:cubicBezTo>
                  <a:cubicBezTo>
                    <a:pt x="200" y="26"/>
                    <a:pt x="200" y="26"/>
                    <a:pt x="200" y="26"/>
                  </a:cubicBezTo>
                  <a:cubicBezTo>
                    <a:pt x="198" y="25"/>
                    <a:pt x="198" y="25"/>
                    <a:pt x="198" y="25"/>
                  </a:cubicBezTo>
                  <a:cubicBezTo>
                    <a:pt x="196" y="30"/>
                    <a:pt x="196" y="30"/>
                    <a:pt x="196" y="30"/>
                  </a:cubicBezTo>
                  <a:cubicBezTo>
                    <a:pt x="196" y="30"/>
                    <a:pt x="193" y="31"/>
                    <a:pt x="193" y="32"/>
                  </a:cubicBezTo>
                  <a:cubicBezTo>
                    <a:pt x="192" y="33"/>
                    <a:pt x="187" y="33"/>
                    <a:pt x="187" y="33"/>
                  </a:cubicBezTo>
                  <a:cubicBezTo>
                    <a:pt x="183" y="33"/>
                    <a:pt x="183" y="33"/>
                    <a:pt x="183" y="33"/>
                  </a:cubicBezTo>
                  <a:cubicBezTo>
                    <a:pt x="176" y="35"/>
                    <a:pt x="176" y="35"/>
                    <a:pt x="176" y="35"/>
                  </a:cubicBezTo>
                  <a:cubicBezTo>
                    <a:pt x="176" y="35"/>
                    <a:pt x="174" y="36"/>
                    <a:pt x="173" y="36"/>
                  </a:cubicBezTo>
                  <a:cubicBezTo>
                    <a:pt x="172" y="36"/>
                    <a:pt x="167" y="35"/>
                    <a:pt x="167" y="35"/>
                  </a:cubicBezTo>
                  <a:cubicBezTo>
                    <a:pt x="164" y="36"/>
                    <a:pt x="164" y="36"/>
                    <a:pt x="164" y="36"/>
                  </a:cubicBezTo>
                  <a:cubicBezTo>
                    <a:pt x="157" y="34"/>
                    <a:pt x="157" y="34"/>
                    <a:pt x="157" y="34"/>
                  </a:cubicBezTo>
                  <a:cubicBezTo>
                    <a:pt x="155" y="32"/>
                    <a:pt x="155" y="32"/>
                    <a:pt x="155" y="32"/>
                  </a:cubicBezTo>
                  <a:cubicBezTo>
                    <a:pt x="154" y="31"/>
                    <a:pt x="154" y="31"/>
                    <a:pt x="154" y="31"/>
                  </a:cubicBezTo>
                  <a:cubicBezTo>
                    <a:pt x="149" y="30"/>
                    <a:pt x="149" y="30"/>
                    <a:pt x="149" y="30"/>
                  </a:cubicBezTo>
                  <a:cubicBezTo>
                    <a:pt x="148" y="28"/>
                    <a:pt x="148" y="28"/>
                    <a:pt x="148" y="28"/>
                  </a:cubicBezTo>
                  <a:cubicBezTo>
                    <a:pt x="144" y="28"/>
                    <a:pt x="144" y="28"/>
                    <a:pt x="144" y="28"/>
                  </a:cubicBezTo>
                  <a:cubicBezTo>
                    <a:pt x="144" y="28"/>
                    <a:pt x="144" y="28"/>
                    <a:pt x="144" y="28"/>
                  </a:cubicBezTo>
                  <a:cubicBezTo>
                    <a:pt x="144" y="28"/>
                    <a:pt x="144" y="28"/>
                    <a:pt x="144" y="28"/>
                  </a:cubicBezTo>
                  <a:cubicBezTo>
                    <a:pt x="142" y="27"/>
                    <a:pt x="142" y="27"/>
                    <a:pt x="142" y="27"/>
                  </a:cubicBezTo>
                  <a:cubicBezTo>
                    <a:pt x="142" y="26"/>
                    <a:pt x="142" y="26"/>
                    <a:pt x="142" y="26"/>
                  </a:cubicBezTo>
                  <a:cubicBezTo>
                    <a:pt x="141" y="26"/>
                    <a:pt x="141" y="26"/>
                    <a:pt x="141" y="25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35" y="18"/>
                    <a:pt x="135" y="18"/>
                    <a:pt x="135" y="18"/>
                  </a:cubicBezTo>
                  <a:cubicBezTo>
                    <a:pt x="134" y="18"/>
                    <a:pt x="134" y="18"/>
                    <a:pt x="134" y="18"/>
                  </a:cubicBezTo>
                  <a:cubicBezTo>
                    <a:pt x="134" y="18"/>
                    <a:pt x="134" y="18"/>
                    <a:pt x="134" y="18"/>
                  </a:cubicBezTo>
                  <a:cubicBezTo>
                    <a:pt x="125" y="15"/>
                    <a:pt x="125" y="15"/>
                    <a:pt x="125" y="15"/>
                  </a:cubicBezTo>
                  <a:cubicBezTo>
                    <a:pt x="122" y="11"/>
                    <a:pt x="122" y="11"/>
                    <a:pt x="122" y="11"/>
                  </a:cubicBezTo>
                  <a:cubicBezTo>
                    <a:pt x="119" y="9"/>
                    <a:pt x="119" y="9"/>
                    <a:pt x="119" y="9"/>
                  </a:cubicBezTo>
                  <a:cubicBezTo>
                    <a:pt x="115" y="6"/>
                    <a:pt x="115" y="6"/>
                    <a:pt x="115" y="6"/>
                  </a:cubicBezTo>
                  <a:cubicBezTo>
                    <a:pt x="111" y="3"/>
                    <a:pt x="111" y="3"/>
                    <a:pt x="111" y="3"/>
                  </a:cubicBezTo>
                  <a:cubicBezTo>
                    <a:pt x="109" y="1"/>
                    <a:pt x="109" y="1"/>
                    <a:pt x="109" y="1"/>
                  </a:cubicBezTo>
                  <a:cubicBezTo>
                    <a:pt x="109" y="1"/>
                    <a:pt x="109" y="1"/>
                    <a:pt x="109" y="1"/>
                  </a:cubicBezTo>
                  <a:cubicBezTo>
                    <a:pt x="109" y="1"/>
                    <a:pt x="108" y="0"/>
                    <a:pt x="108" y="0"/>
                  </a:cubicBezTo>
                  <a:cubicBezTo>
                    <a:pt x="108" y="0"/>
                    <a:pt x="107" y="0"/>
                    <a:pt x="107" y="0"/>
                  </a:cubicBezTo>
                  <a:cubicBezTo>
                    <a:pt x="106" y="0"/>
                    <a:pt x="104" y="0"/>
                    <a:pt x="104" y="0"/>
                  </a:cubicBezTo>
                  <a:cubicBezTo>
                    <a:pt x="104" y="0"/>
                    <a:pt x="103" y="1"/>
                    <a:pt x="102" y="1"/>
                  </a:cubicBezTo>
                  <a:cubicBezTo>
                    <a:pt x="102" y="1"/>
                    <a:pt x="101" y="3"/>
                    <a:pt x="101" y="3"/>
                  </a:cubicBezTo>
                  <a:cubicBezTo>
                    <a:pt x="100" y="4"/>
                    <a:pt x="100" y="4"/>
                    <a:pt x="100" y="4"/>
                  </a:cubicBezTo>
                  <a:cubicBezTo>
                    <a:pt x="101" y="5"/>
                    <a:pt x="101" y="5"/>
                    <a:pt x="101" y="5"/>
                  </a:cubicBezTo>
                  <a:cubicBezTo>
                    <a:pt x="103" y="9"/>
                    <a:pt x="104" y="9"/>
                    <a:pt x="99" y="8"/>
                  </a:cubicBezTo>
                  <a:cubicBezTo>
                    <a:pt x="97" y="7"/>
                    <a:pt x="97" y="7"/>
                    <a:pt x="97" y="7"/>
                  </a:cubicBezTo>
                  <a:cubicBezTo>
                    <a:pt x="96" y="8"/>
                    <a:pt x="96" y="8"/>
                    <a:pt x="96" y="8"/>
                  </a:cubicBezTo>
                  <a:cubicBezTo>
                    <a:pt x="94" y="9"/>
                    <a:pt x="94" y="9"/>
                    <a:pt x="94" y="9"/>
                  </a:cubicBezTo>
                  <a:cubicBezTo>
                    <a:pt x="94" y="9"/>
                    <a:pt x="94" y="9"/>
                    <a:pt x="94" y="9"/>
                  </a:cubicBezTo>
                  <a:cubicBezTo>
                    <a:pt x="94" y="9"/>
                    <a:pt x="94" y="11"/>
                    <a:pt x="94" y="11"/>
                  </a:cubicBezTo>
                  <a:cubicBezTo>
                    <a:pt x="93" y="13"/>
                    <a:pt x="93" y="13"/>
                    <a:pt x="93" y="13"/>
                  </a:cubicBezTo>
                  <a:cubicBezTo>
                    <a:pt x="91" y="14"/>
                    <a:pt x="91" y="14"/>
                    <a:pt x="91" y="14"/>
                  </a:cubicBezTo>
                  <a:cubicBezTo>
                    <a:pt x="89" y="15"/>
                    <a:pt x="89" y="15"/>
                    <a:pt x="89" y="15"/>
                  </a:cubicBezTo>
                  <a:cubicBezTo>
                    <a:pt x="88" y="16"/>
                    <a:pt x="88" y="16"/>
                    <a:pt x="88" y="16"/>
                  </a:cubicBezTo>
                  <a:cubicBezTo>
                    <a:pt x="86" y="16"/>
                    <a:pt x="86" y="16"/>
                    <a:pt x="86" y="16"/>
                  </a:cubicBezTo>
                  <a:cubicBezTo>
                    <a:pt x="84" y="17"/>
                    <a:pt x="84" y="17"/>
                    <a:pt x="84" y="17"/>
                  </a:cubicBezTo>
                  <a:cubicBezTo>
                    <a:pt x="83" y="19"/>
                    <a:pt x="83" y="19"/>
                    <a:pt x="83" y="19"/>
                  </a:cubicBezTo>
                  <a:cubicBezTo>
                    <a:pt x="83" y="19"/>
                    <a:pt x="81" y="19"/>
                    <a:pt x="81" y="19"/>
                  </a:cubicBezTo>
                  <a:cubicBezTo>
                    <a:pt x="81" y="19"/>
                    <a:pt x="78" y="20"/>
                    <a:pt x="78" y="20"/>
                  </a:cubicBezTo>
                  <a:cubicBezTo>
                    <a:pt x="78" y="22"/>
                    <a:pt x="78" y="22"/>
                    <a:pt x="78" y="22"/>
                  </a:cubicBezTo>
                  <a:cubicBezTo>
                    <a:pt x="78" y="22"/>
                    <a:pt x="77" y="23"/>
                    <a:pt x="77" y="23"/>
                  </a:cubicBezTo>
                  <a:cubicBezTo>
                    <a:pt x="77" y="23"/>
                    <a:pt x="77" y="26"/>
                    <a:pt x="77" y="26"/>
                  </a:cubicBezTo>
                  <a:cubicBezTo>
                    <a:pt x="77" y="26"/>
                    <a:pt x="79" y="27"/>
                    <a:pt x="79" y="27"/>
                  </a:cubicBezTo>
                  <a:cubicBezTo>
                    <a:pt x="80" y="28"/>
                    <a:pt x="80" y="28"/>
                    <a:pt x="80" y="28"/>
                  </a:cubicBezTo>
                  <a:cubicBezTo>
                    <a:pt x="81" y="29"/>
                    <a:pt x="81" y="29"/>
                    <a:pt x="81" y="29"/>
                  </a:cubicBezTo>
                  <a:cubicBezTo>
                    <a:pt x="81" y="29"/>
                    <a:pt x="82" y="30"/>
                    <a:pt x="82" y="30"/>
                  </a:cubicBezTo>
                  <a:cubicBezTo>
                    <a:pt x="81" y="30"/>
                    <a:pt x="81" y="33"/>
                    <a:pt x="81" y="33"/>
                  </a:cubicBezTo>
                  <a:cubicBezTo>
                    <a:pt x="82" y="36"/>
                    <a:pt x="82" y="36"/>
                    <a:pt x="82" y="36"/>
                  </a:cubicBezTo>
                  <a:cubicBezTo>
                    <a:pt x="81" y="37"/>
                    <a:pt x="81" y="37"/>
                    <a:pt x="81" y="37"/>
                  </a:cubicBezTo>
                  <a:cubicBezTo>
                    <a:pt x="82" y="39"/>
                    <a:pt x="82" y="39"/>
                    <a:pt x="82" y="39"/>
                  </a:cubicBezTo>
                  <a:cubicBezTo>
                    <a:pt x="82" y="39"/>
                    <a:pt x="83" y="39"/>
                    <a:pt x="82" y="40"/>
                  </a:cubicBezTo>
                  <a:cubicBezTo>
                    <a:pt x="81" y="40"/>
                    <a:pt x="80" y="41"/>
                    <a:pt x="80" y="41"/>
                  </a:cubicBezTo>
                  <a:cubicBezTo>
                    <a:pt x="80" y="41"/>
                    <a:pt x="78" y="41"/>
                    <a:pt x="78" y="41"/>
                  </a:cubicBezTo>
                  <a:cubicBezTo>
                    <a:pt x="78" y="41"/>
                    <a:pt x="76" y="41"/>
                    <a:pt x="76" y="41"/>
                  </a:cubicBezTo>
                  <a:cubicBezTo>
                    <a:pt x="75" y="43"/>
                    <a:pt x="75" y="43"/>
                    <a:pt x="75" y="43"/>
                  </a:cubicBezTo>
                  <a:cubicBezTo>
                    <a:pt x="73" y="42"/>
                    <a:pt x="73" y="42"/>
                    <a:pt x="73" y="42"/>
                  </a:cubicBezTo>
                  <a:cubicBezTo>
                    <a:pt x="73" y="44"/>
                    <a:pt x="73" y="44"/>
                    <a:pt x="73" y="44"/>
                  </a:cubicBezTo>
                  <a:cubicBezTo>
                    <a:pt x="70" y="45"/>
                    <a:pt x="70" y="45"/>
                    <a:pt x="70" y="45"/>
                  </a:cubicBezTo>
                  <a:cubicBezTo>
                    <a:pt x="68" y="46"/>
                    <a:pt x="68" y="46"/>
                    <a:pt x="68" y="46"/>
                  </a:cubicBezTo>
                  <a:cubicBezTo>
                    <a:pt x="67" y="48"/>
                    <a:pt x="67" y="48"/>
                    <a:pt x="67" y="48"/>
                  </a:cubicBezTo>
                  <a:cubicBezTo>
                    <a:pt x="68" y="49"/>
                    <a:pt x="68" y="49"/>
                    <a:pt x="68" y="49"/>
                  </a:cubicBezTo>
                  <a:cubicBezTo>
                    <a:pt x="68" y="49"/>
                    <a:pt x="69" y="50"/>
                    <a:pt x="69" y="49"/>
                  </a:cubicBezTo>
                  <a:cubicBezTo>
                    <a:pt x="69" y="49"/>
                    <a:pt x="69" y="48"/>
                    <a:pt x="69" y="48"/>
                  </a:cubicBezTo>
                  <a:cubicBezTo>
                    <a:pt x="70" y="49"/>
                    <a:pt x="71" y="50"/>
                    <a:pt x="71" y="50"/>
                  </a:cubicBezTo>
                  <a:cubicBezTo>
                    <a:pt x="72" y="52"/>
                    <a:pt x="72" y="52"/>
                    <a:pt x="72" y="52"/>
                  </a:cubicBezTo>
                  <a:cubicBezTo>
                    <a:pt x="72" y="52"/>
                    <a:pt x="70" y="52"/>
                    <a:pt x="70" y="52"/>
                  </a:cubicBezTo>
                  <a:cubicBezTo>
                    <a:pt x="70" y="52"/>
                    <a:pt x="69" y="53"/>
                    <a:pt x="69" y="53"/>
                  </a:cubicBezTo>
                  <a:cubicBezTo>
                    <a:pt x="68" y="54"/>
                    <a:pt x="68" y="54"/>
                    <a:pt x="68" y="54"/>
                  </a:cubicBezTo>
                  <a:cubicBezTo>
                    <a:pt x="68" y="55"/>
                    <a:pt x="68" y="55"/>
                    <a:pt x="68" y="56"/>
                  </a:cubicBezTo>
                  <a:cubicBezTo>
                    <a:pt x="68" y="56"/>
                    <a:pt x="68" y="57"/>
                    <a:pt x="68" y="57"/>
                  </a:cubicBezTo>
                  <a:cubicBezTo>
                    <a:pt x="69" y="57"/>
                    <a:pt x="70" y="59"/>
                    <a:pt x="70" y="59"/>
                  </a:cubicBezTo>
                  <a:cubicBezTo>
                    <a:pt x="70" y="59"/>
                    <a:pt x="71" y="60"/>
                    <a:pt x="71" y="60"/>
                  </a:cubicBezTo>
                  <a:cubicBezTo>
                    <a:pt x="71" y="60"/>
                    <a:pt x="71" y="61"/>
                    <a:pt x="71" y="61"/>
                  </a:cubicBezTo>
                  <a:cubicBezTo>
                    <a:pt x="71" y="61"/>
                    <a:pt x="70" y="62"/>
                    <a:pt x="69" y="62"/>
                  </a:cubicBezTo>
                  <a:cubicBezTo>
                    <a:pt x="69" y="62"/>
                    <a:pt x="67" y="62"/>
                    <a:pt x="67" y="62"/>
                  </a:cubicBezTo>
                  <a:cubicBezTo>
                    <a:pt x="67" y="62"/>
                    <a:pt x="66" y="64"/>
                    <a:pt x="66" y="64"/>
                  </a:cubicBezTo>
                  <a:cubicBezTo>
                    <a:pt x="66" y="64"/>
                    <a:pt x="65" y="64"/>
                    <a:pt x="64" y="64"/>
                  </a:cubicBezTo>
                  <a:cubicBezTo>
                    <a:pt x="64" y="64"/>
                    <a:pt x="66" y="65"/>
                    <a:pt x="64" y="64"/>
                  </a:cubicBezTo>
                  <a:cubicBezTo>
                    <a:pt x="61" y="63"/>
                    <a:pt x="61" y="62"/>
                    <a:pt x="61" y="62"/>
                  </a:cubicBezTo>
                  <a:cubicBezTo>
                    <a:pt x="61" y="62"/>
                    <a:pt x="60" y="61"/>
                    <a:pt x="60" y="61"/>
                  </a:cubicBezTo>
                  <a:cubicBezTo>
                    <a:pt x="59" y="61"/>
                    <a:pt x="58" y="61"/>
                    <a:pt x="58" y="61"/>
                  </a:cubicBezTo>
                  <a:cubicBezTo>
                    <a:pt x="56" y="61"/>
                    <a:pt x="56" y="61"/>
                    <a:pt x="56" y="61"/>
                  </a:cubicBezTo>
                  <a:cubicBezTo>
                    <a:pt x="55" y="60"/>
                    <a:pt x="55" y="60"/>
                    <a:pt x="55" y="60"/>
                  </a:cubicBezTo>
                  <a:cubicBezTo>
                    <a:pt x="54" y="62"/>
                    <a:pt x="54" y="62"/>
                    <a:pt x="54" y="62"/>
                  </a:cubicBezTo>
                  <a:cubicBezTo>
                    <a:pt x="54" y="62"/>
                    <a:pt x="54" y="63"/>
                    <a:pt x="53" y="63"/>
                  </a:cubicBezTo>
                  <a:cubicBezTo>
                    <a:pt x="52" y="64"/>
                    <a:pt x="53" y="64"/>
                    <a:pt x="52" y="64"/>
                  </a:cubicBezTo>
                  <a:cubicBezTo>
                    <a:pt x="50" y="64"/>
                    <a:pt x="49" y="62"/>
                    <a:pt x="49" y="62"/>
                  </a:cubicBezTo>
                  <a:cubicBezTo>
                    <a:pt x="49" y="62"/>
                    <a:pt x="47" y="61"/>
                    <a:pt x="47" y="61"/>
                  </a:cubicBezTo>
                  <a:cubicBezTo>
                    <a:pt x="46" y="60"/>
                    <a:pt x="46" y="60"/>
                    <a:pt x="46" y="60"/>
                  </a:cubicBezTo>
                  <a:cubicBezTo>
                    <a:pt x="45" y="60"/>
                    <a:pt x="45" y="61"/>
                    <a:pt x="45" y="59"/>
                  </a:cubicBezTo>
                  <a:cubicBezTo>
                    <a:pt x="45" y="58"/>
                    <a:pt x="45" y="58"/>
                    <a:pt x="45" y="58"/>
                  </a:cubicBezTo>
                  <a:cubicBezTo>
                    <a:pt x="44" y="57"/>
                    <a:pt x="44" y="58"/>
                    <a:pt x="43" y="57"/>
                  </a:cubicBezTo>
                  <a:cubicBezTo>
                    <a:pt x="43" y="56"/>
                    <a:pt x="42" y="55"/>
                    <a:pt x="42" y="55"/>
                  </a:cubicBezTo>
                  <a:cubicBezTo>
                    <a:pt x="41" y="53"/>
                    <a:pt x="41" y="53"/>
                    <a:pt x="41" y="53"/>
                  </a:cubicBezTo>
                  <a:cubicBezTo>
                    <a:pt x="41" y="53"/>
                    <a:pt x="41" y="53"/>
                    <a:pt x="41" y="54"/>
                  </a:cubicBezTo>
                  <a:cubicBezTo>
                    <a:pt x="40" y="55"/>
                    <a:pt x="39" y="55"/>
                    <a:pt x="39" y="55"/>
                  </a:cubicBezTo>
                  <a:cubicBezTo>
                    <a:pt x="39" y="56"/>
                    <a:pt x="38" y="57"/>
                    <a:pt x="38" y="57"/>
                  </a:cubicBezTo>
                  <a:cubicBezTo>
                    <a:pt x="38" y="57"/>
                    <a:pt x="37" y="58"/>
                    <a:pt x="37" y="59"/>
                  </a:cubicBezTo>
                  <a:cubicBezTo>
                    <a:pt x="38" y="59"/>
                    <a:pt x="38" y="59"/>
                    <a:pt x="38" y="60"/>
                  </a:cubicBezTo>
                  <a:cubicBezTo>
                    <a:pt x="38" y="60"/>
                    <a:pt x="37" y="61"/>
                    <a:pt x="37" y="61"/>
                  </a:cubicBezTo>
                  <a:cubicBezTo>
                    <a:pt x="36" y="62"/>
                    <a:pt x="36" y="62"/>
                    <a:pt x="35" y="62"/>
                  </a:cubicBezTo>
                  <a:cubicBezTo>
                    <a:pt x="35" y="63"/>
                    <a:pt x="33" y="64"/>
                    <a:pt x="33" y="64"/>
                  </a:cubicBezTo>
                  <a:cubicBezTo>
                    <a:pt x="31" y="64"/>
                    <a:pt x="31" y="64"/>
                    <a:pt x="31" y="64"/>
                  </a:cubicBezTo>
                  <a:cubicBezTo>
                    <a:pt x="28" y="63"/>
                    <a:pt x="28" y="63"/>
                    <a:pt x="28" y="63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5"/>
                    <a:pt x="25" y="65"/>
                    <a:pt x="25" y="65"/>
                  </a:cubicBezTo>
                  <a:cubicBezTo>
                    <a:pt x="24" y="65"/>
                    <a:pt x="23" y="65"/>
                    <a:pt x="23" y="65"/>
                  </a:cubicBezTo>
                  <a:cubicBezTo>
                    <a:pt x="23" y="65"/>
                    <a:pt x="22" y="64"/>
                    <a:pt x="21" y="64"/>
                  </a:cubicBezTo>
                  <a:cubicBezTo>
                    <a:pt x="21" y="64"/>
                    <a:pt x="20" y="64"/>
                    <a:pt x="20" y="64"/>
                  </a:cubicBezTo>
                  <a:cubicBezTo>
                    <a:pt x="19" y="64"/>
                    <a:pt x="18" y="64"/>
                    <a:pt x="18" y="64"/>
                  </a:cubicBezTo>
                  <a:cubicBezTo>
                    <a:pt x="18" y="65"/>
                    <a:pt x="18" y="65"/>
                    <a:pt x="18" y="65"/>
                  </a:cubicBezTo>
                  <a:cubicBezTo>
                    <a:pt x="18" y="65"/>
                    <a:pt x="19" y="65"/>
                    <a:pt x="19" y="65"/>
                  </a:cubicBezTo>
                  <a:cubicBezTo>
                    <a:pt x="19" y="66"/>
                    <a:pt x="19" y="67"/>
                    <a:pt x="19" y="67"/>
                  </a:cubicBezTo>
                  <a:cubicBezTo>
                    <a:pt x="19" y="67"/>
                    <a:pt x="18" y="67"/>
                    <a:pt x="18" y="67"/>
                  </a:cubicBezTo>
                  <a:cubicBezTo>
                    <a:pt x="18" y="68"/>
                    <a:pt x="16" y="68"/>
                    <a:pt x="16" y="68"/>
                  </a:cubicBezTo>
                  <a:cubicBezTo>
                    <a:pt x="16" y="68"/>
                    <a:pt x="16" y="69"/>
                    <a:pt x="16" y="69"/>
                  </a:cubicBezTo>
                  <a:cubicBezTo>
                    <a:pt x="16" y="69"/>
                    <a:pt x="16" y="69"/>
                    <a:pt x="15" y="69"/>
                  </a:cubicBezTo>
                  <a:cubicBezTo>
                    <a:pt x="14" y="69"/>
                    <a:pt x="14" y="69"/>
                    <a:pt x="13" y="69"/>
                  </a:cubicBezTo>
                  <a:cubicBezTo>
                    <a:pt x="13" y="68"/>
                    <a:pt x="12" y="68"/>
                    <a:pt x="11" y="68"/>
                  </a:cubicBezTo>
                  <a:cubicBezTo>
                    <a:pt x="11" y="68"/>
                    <a:pt x="8" y="67"/>
                    <a:pt x="8" y="67"/>
                  </a:cubicBezTo>
                  <a:cubicBezTo>
                    <a:pt x="8" y="67"/>
                    <a:pt x="7" y="68"/>
                    <a:pt x="7" y="68"/>
                  </a:cubicBezTo>
                  <a:cubicBezTo>
                    <a:pt x="6" y="68"/>
                    <a:pt x="5" y="68"/>
                    <a:pt x="4" y="67"/>
                  </a:cubicBezTo>
                  <a:cubicBezTo>
                    <a:pt x="4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5"/>
                    <a:pt x="3" y="65"/>
                    <a:pt x="3" y="65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2" y="71"/>
                    <a:pt x="2" y="71"/>
                    <a:pt x="2" y="71"/>
                  </a:cubicBezTo>
                  <a:cubicBezTo>
                    <a:pt x="1" y="72"/>
                    <a:pt x="1" y="72"/>
                    <a:pt x="1" y="72"/>
                  </a:cubicBezTo>
                  <a:cubicBezTo>
                    <a:pt x="1" y="72"/>
                    <a:pt x="2" y="73"/>
                    <a:pt x="2" y="73"/>
                  </a:cubicBezTo>
                  <a:cubicBezTo>
                    <a:pt x="2" y="74"/>
                    <a:pt x="3" y="74"/>
                    <a:pt x="3" y="75"/>
                  </a:cubicBezTo>
                  <a:cubicBezTo>
                    <a:pt x="3" y="76"/>
                    <a:pt x="3" y="77"/>
                    <a:pt x="3" y="77"/>
                  </a:cubicBezTo>
                  <a:cubicBezTo>
                    <a:pt x="4" y="77"/>
                    <a:pt x="4" y="77"/>
                    <a:pt x="4" y="77"/>
                  </a:cubicBezTo>
                  <a:cubicBezTo>
                    <a:pt x="5" y="79"/>
                    <a:pt x="5" y="79"/>
                    <a:pt x="5" y="79"/>
                  </a:cubicBezTo>
                  <a:cubicBezTo>
                    <a:pt x="5" y="80"/>
                    <a:pt x="5" y="80"/>
                    <a:pt x="5" y="80"/>
                  </a:cubicBezTo>
                  <a:cubicBezTo>
                    <a:pt x="5" y="82"/>
                    <a:pt x="5" y="82"/>
                    <a:pt x="5" y="82"/>
                  </a:cubicBezTo>
                  <a:cubicBezTo>
                    <a:pt x="5" y="82"/>
                    <a:pt x="6" y="83"/>
                    <a:pt x="6" y="84"/>
                  </a:cubicBezTo>
                  <a:cubicBezTo>
                    <a:pt x="6" y="84"/>
                    <a:pt x="6" y="85"/>
                    <a:pt x="6" y="86"/>
                  </a:cubicBezTo>
                  <a:cubicBezTo>
                    <a:pt x="6" y="86"/>
                    <a:pt x="8" y="88"/>
                    <a:pt x="8" y="88"/>
                  </a:cubicBezTo>
                  <a:cubicBezTo>
                    <a:pt x="8" y="90"/>
                    <a:pt x="8" y="90"/>
                    <a:pt x="8" y="90"/>
                  </a:cubicBezTo>
                  <a:cubicBezTo>
                    <a:pt x="8" y="90"/>
                    <a:pt x="9" y="91"/>
                    <a:pt x="10" y="92"/>
                  </a:cubicBezTo>
                  <a:cubicBezTo>
                    <a:pt x="10" y="92"/>
                    <a:pt x="11" y="93"/>
                    <a:pt x="11" y="93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4" y="98"/>
                    <a:pt x="14" y="98"/>
                    <a:pt x="14" y="98"/>
                  </a:cubicBezTo>
                  <a:cubicBezTo>
                    <a:pt x="15" y="100"/>
                    <a:pt x="15" y="100"/>
                    <a:pt x="15" y="100"/>
                  </a:cubicBezTo>
                  <a:cubicBezTo>
                    <a:pt x="16" y="101"/>
                    <a:pt x="16" y="101"/>
                    <a:pt x="16" y="101"/>
                  </a:cubicBezTo>
                  <a:cubicBezTo>
                    <a:pt x="17" y="102"/>
                    <a:pt x="17" y="102"/>
                    <a:pt x="17" y="102"/>
                  </a:cubicBezTo>
                  <a:cubicBezTo>
                    <a:pt x="17" y="102"/>
                    <a:pt x="17" y="103"/>
                    <a:pt x="18" y="103"/>
                  </a:cubicBezTo>
                  <a:cubicBezTo>
                    <a:pt x="19" y="103"/>
                    <a:pt x="20" y="103"/>
                    <a:pt x="20" y="103"/>
                  </a:cubicBezTo>
                  <a:cubicBezTo>
                    <a:pt x="21" y="103"/>
                    <a:pt x="21" y="104"/>
                    <a:pt x="22" y="101"/>
                  </a:cubicBezTo>
                  <a:cubicBezTo>
                    <a:pt x="22" y="99"/>
                    <a:pt x="22" y="98"/>
                    <a:pt x="22" y="98"/>
                  </a:cubicBezTo>
                  <a:cubicBezTo>
                    <a:pt x="22" y="98"/>
                    <a:pt x="23" y="98"/>
                    <a:pt x="23" y="97"/>
                  </a:cubicBezTo>
                  <a:cubicBezTo>
                    <a:pt x="24" y="97"/>
                    <a:pt x="25" y="97"/>
                    <a:pt x="25" y="96"/>
                  </a:cubicBezTo>
                  <a:cubicBezTo>
                    <a:pt x="25" y="94"/>
                    <a:pt x="23" y="93"/>
                    <a:pt x="23" y="93"/>
                  </a:cubicBezTo>
                  <a:cubicBezTo>
                    <a:pt x="23" y="93"/>
                    <a:pt x="25" y="92"/>
                    <a:pt x="26" y="93"/>
                  </a:cubicBezTo>
                  <a:cubicBezTo>
                    <a:pt x="26" y="94"/>
                    <a:pt x="26" y="95"/>
                    <a:pt x="27" y="94"/>
                  </a:cubicBezTo>
                  <a:cubicBezTo>
                    <a:pt x="28" y="92"/>
                    <a:pt x="28" y="92"/>
                    <a:pt x="28" y="92"/>
                  </a:cubicBezTo>
                  <a:cubicBezTo>
                    <a:pt x="27" y="91"/>
                    <a:pt x="27" y="90"/>
                    <a:pt x="27" y="89"/>
                  </a:cubicBezTo>
                  <a:cubicBezTo>
                    <a:pt x="27" y="89"/>
                    <a:pt x="28" y="88"/>
                    <a:pt x="28" y="87"/>
                  </a:cubicBezTo>
                  <a:cubicBezTo>
                    <a:pt x="29" y="86"/>
                    <a:pt x="29" y="85"/>
                    <a:pt x="29" y="84"/>
                  </a:cubicBezTo>
                  <a:cubicBezTo>
                    <a:pt x="29" y="82"/>
                    <a:pt x="29" y="83"/>
                    <a:pt x="30" y="81"/>
                  </a:cubicBezTo>
                  <a:cubicBezTo>
                    <a:pt x="30" y="80"/>
                    <a:pt x="30" y="81"/>
                    <a:pt x="30" y="77"/>
                  </a:cubicBezTo>
                  <a:cubicBezTo>
                    <a:pt x="31" y="74"/>
                    <a:pt x="31" y="73"/>
                    <a:pt x="32" y="73"/>
                  </a:cubicBezTo>
                  <a:cubicBezTo>
                    <a:pt x="32" y="73"/>
                    <a:pt x="40" y="76"/>
                    <a:pt x="40" y="76"/>
                  </a:cubicBezTo>
                  <a:cubicBezTo>
                    <a:pt x="40" y="76"/>
                    <a:pt x="41" y="78"/>
                    <a:pt x="41" y="78"/>
                  </a:cubicBezTo>
                  <a:cubicBezTo>
                    <a:pt x="41" y="79"/>
                    <a:pt x="41" y="80"/>
                    <a:pt x="41" y="80"/>
                  </a:cubicBezTo>
                  <a:cubicBezTo>
                    <a:pt x="41" y="81"/>
                    <a:pt x="40" y="83"/>
                    <a:pt x="40" y="83"/>
                  </a:cubicBezTo>
                  <a:cubicBezTo>
                    <a:pt x="40" y="84"/>
                    <a:pt x="40" y="84"/>
                    <a:pt x="40" y="84"/>
                  </a:cubicBezTo>
                  <a:cubicBezTo>
                    <a:pt x="40" y="84"/>
                    <a:pt x="38" y="84"/>
                    <a:pt x="38" y="86"/>
                  </a:cubicBezTo>
                  <a:cubicBezTo>
                    <a:pt x="37" y="87"/>
                    <a:pt x="37" y="87"/>
                    <a:pt x="38" y="88"/>
                  </a:cubicBezTo>
                  <a:cubicBezTo>
                    <a:pt x="39" y="89"/>
                    <a:pt x="40" y="90"/>
                    <a:pt x="40" y="90"/>
                  </a:cubicBezTo>
                  <a:cubicBezTo>
                    <a:pt x="41" y="90"/>
                    <a:pt x="42" y="89"/>
                    <a:pt x="43" y="89"/>
                  </a:cubicBezTo>
                  <a:cubicBezTo>
                    <a:pt x="43" y="89"/>
                    <a:pt x="44" y="89"/>
                    <a:pt x="44" y="89"/>
                  </a:cubicBezTo>
                  <a:cubicBezTo>
                    <a:pt x="44" y="90"/>
                    <a:pt x="44" y="91"/>
                    <a:pt x="45" y="92"/>
                  </a:cubicBezTo>
                  <a:cubicBezTo>
                    <a:pt x="46" y="92"/>
                    <a:pt x="47" y="93"/>
                    <a:pt x="47" y="93"/>
                  </a:cubicBezTo>
                  <a:cubicBezTo>
                    <a:pt x="48" y="93"/>
                    <a:pt x="49" y="93"/>
                    <a:pt x="49" y="93"/>
                  </a:cubicBezTo>
                  <a:cubicBezTo>
                    <a:pt x="49" y="93"/>
                    <a:pt x="50" y="92"/>
                    <a:pt x="51" y="92"/>
                  </a:cubicBezTo>
                  <a:cubicBezTo>
                    <a:pt x="51" y="92"/>
                    <a:pt x="54" y="95"/>
                    <a:pt x="52" y="91"/>
                  </a:cubicBezTo>
                  <a:cubicBezTo>
                    <a:pt x="49" y="88"/>
                    <a:pt x="49" y="88"/>
                    <a:pt x="49" y="87"/>
                  </a:cubicBezTo>
                  <a:cubicBezTo>
                    <a:pt x="48" y="87"/>
                    <a:pt x="47" y="86"/>
                    <a:pt x="47" y="86"/>
                  </a:cubicBezTo>
                  <a:cubicBezTo>
                    <a:pt x="46" y="86"/>
                    <a:pt x="46" y="86"/>
                    <a:pt x="46" y="86"/>
                  </a:cubicBezTo>
                  <a:cubicBezTo>
                    <a:pt x="46" y="86"/>
                    <a:pt x="46" y="85"/>
                    <a:pt x="46" y="84"/>
                  </a:cubicBezTo>
                  <a:cubicBezTo>
                    <a:pt x="47" y="83"/>
                    <a:pt x="47" y="83"/>
                    <a:pt x="48" y="83"/>
                  </a:cubicBezTo>
                  <a:cubicBezTo>
                    <a:pt x="49" y="83"/>
                    <a:pt x="49" y="82"/>
                    <a:pt x="51" y="84"/>
                  </a:cubicBezTo>
                  <a:cubicBezTo>
                    <a:pt x="52" y="85"/>
                    <a:pt x="52" y="85"/>
                    <a:pt x="52" y="86"/>
                  </a:cubicBezTo>
                  <a:cubicBezTo>
                    <a:pt x="53" y="88"/>
                    <a:pt x="54" y="89"/>
                    <a:pt x="55" y="90"/>
                  </a:cubicBezTo>
                  <a:cubicBezTo>
                    <a:pt x="55" y="90"/>
                    <a:pt x="56" y="90"/>
                    <a:pt x="56" y="92"/>
                  </a:cubicBezTo>
                  <a:cubicBezTo>
                    <a:pt x="56" y="94"/>
                    <a:pt x="56" y="96"/>
                    <a:pt x="56" y="97"/>
                  </a:cubicBezTo>
                  <a:cubicBezTo>
                    <a:pt x="56" y="97"/>
                    <a:pt x="56" y="101"/>
                    <a:pt x="56" y="101"/>
                  </a:cubicBezTo>
                  <a:cubicBezTo>
                    <a:pt x="56" y="101"/>
                    <a:pt x="56" y="103"/>
                    <a:pt x="56" y="104"/>
                  </a:cubicBezTo>
                  <a:cubicBezTo>
                    <a:pt x="56" y="105"/>
                    <a:pt x="61" y="112"/>
                    <a:pt x="61" y="112"/>
                  </a:cubicBezTo>
                  <a:cubicBezTo>
                    <a:pt x="61" y="112"/>
                    <a:pt x="63" y="115"/>
                    <a:pt x="64" y="115"/>
                  </a:cubicBezTo>
                  <a:cubicBezTo>
                    <a:pt x="64" y="115"/>
                    <a:pt x="65" y="118"/>
                    <a:pt x="66" y="119"/>
                  </a:cubicBezTo>
                  <a:cubicBezTo>
                    <a:pt x="68" y="119"/>
                    <a:pt x="72" y="121"/>
                    <a:pt x="72" y="121"/>
                  </a:cubicBezTo>
                  <a:cubicBezTo>
                    <a:pt x="79" y="125"/>
                    <a:pt x="79" y="125"/>
                    <a:pt x="79" y="125"/>
                  </a:cubicBezTo>
                  <a:cubicBezTo>
                    <a:pt x="79" y="125"/>
                    <a:pt x="81" y="128"/>
                    <a:pt x="82" y="128"/>
                  </a:cubicBezTo>
                  <a:cubicBezTo>
                    <a:pt x="82" y="128"/>
                    <a:pt x="87" y="128"/>
                    <a:pt x="83" y="128"/>
                  </a:cubicBezTo>
                  <a:cubicBezTo>
                    <a:pt x="80" y="128"/>
                    <a:pt x="76" y="126"/>
                    <a:pt x="76" y="126"/>
                  </a:cubicBezTo>
                  <a:cubicBezTo>
                    <a:pt x="76" y="126"/>
                    <a:pt x="75" y="124"/>
                    <a:pt x="75" y="124"/>
                  </a:cubicBezTo>
                  <a:cubicBezTo>
                    <a:pt x="74" y="124"/>
                    <a:pt x="70" y="123"/>
                    <a:pt x="69" y="122"/>
                  </a:cubicBezTo>
                  <a:cubicBezTo>
                    <a:pt x="69" y="122"/>
                    <a:pt x="68" y="121"/>
                    <a:pt x="67" y="120"/>
                  </a:cubicBezTo>
                  <a:cubicBezTo>
                    <a:pt x="66" y="118"/>
                    <a:pt x="64" y="117"/>
                    <a:pt x="64" y="117"/>
                  </a:cubicBezTo>
                  <a:cubicBezTo>
                    <a:pt x="64" y="117"/>
                    <a:pt x="63" y="116"/>
                    <a:pt x="62" y="114"/>
                  </a:cubicBezTo>
                  <a:cubicBezTo>
                    <a:pt x="61" y="113"/>
                    <a:pt x="61" y="113"/>
                    <a:pt x="61" y="112"/>
                  </a:cubicBezTo>
                  <a:cubicBezTo>
                    <a:pt x="60" y="112"/>
                    <a:pt x="61" y="112"/>
                    <a:pt x="59" y="111"/>
                  </a:cubicBezTo>
                  <a:cubicBezTo>
                    <a:pt x="57" y="110"/>
                    <a:pt x="56" y="109"/>
                    <a:pt x="56" y="109"/>
                  </a:cubicBezTo>
                  <a:cubicBezTo>
                    <a:pt x="55" y="109"/>
                    <a:pt x="53" y="108"/>
                    <a:pt x="53" y="108"/>
                  </a:cubicBezTo>
                  <a:cubicBezTo>
                    <a:pt x="53" y="108"/>
                    <a:pt x="51" y="106"/>
                    <a:pt x="51" y="106"/>
                  </a:cubicBezTo>
                  <a:cubicBezTo>
                    <a:pt x="51" y="106"/>
                    <a:pt x="50" y="108"/>
                    <a:pt x="52" y="109"/>
                  </a:cubicBezTo>
                  <a:cubicBezTo>
                    <a:pt x="53" y="109"/>
                    <a:pt x="55" y="111"/>
                    <a:pt x="55" y="111"/>
                  </a:cubicBezTo>
                  <a:cubicBezTo>
                    <a:pt x="55" y="111"/>
                    <a:pt x="57" y="112"/>
                    <a:pt x="57" y="112"/>
                  </a:cubicBezTo>
                  <a:cubicBezTo>
                    <a:pt x="57" y="112"/>
                    <a:pt x="57" y="114"/>
                    <a:pt x="57" y="114"/>
                  </a:cubicBezTo>
                  <a:cubicBezTo>
                    <a:pt x="57" y="114"/>
                    <a:pt x="54" y="113"/>
                    <a:pt x="57" y="114"/>
                  </a:cubicBezTo>
                  <a:cubicBezTo>
                    <a:pt x="59" y="115"/>
                    <a:pt x="61" y="115"/>
                    <a:pt x="61" y="115"/>
                  </a:cubicBezTo>
                  <a:cubicBezTo>
                    <a:pt x="61" y="115"/>
                    <a:pt x="59" y="116"/>
                    <a:pt x="58" y="116"/>
                  </a:cubicBezTo>
                  <a:cubicBezTo>
                    <a:pt x="58" y="117"/>
                    <a:pt x="60" y="120"/>
                    <a:pt x="60" y="119"/>
                  </a:cubicBezTo>
                  <a:cubicBezTo>
                    <a:pt x="61" y="119"/>
                    <a:pt x="62" y="120"/>
                    <a:pt x="63" y="120"/>
                  </a:cubicBezTo>
                  <a:cubicBezTo>
                    <a:pt x="63" y="120"/>
                    <a:pt x="65" y="120"/>
                    <a:pt x="65" y="121"/>
                  </a:cubicBezTo>
                  <a:cubicBezTo>
                    <a:pt x="66" y="121"/>
                    <a:pt x="66" y="121"/>
                    <a:pt x="66" y="122"/>
                  </a:cubicBezTo>
                  <a:cubicBezTo>
                    <a:pt x="65" y="122"/>
                    <a:pt x="66" y="124"/>
                    <a:pt x="66" y="124"/>
                  </a:cubicBezTo>
                  <a:cubicBezTo>
                    <a:pt x="68" y="125"/>
                    <a:pt x="68" y="125"/>
                    <a:pt x="68" y="125"/>
                  </a:cubicBezTo>
                  <a:cubicBezTo>
                    <a:pt x="68" y="125"/>
                    <a:pt x="65" y="125"/>
                    <a:pt x="65" y="124"/>
                  </a:cubicBezTo>
                  <a:cubicBezTo>
                    <a:pt x="64" y="124"/>
                    <a:pt x="64" y="123"/>
                    <a:pt x="63" y="124"/>
                  </a:cubicBezTo>
                  <a:cubicBezTo>
                    <a:pt x="62" y="125"/>
                    <a:pt x="62" y="125"/>
                    <a:pt x="62" y="126"/>
                  </a:cubicBezTo>
                  <a:cubicBezTo>
                    <a:pt x="63" y="127"/>
                    <a:pt x="64" y="128"/>
                    <a:pt x="65" y="127"/>
                  </a:cubicBezTo>
                  <a:cubicBezTo>
                    <a:pt x="65" y="127"/>
                    <a:pt x="65" y="127"/>
                    <a:pt x="66" y="126"/>
                  </a:cubicBezTo>
                  <a:cubicBezTo>
                    <a:pt x="66" y="126"/>
                    <a:pt x="66" y="126"/>
                    <a:pt x="67" y="126"/>
                  </a:cubicBezTo>
                  <a:cubicBezTo>
                    <a:pt x="67" y="126"/>
                    <a:pt x="68" y="126"/>
                    <a:pt x="68" y="126"/>
                  </a:cubicBezTo>
                  <a:cubicBezTo>
                    <a:pt x="69" y="125"/>
                    <a:pt x="69" y="125"/>
                    <a:pt x="69" y="125"/>
                  </a:cubicBezTo>
                  <a:cubicBezTo>
                    <a:pt x="69" y="125"/>
                    <a:pt x="69" y="125"/>
                    <a:pt x="69" y="126"/>
                  </a:cubicBezTo>
                  <a:cubicBezTo>
                    <a:pt x="69" y="126"/>
                    <a:pt x="70" y="126"/>
                    <a:pt x="69" y="127"/>
                  </a:cubicBezTo>
                  <a:cubicBezTo>
                    <a:pt x="69" y="128"/>
                    <a:pt x="68" y="128"/>
                    <a:pt x="68" y="128"/>
                  </a:cubicBezTo>
                  <a:cubicBezTo>
                    <a:pt x="68" y="129"/>
                    <a:pt x="67" y="128"/>
                    <a:pt x="68" y="130"/>
                  </a:cubicBezTo>
                  <a:cubicBezTo>
                    <a:pt x="68" y="131"/>
                    <a:pt x="68" y="132"/>
                    <a:pt x="68" y="132"/>
                  </a:cubicBezTo>
                  <a:cubicBezTo>
                    <a:pt x="68" y="132"/>
                    <a:pt x="69" y="132"/>
                    <a:pt x="69" y="132"/>
                  </a:cubicBezTo>
                  <a:cubicBezTo>
                    <a:pt x="70" y="133"/>
                    <a:pt x="70" y="134"/>
                    <a:pt x="70" y="135"/>
                  </a:cubicBezTo>
                  <a:cubicBezTo>
                    <a:pt x="71" y="135"/>
                    <a:pt x="73" y="138"/>
                    <a:pt x="73" y="138"/>
                  </a:cubicBezTo>
                  <a:cubicBezTo>
                    <a:pt x="73" y="138"/>
                    <a:pt x="76" y="140"/>
                    <a:pt x="76" y="140"/>
                  </a:cubicBezTo>
                  <a:cubicBezTo>
                    <a:pt x="76" y="140"/>
                    <a:pt x="77" y="141"/>
                    <a:pt x="77" y="141"/>
                  </a:cubicBezTo>
                  <a:cubicBezTo>
                    <a:pt x="77" y="141"/>
                    <a:pt x="77" y="142"/>
                    <a:pt x="76" y="141"/>
                  </a:cubicBezTo>
                  <a:cubicBezTo>
                    <a:pt x="75" y="140"/>
                    <a:pt x="73" y="139"/>
                    <a:pt x="73" y="139"/>
                  </a:cubicBezTo>
                  <a:cubicBezTo>
                    <a:pt x="73" y="141"/>
                    <a:pt x="73" y="141"/>
                    <a:pt x="73" y="141"/>
                  </a:cubicBezTo>
                  <a:cubicBezTo>
                    <a:pt x="73" y="141"/>
                    <a:pt x="74" y="142"/>
                    <a:pt x="75" y="142"/>
                  </a:cubicBezTo>
                  <a:cubicBezTo>
                    <a:pt x="75" y="143"/>
                    <a:pt x="75" y="143"/>
                    <a:pt x="76" y="144"/>
                  </a:cubicBezTo>
                  <a:cubicBezTo>
                    <a:pt x="77" y="144"/>
                    <a:pt x="78" y="144"/>
                    <a:pt x="79" y="144"/>
                  </a:cubicBezTo>
                  <a:cubicBezTo>
                    <a:pt x="79" y="145"/>
                    <a:pt x="79" y="143"/>
                    <a:pt x="79" y="143"/>
                  </a:cubicBezTo>
                  <a:cubicBezTo>
                    <a:pt x="79" y="143"/>
                    <a:pt x="80" y="143"/>
                    <a:pt x="80" y="143"/>
                  </a:cubicBezTo>
                  <a:cubicBezTo>
                    <a:pt x="80" y="144"/>
                    <a:pt x="81" y="145"/>
                    <a:pt x="80" y="146"/>
                  </a:cubicBezTo>
                  <a:cubicBezTo>
                    <a:pt x="80" y="146"/>
                    <a:pt x="80" y="147"/>
                    <a:pt x="79" y="146"/>
                  </a:cubicBezTo>
                  <a:cubicBezTo>
                    <a:pt x="78" y="146"/>
                    <a:pt x="77" y="145"/>
                    <a:pt x="76" y="145"/>
                  </a:cubicBezTo>
                  <a:cubicBezTo>
                    <a:pt x="76" y="145"/>
                    <a:pt x="75" y="144"/>
                    <a:pt x="74" y="145"/>
                  </a:cubicBezTo>
                  <a:cubicBezTo>
                    <a:pt x="74" y="145"/>
                    <a:pt x="72" y="144"/>
                    <a:pt x="72" y="145"/>
                  </a:cubicBezTo>
                  <a:cubicBezTo>
                    <a:pt x="72" y="146"/>
                    <a:pt x="72" y="147"/>
                    <a:pt x="72" y="147"/>
                  </a:cubicBezTo>
                  <a:cubicBezTo>
                    <a:pt x="72" y="147"/>
                    <a:pt x="71" y="143"/>
                    <a:pt x="70" y="143"/>
                  </a:cubicBezTo>
                  <a:cubicBezTo>
                    <a:pt x="69" y="143"/>
                    <a:pt x="67" y="142"/>
                    <a:pt x="67" y="142"/>
                  </a:cubicBezTo>
                  <a:cubicBezTo>
                    <a:pt x="66" y="140"/>
                    <a:pt x="66" y="140"/>
                    <a:pt x="66" y="140"/>
                  </a:cubicBezTo>
                  <a:cubicBezTo>
                    <a:pt x="66" y="140"/>
                    <a:pt x="67" y="140"/>
                    <a:pt x="67" y="140"/>
                  </a:cubicBezTo>
                  <a:cubicBezTo>
                    <a:pt x="68" y="141"/>
                    <a:pt x="67" y="141"/>
                    <a:pt x="68" y="141"/>
                  </a:cubicBezTo>
                  <a:cubicBezTo>
                    <a:pt x="69" y="141"/>
                    <a:pt x="67" y="139"/>
                    <a:pt x="69" y="139"/>
                  </a:cubicBezTo>
                  <a:cubicBezTo>
                    <a:pt x="71" y="139"/>
                    <a:pt x="71" y="139"/>
                    <a:pt x="71" y="139"/>
                  </a:cubicBezTo>
                  <a:cubicBezTo>
                    <a:pt x="71" y="138"/>
                    <a:pt x="73" y="138"/>
                    <a:pt x="71" y="137"/>
                  </a:cubicBezTo>
                  <a:cubicBezTo>
                    <a:pt x="69" y="136"/>
                    <a:pt x="69" y="136"/>
                    <a:pt x="69" y="136"/>
                  </a:cubicBezTo>
                  <a:cubicBezTo>
                    <a:pt x="68" y="136"/>
                    <a:pt x="68" y="136"/>
                    <a:pt x="68" y="135"/>
                  </a:cubicBezTo>
                  <a:cubicBezTo>
                    <a:pt x="67" y="134"/>
                    <a:pt x="67" y="133"/>
                    <a:pt x="66" y="133"/>
                  </a:cubicBezTo>
                  <a:cubicBezTo>
                    <a:pt x="66" y="133"/>
                    <a:pt x="63" y="133"/>
                    <a:pt x="63" y="133"/>
                  </a:cubicBezTo>
                  <a:cubicBezTo>
                    <a:pt x="63" y="133"/>
                    <a:pt x="62" y="132"/>
                    <a:pt x="61" y="132"/>
                  </a:cubicBezTo>
                  <a:cubicBezTo>
                    <a:pt x="60" y="132"/>
                    <a:pt x="58" y="130"/>
                    <a:pt x="58" y="130"/>
                  </a:cubicBezTo>
                  <a:cubicBezTo>
                    <a:pt x="57" y="129"/>
                    <a:pt x="54" y="128"/>
                    <a:pt x="54" y="128"/>
                  </a:cubicBezTo>
                  <a:cubicBezTo>
                    <a:pt x="54" y="128"/>
                    <a:pt x="53" y="127"/>
                    <a:pt x="52" y="127"/>
                  </a:cubicBezTo>
                  <a:cubicBezTo>
                    <a:pt x="51" y="127"/>
                    <a:pt x="51" y="127"/>
                    <a:pt x="50" y="127"/>
                  </a:cubicBezTo>
                  <a:cubicBezTo>
                    <a:pt x="49" y="126"/>
                    <a:pt x="48" y="125"/>
                    <a:pt x="48" y="125"/>
                  </a:cubicBezTo>
                  <a:cubicBezTo>
                    <a:pt x="47" y="124"/>
                    <a:pt x="46" y="124"/>
                    <a:pt x="46" y="124"/>
                  </a:cubicBezTo>
                  <a:cubicBezTo>
                    <a:pt x="47" y="125"/>
                    <a:pt x="46" y="125"/>
                    <a:pt x="48" y="126"/>
                  </a:cubicBezTo>
                  <a:cubicBezTo>
                    <a:pt x="49" y="127"/>
                    <a:pt x="50" y="127"/>
                    <a:pt x="50" y="127"/>
                  </a:cubicBezTo>
                  <a:cubicBezTo>
                    <a:pt x="50" y="127"/>
                    <a:pt x="51" y="128"/>
                    <a:pt x="51" y="128"/>
                  </a:cubicBezTo>
                  <a:cubicBezTo>
                    <a:pt x="51" y="129"/>
                    <a:pt x="52" y="128"/>
                    <a:pt x="53" y="128"/>
                  </a:cubicBezTo>
                  <a:cubicBezTo>
                    <a:pt x="53" y="129"/>
                    <a:pt x="54" y="129"/>
                    <a:pt x="54" y="130"/>
                  </a:cubicBezTo>
                  <a:cubicBezTo>
                    <a:pt x="54" y="130"/>
                    <a:pt x="57" y="130"/>
                    <a:pt x="57" y="131"/>
                  </a:cubicBezTo>
                  <a:cubicBezTo>
                    <a:pt x="57" y="132"/>
                    <a:pt x="58" y="133"/>
                    <a:pt x="57" y="133"/>
                  </a:cubicBezTo>
                  <a:cubicBezTo>
                    <a:pt x="57" y="133"/>
                    <a:pt x="56" y="134"/>
                    <a:pt x="56" y="134"/>
                  </a:cubicBezTo>
                  <a:cubicBezTo>
                    <a:pt x="57" y="134"/>
                    <a:pt x="58" y="135"/>
                    <a:pt x="59" y="135"/>
                  </a:cubicBezTo>
                  <a:cubicBezTo>
                    <a:pt x="60" y="135"/>
                    <a:pt x="59" y="135"/>
                    <a:pt x="61" y="136"/>
                  </a:cubicBezTo>
                  <a:cubicBezTo>
                    <a:pt x="63" y="136"/>
                    <a:pt x="63" y="138"/>
                    <a:pt x="63" y="138"/>
                  </a:cubicBezTo>
                  <a:cubicBezTo>
                    <a:pt x="63" y="139"/>
                    <a:pt x="65" y="140"/>
                    <a:pt x="65" y="140"/>
                  </a:cubicBezTo>
                  <a:cubicBezTo>
                    <a:pt x="65" y="140"/>
                    <a:pt x="64" y="140"/>
                    <a:pt x="65" y="141"/>
                  </a:cubicBezTo>
                  <a:cubicBezTo>
                    <a:pt x="65" y="141"/>
                    <a:pt x="64" y="141"/>
                    <a:pt x="65" y="142"/>
                  </a:cubicBezTo>
                  <a:cubicBezTo>
                    <a:pt x="66" y="142"/>
                    <a:pt x="67" y="142"/>
                    <a:pt x="67" y="142"/>
                  </a:cubicBezTo>
                  <a:cubicBezTo>
                    <a:pt x="67" y="143"/>
                    <a:pt x="67" y="143"/>
                    <a:pt x="67" y="144"/>
                  </a:cubicBezTo>
                  <a:cubicBezTo>
                    <a:pt x="67" y="144"/>
                    <a:pt x="65" y="146"/>
                    <a:pt x="68" y="146"/>
                  </a:cubicBezTo>
                  <a:cubicBezTo>
                    <a:pt x="70" y="146"/>
                    <a:pt x="70" y="146"/>
                    <a:pt x="70" y="146"/>
                  </a:cubicBezTo>
                  <a:cubicBezTo>
                    <a:pt x="71" y="147"/>
                    <a:pt x="71" y="147"/>
                    <a:pt x="71" y="147"/>
                  </a:cubicBezTo>
                  <a:cubicBezTo>
                    <a:pt x="71" y="147"/>
                    <a:pt x="70" y="148"/>
                    <a:pt x="71" y="149"/>
                  </a:cubicBezTo>
                  <a:cubicBezTo>
                    <a:pt x="71" y="150"/>
                    <a:pt x="75" y="150"/>
                    <a:pt x="75" y="150"/>
                  </a:cubicBezTo>
                  <a:cubicBezTo>
                    <a:pt x="75" y="149"/>
                    <a:pt x="75" y="149"/>
                    <a:pt x="75" y="149"/>
                  </a:cubicBezTo>
                  <a:cubicBezTo>
                    <a:pt x="75" y="149"/>
                    <a:pt x="77" y="150"/>
                    <a:pt x="76" y="150"/>
                  </a:cubicBezTo>
                  <a:cubicBezTo>
                    <a:pt x="76" y="151"/>
                    <a:pt x="75" y="151"/>
                    <a:pt x="75" y="151"/>
                  </a:cubicBezTo>
                  <a:cubicBezTo>
                    <a:pt x="75" y="151"/>
                    <a:pt x="75" y="153"/>
                    <a:pt x="76" y="153"/>
                  </a:cubicBezTo>
                  <a:cubicBezTo>
                    <a:pt x="77" y="153"/>
                    <a:pt x="78" y="154"/>
                    <a:pt x="78" y="154"/>
                  </a:cubicBezTo>
                  <a:cubicBezTo>
                    <a:pt x="78" y="154"/>
                    <a:pt x="79" y="154"/>
                    <a:pt x="79" y="155"/>
                  </a:cubicBezTo>
                  <a:cubicBezTo>
                    <a:pt x="80" y="155"/>
                    <a:pt x="80" y="156"/>
                    <a:pt x="80" y="156"/>
                  </a:cubicBezTo>
                  <a:cubicBezTo>
                    <a:pt x="81" y="156"/>
                    <a:pt x="82" y="156"/>
                    <a:pt x="82" y="157"/>
                  </a:cubicBezTo>
                  <a:cubicBezTo>
                    <a:pt x="83" y="157"/>
                    <a:pt x="84" y="158"/>
                    <a:pt x="84" y="157"/>
                  </a:cubicBezTo>
                  <a:cubicBezTo>
                    <a:pt x="84" y="156"/>
                    <a:pt x="85" y="156"/>
                    <a:pt x="84" y="155"/>
                  </a:cubicBezTo>
                  <a:cubicBezTo>
                    <a:pt x="83" y="154"/>
                    <a:pt x="82" y="154"/>
                    <a:pt x="81" y="154"/>
                  </a:cubicBezTo>
                  <a:cubicBezTo>
                    <a:pt x="81" y="154"/>
                    <a:pt x="80" y="154"/>
                    <a:pt x="80" y="153"/>
                  </a:cubicBezTo>
                  <a:cubicBezTo>
                    <a:pt x="79" y="153"/>
                    <a:pt x="79" y="153"/>
                    <a:pt x="79" y="152"/>
                  </a:cubicBezTo>
                  <a:cubicBezTo>
                    <a:pt x="79" y="151"/>
                    <a:pt x="78" y="150"/>
                    <a:pt x="78" y="150"/>
                  </a:cubicBezTo>
                  <a:cubicBezTo>
                    <a:pt x="78" y="150"/>
                    <a:pt x="78" y="148"/>
                    <a:pt x="78" y="148"/>
                  </a:cubicBezTo>
                  <a:cubicBezTo>
                    <a:pt x="77" y="148"/>
                    <a:pt x="77" y="148"/>
                    <a:pt x="76" y="148"/>
                  </a:cubicBezTo>
                  <a:cubicBezTo>
                    <a:pt x="76" y="148"/>
                    <a:pt x="75" y="147"/>
                    <a:pt x="75" y="147"/>
                  </a:cubicBezTo>
                  <a:cubicBezTo>
                    <a:pt x="74" y="147"/>
                    <a:pt x="73" y="147"/>
                    <a:pt x="73" y="147"/>
                  </a:cubicBezTo>
                  <a:cubicBezTo>
                    <a:pt x="73" y="146"/>
                    <a:pt x="74" y="146"/>
                    <a:pt x="74" y="146"/>
                  </a:cubicBezTo>
                  <a:cubicBezTo>
                    <a:pt x="74" y="146"/>
                    <a:pt x="75" y="146"/>
                    <a:pt x="76" y="146"/>
                  </a:cubicBezTo>
                  <a:cubicBezTo>
                    <a:pt x="77" y="147"/>
                    <a:pt x="77" y="146"/>
                    <a:pt x="78" y="147"/>
                  </a:cubicBezTo>
                  <a:cubicBezTo>
                    <a:pt x="79" y="147"/>
                    <a:pt x="78" y="148"/>
                    <a:pt x="79" y="148"/>
                  </a:cubicBezTo>
                  <a:cubicBezTo>
                    <a:pt x="81" y="148"/>
                    <a:pt x="81" y="147"/>
                    <a:pt x="81" y="147"/>
                  </a:cubicBezTo>
                  <a:cubicBezTo>
                    <a:pt x="83" y="146"/>
                    <a:pt x="83" y="146"/>
                    <a:pt x="83" y="146"/>
                  </a:cubicBezTo>
                  <a:cubicBezTo>
                    <a:pt x="83" y="146"/>
                    <a:pt x="83" y="146"/>
                    <a:pt x="84" y="147"/>
                  </a:cubicBezTo>
                  <a:cubicBezTo>
                    <a:pt x="85" y="147"/>
                    <a:pt x="83" y="148"/>
                    <a:pt x="85" y="148"/>
                  </a:cubicBezTo>
                  <a:cubicBezTo>
                    <a:pt x="87" y="148"/>
                    <a:pt x="88" y="148"/>
                    <a:pt x="88" y="148"/>
                  </a:cubicBezTo>
                  <a:cubicBezTo>
                    <a:pt x="88" y="149"/>
                    <a:pt x="88" y="150"/>
                    <a:pt x="88" y="150"/>
                  </a:cubicBezTo>
                  <a:cubicBezTo>
                    <a:pt x="88" y="150"/>
                    <a:pt x="88" y="151"/>
                    <a:pt x="88" y="151"/>
                  </a:cubicBezTo>
                  <a:cubicBezTo>
                    <a:pt x="89" y="151"/>
                    <a:pt x="91" y="151"/>
                    <a:pt x="91" y="151"/>
                  </a:cubicBezTo>
                  <a:cubicBezTo>
                    <a:pt x="91" y="151"/>
                    <a:pt x="92" y="151"/>
                    <a:pt x="92" y="152"/>
                  </a:cubicBezTo>
                  <a:cubicBezTo>
                    <a:pt x="93" y="153"/>
                    <a:pt x="90" y="154"/>
                    <a:pt x="90" y="154"/>
                  </a:cubicBezTo>
                  <a:cubicBezTo>
                    <a:pt x="90" y="154"/>
                    <a:pt x="89" y="153"/>
                    <a:pt x="89" y="154"/>
                  </a:cubicBezTo>
                  <a:cubicBezTo>
                    <a:pt x="89" y="155"/>
                    <a:pt x="88" y="155"/>
                    <a:pt x="89" y="156"/>
                  </a:cubicBezTo>
                  <a:cubicBezTo>
                    <a:pt x="90" y="156"/>
                    <a:pt x="89" y="156"/>
                    <a:pt x="89" y="156"/>
                  </a:cubicBezTo>
                  <a:cubicBezTo>
                    <a:pt x="88" y="156"/>
                    <a:pt x="87" y="155"/>
                    <a:pt x="88" y="157"/>
                  </a:cubicBezTo>
                  <a:cubicBezTo>
                    <a:pt x="88" y="158"/>
                    <a:pt x="89" y="159"/>
                    <a:pt x="89" y="159"/>
                  </a:cubicBezTo>
                  <a:cubicBezTo>
                    <a:pt x="90" y="159"/>
                    <a:pt x="92" y="159"/>
                    <a:pt x="92" y="159"/>
                  </a:cubicBezTo>
                  <a:cubicBezTo>
                    <a:pt x="93" y="159"/>
                    <a:pt x="94" y="159"/>
                    <a:pt x="93" y="159"/>
                  </a:cubicBezTo>
                  <a:cubicBezTo>
                    <a:pt x="92" y="158"/>
                    <a:pt x="91" y="158"/>
                    <a:pt x="91" y="158"/>
                  </a:cubicBezTo>
                  <a:cubicBezTo>
                    <a:pt x="91" y="158"/>
                    <a:pt x="91" y="158"/>
                    <a:pt x="91" y="157"/>
                  </a:cubicBezTo>
                  <a:cubicBezTo>
                    <a:pt x="91" y="157"/>
                    <a:pt x="92" y="157"/>
                    <a:pt x="92" y="157"/>
                  </a:cubicBezTo>
                  <a:cubicBezTo>
                    <a:pt x="92" y="156"/>
                    <a:pt x="93" y="155"/>
                    <a:pt x="93" y="155"/>
                  </a:cubicBezTo>
                  <a:cubicBezTo>
                    <a:pt x="93" y="155"/>
                    <a:pt x="94" y="153"/>
                    <a:pt x="95" y="154"/>
                  </a:cubicBezTo>
                  <a:cubicBezTo>
                    <a:pt x="95" y="155"/>
                    <a:pt x="95" y="155"/>
                    <a:pt x="96" y="155"/>
                  </a:cubicBezTo>
                  <a:cubicBezTo>
                    <a:pt x="96" y="155"/>
                    <a:pt x="99" y="152"/>
                    <a:pt x="99" y="152"/>
                  </a:cubicBezTo>
                  <a:cubicBezTo>
                    <a:pt x="99" y="152"/>
                    <a:pt x="100" y="152"/>
                    <a:pt x="99" y="153"/>
                  </a:cubicBezTo>
                  <a:cubicBezTo>
                    <a:pt x="99" y="154"/>
                    <a:pt x="98" y="155"/>
                    <a:pt x="99" y="156"/>
                  </a:cubicBezTo>
                  <a:cubicBezTo>
                    <a:pt x="99" y="157"/>
                    <a:pt x="99" y="157"/>
                    <a:pt x="99" y="157"/>
                  </a:cubicBezTo>
                  <a:cubicBezTo>
                    <a:pt x="100" y="158"/>
                    <a:pt x="99" y="158"/>
                    <a:pt x="100" y="159"/>
                  </a:cubicBezTo>
                  <a:cubicBezTo>
                    <a:pt x="100" y="160"/>
                    <a:pt x="100" y="159"/>
                    <a:pt x="100" y="160"/>
                  </a:cubicBezTo>
                  <a:cubicBezTo>
                    <a:pt x="101" y="161"/>
                    <a:pt x="102" y="163"/>
                    <a:pt x="102" y="163"/>
                  </a:cubicBezTo>
                  <a:cubicBezTo>
                    <a:pt x="102" y="163"/>
                    <a:pt x="101" y="164"/>
                    <a:pt x="102" y="164"/>
                  </a:cubicBezTo>
                  <a:cubicBezTo>
                    <a:pt x="103" y="165"/>
                    <a:pt x="105" y="165"/>
                    <a:pt x="105" y="165"/>
                  </a:cubicBezTo>
                  <a:cubicBezTo>
                    <a:pt x="105" y="165"/>
                    <a:pt x="105" y="165"/>
                    <a:pt x="105" y="165"/>
                  </a:cubicBezTo>
                  <a:cubicBezTo>
                    <a:pt x="105" y="165"/>
                    <a:pt x="106" y="166"/>
                    <a:pt x="107" y="165"/>
                  </a:cubicBezTo>
                  <a:cubicBezTo>
                    <a:pt x="107" y="164"/>
                    <a:pt x="108" y="164"/>
                    <a:pt x="108" y="164"/>
                  </a:cubicBezTo>
                  <a:cubicBezTo>
                    <a:pt x="109" y="164"/>
                    <a:pt x="108" y="164"/>
                    <a:pt x="110" y="164"/>
                  </a:cubicBezTo>
                  <a:cubicBezTo>
                    <a:pt x="112" y="164"/>
                    <a:pt x="112" y="165"/>
                    <a:pt x="113" y="164"/>
                  </a:cubicBezTo>
                  <a:cubicBezTo>
                    <a:pt x="114" y="163"/>
                    <a:pt x="113" y="163"/>
                    <a:pt x="115" y="163"/>
                  </a:cubicBezTo>
                  <a:cubicBezTo>
                    <a:pt x="117" y="163"/>
                    <a:pt x="119" y="162"/>
                    <a:pt x="119" y="162"/>
                  </a:cubicBezTo>
                  <a:cubicBezTo>
                    <a:pt x="119" y="162"/>
                    <a:pt x="122" y="162"/>
                    <a:pt x="122" y="162"/>
                  </a:cubicBezTo>
                  <a:cubicBezTo>
                    <a:pt x="124" y="163"/>
                    <a:pt x="124" y="163"/>
                    <a:pt x="124" y="163"/>
                  </a:cubicBezTo>
                  <a:cubicBezTo>
                    <a:pt x="124" y="163"/>
                    <a:pt x="125" y="164"/>
                    <a:pt x="126" y="164"/>
                  </a:cubicBezTo>
                  <a:cubicBezTo>
                    <a:pt x="126" y="164"/>
                    <a:pt x="127" y="164"/>
                    <a:pt x="128" y="164"/>
                  </a:cubicBezTo>
                  <a:cubicBezTo>
                    <a:pt x="128" y="164"/>
                    <a:pt x="132" y="165"/>
                    <a:pt x="132" y="165"/>
                  </a:cubicBezTo>
                  <a:cubicBezTo>
                    <a:pt x="136" y="166"/>
                    <a:pt x="136" y="166"/>
                    <a:pt x="136" y="166"/>
                  </a:cubicBezTo>
                  <a:cubicBezTo>
                    <a:pt x="138" y="167"/>
                    <a:pt x="138" y="167"/>
                    <a:pt x="138" y="167"/>
                  </a:cubicBezTo>
                  <a:cubicBezTo>
                    <a:pt x="142" y="170"/>
                    <a:pt x="142" y="170"/>
                    <a:pt x="142" y="170"/>
                  </a:cubicBezTo>
                  <a:cubicBezTo>
                    <a:pt x="146" y="174"/>
                    <a:pt x="146" y="174"/>
                    <a:pt x="146" y="174"/>
                  </a:cubicBezTo>
                  <a:cubicBezTo>
                    <a:pt x="151" y="176"/>
                    <a:pt x="151" y="176"/>
                    <a:pt x="151" y="176"/>
                  </a:cubicBezTo>
                  <a:cubicBezTo>
                    <a:pt x="154" y="178"/>
                    <a:pt x="154" y="178"/>
                    <a:pt x="154" y="178"/>
                  </a:cubicBezTo>
                  <a:cubicBezTo>
                    <a:pt x="156" y="180"/>
                    <a:pt x="156" y="180"/>
                    <a:pt x="156" y="180"/>
                  </a:cubicBezTo>
                  <a:cubicBezTo>
                    <a:pt x="156" y="180"/>
                    <a:pt x="159" y="182"/>
                    <a:pt x="159" y="182"/>
                  </a:cubicBezTo>
                  <a:cubicBezTo>
                    <a:pt x="160" y="182"/>
                    <a:pt x="163" y="184"/>
                    <a:pt x="163" y="184"/>
                  </a:cubicBezTo>
                  <a:cubicBezTo>
                    <a:pt x="166" y="186"/>
                    <a:pt x="166" y="186"/>
                    <a:pt x="166" y="186"/>
                  </a:cubicBezTo>
                  <a:cubicBezTo>
                    <a:pt x="166" y="186"/>
                    <a:pt x="167" y="188"/>
                    <a:pt x="167" y="188"/>
                  </a:cubicBezTo>
                  <a:cubicBezTo>
                    <a:pt x="167" y="189"/>
                    <a:pt x="166" y="188"/>
                    <a:pt x="165" y="188"/>
                  </a:cubicBezTo>
                  <a:cubicBezTo>
                    <a:pt x="164" y="189"/>
                    <a:pt x="160" y="187"/>
                    <a:pt x="160" y="187"/>
                  </a:cubicBezTo>
                  <a:cubicBezTo>
                    <a:pt x="158" y="185"/>
                    <a:pt x="158" y="185"/>
                    <a:pt x="158" y="185"/>
                  </a:cubicBezTo>
                  <a:cubicBezTo>
                    <a:pt x="155" y="185"/>
                    <a:pt x="155" y="185"/>
                    <a:pt x="155" y="185"/>
                  </a:cubicBezTo>
                  <a:cubicBezTo>
                    <a:pt x="153" y="184"/>
                    <a:pt x="153" y="184"/>
                    <a:pt x="153" y="184"/>
                  </a:cubicBezTo>
                  <a:cubicBezTo>
                    <a:pt x="149" y="185"/>
                    <a:pt x="149" y="185"/>
                    <a:pt x="149" y="185"/>
                  </a:cubicBezTo>
                  <a:cubicBezTo>
                    <a:pt x="146" y="184"/>
                    <a:pt x="146" y="184"/>
                    <a:pt x="146" y="184"/>
                  </a:cubicBezTo>
                  <a:cubicBezTo>
                    <a:pt x="146" y="184"/>
                    <a:pt x="145" y="184"/>
                    <a:pt x="146" y="185"/>
                  </a:cubicBezTo>
                  <a:cubicBezTo>
                    <a:pt x="146" y="185"/>
                    <a:pt x="146" y="186"/>
                    <a:pt x="146" y="186"/>
                  </a:cubicBezTo>
                  <a:cubicBezTo>
                    <a:pt x="143" y="188"/>
                    <a:pt x="143" y="188"/>
                    <a:pt x="143" y="188"/>
                  </a:cubicBezTo>
                  <a:cubicBezTo>
                    <a:pt x="139" y="189"/>
                    <a:pt x="139" y="189"/>
                    <a:pt x="139" y="189"/>
                  </a:cubicBezTo>
                  <a:cubicBezTo>
                    <a:pt x="135" y="189"/>
                    <a:pt x="135" y="189"/>
                    <a:pt x="135" y="189"/>
                  </a:cubicBezTo>
                  <a:cubicBezTo>
                    <a:pt x="132" y="189"/>
                    <a:pt x="132" y="189"/>
                    <a:pt x="132" y="189"/>
                  </a:cubicBezTo>
                  <a:cubicBezTo>
                    <a:pt x="132" y="191"/>
                    <a:pt x="132" y="191"/>
                    <a:pt x="132" y="191"/>
                  </a:cubicBezTo>
                  <a:cubicBezTo>
                    <a:pt x="132" y="191"/>
                    <a:pt x="128" y="191"/>
                    <a:pt x="132" y="192"/>
                  </a:cubicBezTo>
                  <a:cubicBezTo>
                    <a:pt x="136" y="192"/>
                    <a:pt x="138" y="192"/>
                    <a:pt x="138" y="191"/>
                  </a:cubicBezTo>
                  <a:cubicBezTo>
                    <a:pt x="139" y="191"/>
                    <a:pt x="139" y="190"/>
                    <a:pt x="140" y="190"/>
                  </a:cubicBezTo>
                  <a:cubicBezTo>
                    <a:pt x="141" y="190"/>
                    <a:pt x="143" y="190"/>
                    <a:pt x="144" y="190"/>
                  </a:cubicBezTo>
                  <a:cubicBezTo>
                    <a:pt x="144" y="190"/>
                    <a:pt x="145" y="190"/>
                    <a:pt x="147" y="189"/>
                  </a:cubicBezTo>
                  <a:cubicBezTo>
                    <a:pt x="148" y="189"/>
                    <a:pt x="148" y="188"/>
                    <a:pt x="150" y="189"/>
                  </a:cubicBezTo>
                  <a:cubicBezTo>
                    <a:pt x="152" y="190"/>
                    <a:pt x="151" y="187"/>
                    <a:pt x="151" y="187"/>
                  </a:cubicBezTo>
                  <a:cubicBezTo>
                    <a:pt x="151" y="187"/>
                    <a:pt x="151" y="186"/>
                    <a:pt x="152" y="186"/>
                  </a:cubicBezTo>
                  <a:cubicBezTo>
                    <a:pt x="154" y="187"/>
                    <a:pt x="154" y="187"/>
                    <a:pt x="154" y="187"/>
                  </a:cubicBezTo>
                  <a:cubicBezTo>
                    <a:pt x="155" y="187"/>
                    <a:pt x="157" y="188"/>
                    <a:pt x="157" y="188"/>
                  </a:cubicBezTo>
                  <a:cubicBezTo>
                    <a:pt x="158" y="188"/>
                    <a:pt x="162" y="189"/>
                    <a:pt x="162" y="189"/>
                  </a:cubicBezTo>
                  <a:cubicBezTo>
                    <a:pt x="162" y="189"/>
                    <a:pt x="163" y="192"/>
                    <a:pt x="163" y="192"/>
                  </a:cubicBezTo>
                  <a:cubicBezTo>
                    <a:pt x="164" y="192"/>
                    <a:pt x="167" y="192"/>
                    <a:pt x="168" y="192"/>
                  </a:cubicBezTo>
                  <a:cubicBezTo>
                    <a:pt x="169" y="192"/>
                    <a:pt x="171" y="192"/>
                    <a:pt x="172" y="193"/>
                  </a:cubicBezTo>
                  <a:cubicBezTo>
                    <a:pt x="173" y="194"/>
                    <a:pt x="174" y="194"/>
                    <a:pt x="174" y="194"/>
                  </a:cubicBezTo>
                  <a:cubicBezTo>
                    <a:pt x="174" y="194"/>
                    <a:pt x="175" y="195"/>
                    <a:pt x="176" y="196"/>
                  </a:cubicBezTo>
                  <a:cubicBezTo>
                    <a:pt x="176" y="196"/>
                    <a:pt x="179" y="198"/>
                    <a:pt x="179" y="198"/>
                  </a:cubicBezTo>
                  <a:cubicBezTo>
                    <a:pt x="179" y="198"/>
                    <a:pt x="184" y="200"/>
                    <a:pt x="184" y="200"/>
                  </a:cubicBezTo>
                  <a:cubicBezTo>
                    <a:pt x="185" y="199"/>
                    <a:pt x="185" y="199"/>
                    <a:pt x="185" y="199"/>
                  </a:cubicBezTo>
                  <a:cubicBezTo>
                    <a:pt x="185" y="198"/>
                    <a:pt x="185" y="197"/>
                    <a:pt x="185" y="197"/>
                  </a:cubicBezTo>
                  <a:cubicBezTo>
                    <a:pt x="184" y="196"/>
                    <a:pt x="180" y="195"/>
                    <a:pt x="180" y="195"/>
                  </a:cubicBezTo>
                  <a:cubicBezTo>
                    <a:pt x="180" y="195"/>
                    <a:pt x="178" y="194"/>
                    <a:pt x="178" y="194"/>
                  </a:cubicBezTo>
                  <a:cubicBezTo>
                    <a:pt x="177" y="189"/>
                    <a:pt x="178" y="193"/>
                    <a:pt x="175" y="192"/>
                  </a:cubicBezTo>
                  <a:cubicBezTo>
                    <a:pt x="175" y="192"/>
                    <a:pt x="175" y="192"/>
                    <a:pt x="175" y="192"/>
                  </a:cubicBezTo>
                  <a:cubicBezTo>
                    <a:pt x="175" y="192"/>
                    <a:pt x="175" y="192"/>
                    <a:pt x="175" y="192"/>
                  </a:cubicBezTo>
                  <a:cubicBezTo>
                    <a:pt x="173" y="193"/>
                    <a:pt x="173" y="192"/>
                    <a:pt x="173" y="192"/>
                  </a:cubicBezTo>
                  <a:cubicBezTo>
                    <a:pt x="173" y="191"/>
                    <a:pt x="173" y="191"/>
                    <a:pt x="173" y="191"/>
                  </a:cubicBezTo>
                  <a:cubicBezTo>
                    <a:pt x="172" y="190"/>
                    <a:pt x="172" y="190"/>
                    <a:pt x="172" y="190"/>
                  </a:cubicBezTo>
                  <a:cubicBezTo>
                    <a:pt x="172" y="190"/>
                    <a:pt x="171" y="188"/>
                    <a:pt x="172" y="187"/>
                  </a:cubicBezTo>
                  <a:cubicBezTo>
                    <a:pt x="173" y="187"/>
                    <a:pt x="171" y="192"/>
                    <a:pt x="175" y="186"/>
                  </a:cubicBezTo>
                  <a:cubicBezTo>
                    <a:pt x="175" y="186"/>
                    <a:pt x="175" y="185"/>
                    <a:pt x="175" y="185"/>
                  </a:cubicBezTo>
                  <a:cubicBezTo>
                    <a:pt x="174" y="185"/>
                    <a:pt x="174" y="185"/>
                    <a:pt x="174" y="185"/>
                  </a:cubicBezTo>
                  <a:cubicBezTo>
                    <a:pt x="171" y="185"/>
                    <a:pt x="171" y="185"/>
                    <a:pt x="171" y="185"/>
                  </a:cubicBezTo>
                  <a:cubicBezTo>
                    <a:pt x="171" y="185"/>
                    <a:pt x="171" y="186"/>
                    <a:pt x="170" y="187"/>
                  </a:cubicBezTo>
                  <a:cubicBezTo>
                    <a:pt x="169" y="188"/>
                    <a:pt x="169" y="187"/>
                    <a:pt x="169" y="187"/>
                  </a:cubicBezTo>
                  <a:cubicBezTo>
                    <a:pt x="169" y="186"/>
                    <a:pt x="169" y="186"/>
                    <a:pt x="169" y="186"/>
                  </a:cubicBezTo>
                  <a:cubicBezTo>
                    <a:pt x="170" y="185"/>
                    <a:pt x="170" y="185"/>
                    <a:pt x="170" y="185"/>
                  </a:cubicBezTo>
                  <a:cubicBezTo>
                    <a:pt x="170" y="185"/>
                    <a:pt x="170" y="182"/>
                    <a:pt x="170" y="181"/>
                  </a:cubicBezTo>
                  <a:cubicBezTo>
                    <a:pt x="170" y="181"/>
                    <a:pt x="170" y="181"/>
                    <a:pt x="170" y="181"/>
                  </a:cubicBezTo>
                  <a:cubicBezTo>
                    <a:pt x="167" y="179"/>
                    <a:pt x="167" y="179"/>
                    <a:pt x="167" y="179"/>
                  </a:cubicBezTo>
                  <a:cubicBezTo>
                    <a:pt x="165" y="177"/>
                    <a:pt x="165" y="177"/>
                    <a:pt x="165" y="177"/>
                  </a:cubicBezTo>
                  <a:cubicBezTo>
                    <a:pt x="162" y="175"/>
                    <a:pt x="162" y="175"/>
                    <a:pt x="162" y="175"/>
                  </a:cubicBezTo>
                  <a:cubicBezTo>
                    <a:pt x="158" y="171"/>
                    <a:pt x="158" y="171"/>
                    <a:pt x="158" y="171"/>
                  </a:cubicBezTo>
                  <a:cubicBezTo>
                    <a:pt x="156" y="170"/>
                    <a:pt x="156" y="170"/>
                    <a:pt x="156" y="170"/>
                  </a:cubicBezTo>
                  <a:cubicBezTo>
                    <a:pt x="154" y="168"/>
                    <a:pt x="154" y="168"/>
                    <a:pt x="154" y="168"/>
                  </a:cubicBezTo>
                  <a:cubicBezTo>
                    <a:pt x="154" y="166"/>
                    <a:pt x="154" y="166"/>
                    <a:pt x="154" y="166"/>
                  </a:cubicBezTo>
                  <a:cubicBezTo>
                    <a:pt x="153" y="162"/>
                    <a:pt x="153" y="162"/>
                    <a:pt x="153" y="162"/>
                  </a:cubicBezTo>
                  <a:cubicBezTo>
                    <a:pt x="153" y="162"/>
                    <a:pt x="153" y="162"/>
                    <a:pt x="153" y="162"/>
                  </a:cubicBezTo>
                  <a:cubicBezTo>
                    <a:pt x="153" y="162"/>
                    <a:pt x="149" y="161"/>
                    <a:pt x="147" y="160"/>
                  </a:cubicBezTo>
                  <a:cubicBezTo>
                    <a:pt x="145" y="159"/>
                    <a:pt x="145" y="159"/>
                    <a:pt x="145" y="159"/>
                  </a:cubicBezTo>
                  <a:cubicBezTo>
                    <a:pt x="143" y="156"/>
                    <a:pt x="143" y="156"/>
                    <a:pt x="143" y="156"/>
                  </a:cubicBezTo>
                  <a:cubicBezTo>
                    <a:pt x="142" y="155"/>
                    <a:pt x="142" y="155"/>
                    <a:pt x="142" y="155"/>
                  </a:cubicBezTo>
                  <a:cubicBezTo>
                    <a:pt x="139" y="152"/>
                    <a:pt x="139" y="152"/>
                    <a:pt x="139" y="152"/>
                  </a:cubicBezTo>
                  <a:cubicBezTo>
                    <a:pt x="138" y="152"/>
                    <a:pt x="138" y="152"/>
                    <a:pt x="138" y="152"/>
                  </a:cubicBezTo>
                  <a:cubicBezTo>
                    <a:pt x="133" y="150"/>
                    <a:pt x="133" y="150"/>
                    <a:pt x="133" y="150"/>
                  </a:cubicBezTo>
                  <a:cubicBezTo>
                    <a:pt x="132" y="148"/>
                    <a:pt x="132" y="148"/>
                    <a:pt x="132" y="148"/>
                  </a:cubicBezTo>
                  <a:cubicBezTo>
                    <a:pt x="130" y="147"/>
                    <a:pt x="130" y="147"/>
                    <a:pt x="130" y="147"/>
                  </a:cubicBezTo>
                  <a:cubicBezTo>
                    <a:pt x="129" y="145"/>
                    <a:pt x="129" y="145"/>
                    <a:pt x="129" y="145"/>
                  </a:cubicBezTo>
                  <a:cubicBezTo>
                    <a:pt x="126" y="144"/>
                    <a:pt x="126" y="144"/>
                    <a:pt x="126" y="144"/>
                  </a:cubicBezTo>
                  <a:cubicBezTo>
                    <a:pt x="125" y="142"/>
                    <a:pt x="125" y="142"/>
                    <a:pt x="125" y="142"/>
                  </a:cubicBezTo>
                  <a:cubicBezTo>
                    <a:pt x="124" y="141"/>
                    <a:pt x="124" y="141"/>
                    <a:pt x="124" y="141"/>
                  </a:cubicBezTo>
                  <a:cubicBezTo>
                    <a:pt x="121" y="137"/>
                    <a:pt x="121" y="137"/>
                    <a:pt x="121" y="137"/>
                  </a:cubicBezTo>
                  <a:cubicBezTo>
                    <a:pt x="118" y="135"/>
                    <a:pt x="118" y="135"/>
                    <a:pt x="118" y="135"/>
                  </a:cubicBezTo>
                  <a:cubicBezTo>
                    <a:pt x="117" y="134"/>
                    <a:pt x="117" y="134"/>
                    <a:pt x="117" y="134"/>
                  </a:cubicBezTo>
                  <a:cubicBezTo>
                    <a:pt x="116" y="133"/>
                    <a:pt x="116" y="133"/>
                    <a:pt x="116" y="133"/>
                  </a:cubicBezTo>
                  <a:cubicBezTo>
                    <a:pt x="114" y="130"/>
                    <a:pt x="114" y="130"/>
                    <a:pt x="114" y="130"/>
                  </a:cubicBezTo>
                  <a:cubicBezTo>
                    <a:pt x="111" y="127"/>
                    <a:pt x="111" y="127"/>
                    <a:pt x="111" y="127"/>
                  </a:cubicBezTo>
                  <a:cubicBezTo>
                    <a:pt x="109" y="125"/>
                    <a:pt x="109" y="125"/>
                    <a:pt x="109" y="125"/>
                  </a:cubicBezTo>
                  <a:cubicBezTo>
                    <a:pt x="107" y="122"/>
                    <a:pt x="107" y="122"/>
                    <a:pt x="107" y="122"/>
                  </a:cubicBezTo>
                  <a:cubicBezTo>
                    <a:pt x="109" y="120"/>
                    <a:pt x="109" y="120"/>
                    <a:pt x="109" y="120"/>
                  </a:cubicBezTo>
                  <a:cubicBezTo>
                    <a:pt x="108" y="119"/>
                    <a:pt x="107" y="119"/>
                    <a:pt x="107" y="118"/>
                  </a:cubicBezTo>
                  <a:cubicBezTo>
                    <a:pt x="106" y="118"/>
                    <a:pt x="104" y="117"/>
                    <a:pt x="105" y="116"/>
                  </a:cubicBezTo>
                  <a:cubicBezTo>
                    <a:pt x="105" y="115"/>
                    <a:pt x="104" y="114"/>
                    <a:pt x="104" y="112"/>
                  </a:cubicBezTo>
                  <a:cubicBezTo>
                    <a:pt x="104" y="111"/>
                    <a:pt x="104" y="110"/>
                    <a:pt x="103" y="110"/>
                  </a:cubicBezTo>
                  <a:cubicBezTo>
                    <a:pt x="102" y="109"/>
                    <a:pt x="102" y="109"/>
                    <a:pt x="102" y="109"/>
                  </a:cubicBezTo>
                  <a:cubicBezTo>
                    <a:pt x="101" y="109"/>
                    <a:pt x="100" y="109"/>
                    <a:pt x="100" y="109"/>
                  </a:cubicBezTo>
                  <a:cubicBezTo>
                    <a:pt x="99" y="109"/>
                    <a:pt x="99" y="109"/>
                    <a:pt x="99" y="109"/>
                  </a:cubicBezTo>
                  <a:cubicBezTo>
                    <a:pt x="99" y="109"/>
                    <a:pt x="100" y="107"/>
                    <a:pt x="100" y="105"/>
                  </a:cubicBezTo>
                  <a:cubicBezTo>
                    <a:pt x="96" y="104"/>
                    <a:pt x="96" y="104"/>
                    <a:pt x="96" y="104"/>
                  </a:cubicBezTo>
                  <a:cubicBezTo>
                    <a:pt x="96" y="104"/>
                    <a:pt x="96" y="101"/>
                    <a:pt x="94" y="100"/>
                  </a:cubicBezTo>
                  <a:cubicBezTo>
                    <a:pt x="92" y="100"/>
                    <a:pt x="92" y="100"/>
                    <a:pt x="92" y="100"/>
                  </a:cubicBezTo>
                  <a:cubicBezTo>
                    <a:pt x="91" y="101"/>
                    <a:pt x="91" y="102"/>
                    <a:pt x="91" y="102"/>
                  </a:cubicBezTo>
                  <a:cubicBezTo>
                    <a:pt x="87" y="98"/>
                    <a:pt x="87" y="98"/>
                    <a:pt x="87" y="98"/>
                  </a:cubicBezTo>
                  <a:cubicBezTo>
                    <a:pt x="87" y="98"/>
                    <a:pt x="87" y="97"/>
                    <a:pt x="88" y="95"/>
                  </a:cubicBezTo>
                  <a:cubicBezTo>
                    <a:pt x="90" y="93"/>
                    <a:pt x="88" y="92"/>
                    <a:pt x="88" y="92"/>
                  </a:cubicBezTo>
                  <a:cubicBezTo>
                    <a:pt x="87" y="89"/>
                    <a:pt x="87" y="89"/>
                    <a:pt x="87" y="89"/>
                  </a:cubicBezTo>
                  <a:cubicBezTo>
                    <a:pt x="88" y="87"/>
                    <a:pt x="88" y="87"/>
                    <a:pt x="88" y="87"/>
                  </a:cubicBezTo>
                  <a:cubicBezTo>
                    <a:pt x="87" y="86"/>
                    <a:pt x="87" y="86"/>
                    <a:pt x="87" y="86"/>
                  </a:cubicBezTo>
                  <a:cubicBezTo>
                    <a:pt x="86" y="85"/>
                    <a:pt x="86" y="85"/>
                    <a:pt x="86" y="85"/>
                  </a:cubicBezTo>
                  <a:cubicBezTo>
                    <a:pt x="86" y="85"/>
                    <a:pt x="86" y="85"/>
                    <a:pt x="86" y="85"/>
                  </a:cubicBezTo>
                  <a:cubicBezTo>
                    <a:pt x="86" y="85"/>
                    <a:pt x="86" y="85"/>
                    <a:pt x="86" y="85"/>
                  </a:cubicBezTo>
                  <a:cubicBezTo>
                    <a:pt x="88" y="81"/>
                    <a:pt x="88" y="81"/>
                    <a:pt x="88" y="81"/>
                  </a:cubicBezTo>
                  <a:cubicBezTo>
                    <a:pt x="88" y="81"/>
                    <a:pt x="87" y="77"/>
                    <a:pt x="88" y="76"/>
                  </a:cubicBezTo>
                  <a:cubicBezTo>
                    <a:pt x="88" y="76"/>
                    <a:pt x="88" y="76"/>
                    <a:pt x="88" y="76"/>
                  </a:cubicBezTo>
                  <a:cubicBezTo>
                    <a:pt x="88" y="75"/>
                    <a:pt x="88" y="75"/>
                    <a:pt x="89" y="75"/>
                  </a:cubicBezTo>
                  <a:cubicBezTo>
                    <a:pt x="89" y="74"/>
                    <a:pt x="94" y="73"/>
                    <a:pt x="94" y="73"/>
                  </a:cubicBezTo>
                  <a:cubicBezTo>
                    <a:pt x="96" y="72"/>
                    <a:pt x="96" y="72"/>
                    <a:pt x="96" y="72"/>
                  </a:cubicBezTo>
                  <a:cubicBezTo>
                    <a:pt x="100" y="77"/>
                    <a:pt x="100" y="77"/>
                    <a:pt x="100" y="77"/>
                  </a:cubicBezTo>
                  <a:cubicBezTo>
                    <a:pt x="104" y="81"/>
                    <a:pt x="104" y="81"/>
                    <a:pt x="104" y="81"/>
                  </a:cubicBezTo>
                  <a:cubicBezTo>
                    <a:pt x="107" y="83"/>
                    <a:pt x="107" y="83"/>
                    <a:pt x="107" y="83"/>
                  </a:cubicBezTo>
                  <a:cubicBezTo>
                    <a:pt x="107" y="83"/>
                    <a:pt x="108" y="82"/>
                    <a:pt x="109" y="82"/>
                  </a:cubicBezTo>
                  <a:cubicBezTo>
                    <a:pt x="109" y="81"/>
                    <a:pt x="109" y="79"/>
                    <a:pt x="109" y="79"/>
                  </a:cubicBezTo>
                  <a:cubicBezTo>
                    <a:pt x="111" y="77"/>
                    <a:pt x="111" y="77"/>
                    <a:pt x="111" y="77"/>
                  </a:cubicBezTo>
                  <a:cubicBezTo>
                    <a:pt x="112" y="75"/>
                    <a:pt x="112" y="75"/>
                    <a:pt x="112" y="75"/>
                  </a:cubicBezTo>
                  <a:cubicBezTo>
                    <a:pt x="112" y="73"/>
                    <a:pt x="112" y="73"/>
                    <a:pt x="112" y="73"/>
                  </a:cubicBezTo>
                  <a:cubicBezTo>
                    <a:pt x="114" y="72"/>
                    <a:pt x="114" y="72"/>
                    <a:pt x="114" y="72"/>
                  </a:cubicBezTo>
                  <a:cubicBezTo>
                    <a:pt x="117" y="71"/>
                    <a:pt x="117" y="71"/>
                    <a:pt x="117" y="71"/>
                  </a:cubicBezTo>
                  <a:cubicBezTo>
                    <a:pt x="121" y="70"/>
                    <a:pt x="121" y="70"/>
                    <a:pt x="121" y="70"/>
                  </a:cubicBezTo>
                  <a:cubicBezTo>
                    <a:pt x="121" y="70"/>
                    <a:pt x="124" y="71"/>
                    <a:pt x="125" y="71"/>
                  </a:cubicBezTo>
                  <a:cubicBezTo>
                    <a:pt x="125" y="71"/>
                    <a:pt x="126" y="71"/>
                    <a:pt x="126" y="71"/>
                  </a:cubicBezTo>
                  <a:cubicBezTo>
                    <a:pt x="128" y="68"/>
                    <a:pt x="128" y="68"/>
                    <a:pt x="128" y="68"/>
                  </a:cubicBezTo>
                  <a:cubicBezTo>
                    <a:pt x="128" y="68"/>
                    <a:pt x="128" y="68"/>
                    <a:pt x="128" y="68"/>
                  </a:cubicBezTo>
                  <a:cubicBezTo>
                    <a:pt x="129" y="66"/>
                    <a:pt x="129" y="66"/>
                    <a:pt x="129" y="66"/>
                  </a:cubicBezTo>
                  <a:cubicBezTo>
                    <a:pt x="134" y="68"/>
                    <a:pt x="134" y="68"/>
                    <a:pt x="134" y="68"/>
                  </a:cubicBezTo>
                  <a:cubicBezTo>
                    <a:pt x="136" y="70"/>
                    <a:pt x="136" y="70"/>
                    <a:pt x="136" y="70"/>
                  </a:cubicBezTo>
                  <a:cubicBezTo>
                    <a:pt x="141" y="71"/>
                    <a:pt x="141" y="71"/>
                    <a:pt x="141" y="71"/>
                  </a:cubicBezTo>
                  <a:cubicBezTo>
                    <a:pt x="141" y="71"/>
                    <a:pt x="141" y="71"/>
                    <a:pt x="141" y="71"/>
                  </a:cubicBezTo>
                  <a:cubicBezTo>
                    <a:pt x="143" y="71"/>
                    <a:pt x="143" y="71"/>
                    <a:pt x="143" y="71"/>
                  </a:cubicBezTo>
                  <a:cubicBezTo>
                    <a:pt x="143" y="70"/>
                    <a:pt x="143" y="70"/>
                    <a:pt x="143" y="70"/>
                  </a:cubicBezTo>
                  <a:cubicBezTo>
                    <a:pt x="147" y="70"/>
                    <a:pt x="147" y="70"/>
                    <a:pt x="147" y="70"/>
                  </a:cubicBezTo>
                  <a:cubicBezTo>
                    <a:pt x="152" y="71"/>
                    <a:pt x="152" y="71"/>
                    <a:pt x="152" y="71"/>
                  </a:cubicBezTo>
                  <a:cubicBezTo>
                    <a:pt x="155" y="71"/>
                    <a:pt x="155" y="71"/>
                    <a:pt x="155" y="71"/>
                  </a:cubicBezTo>
                  <a:cubicBezTo>
                    <a:pt x="160" y="71"/>
                    <a:pt x="160" y="71"/>
                    <a:pt x="160" y="71"/>
                  </a:cubicBezTo>
                  <a:cubicBezTo>
                    <a:pt x="163" y="72"/>
                    <a:pt x="163" y="72"/>
                    <a:pt x="163" y="72"/>
                  </a:cubicBezTo>
                  <a:cubicBezTo>
                    <a:pt x="165" y="73"/>
                    <a:pt x="165" y="73"/>
                    <a:pt x="165" y="73"/>
                  </a:cubicBezTo>
                  <a:cubicBezTo>
                    <a:pt x="165" y="73"/>
                    <a:pt x="165" y="73"/>
                    <a:pt x="166" y="72"/>
                  </a:cubicBezTo>
                  <a:cubicBezTo>
                    <a:pt x="166" y="72"/>
                    <a:pt x="169" y="72"/>
                    <a:pt x="169" y="72"/>
                  </a:cubicBezTo>
                  <a:cubicBezTo>
                    <a:pt x="170" y="69"/>
                    <a:pt x="170" y="69"/>
                    <a:pt x="170" y="69"/>
                  </a:cubicBezTo>
                  <a:cubicBezTo>
                    <a:pt x="171" y="71"/>
                    <a:pt x="171" y="71"/>
                    <a:pt x="171" y="71"/>
                  </a:cubicBezTo>
                  <a:cubicBezTo>
                    <a:pt x="172" y="71"/>
                    <a:pt x="174" y="71"/>
                    <a:pt x="174" y="71"/>
                  </a:cubicBezTo>
                  <a:cubicBezTo>
                    <a:pt x="175" y="68"/>
                    <a:pt x="175" y="68"/>
                    <a:pt x="175" y="68"/>
                  </a:cubicBezTo>
                  <a:cubicBezTo>
                    <a:pt x="176" y="69"/>
                    <a:pt x="176" y="69"/>
                    <a:pt x="176" y="69"/>
                  </a:cubicBezTo>
                  <a:cubicBezTo>
                    <a:pt x="177" y="69"/>
                    <a:pt x="177" y="69"/>
                    <a:pt x="178" y="69"/>
                  </a:cubicBezTo>
                  <a:cubicBezTo>
                    <a:pt x="179" y="69"/>
                    <a:pt x="180" y="68"/>
                    <a:pt x="180" y="68"/>
                  </a:cubicBezTo>
                  <a:cubicBezTo>
                    <a:pt x="180" y="68"/>
                    <a:pt x="181" y="69"/>
                    <a:pt x="181" y="69"/>
                  </a:cubicBezTo>
                  <a:cubicBezTo>
                    <a:pt x="181" y="69"/>
                    <a:pt x="182" y="68"/>
                    <a:pt x="183" y="68"/>
                  </a:cubicBezTo>
                  <a:cubicBezTo>
                    <a:pt x="185" y="68"/>
                    <a:pt x="186" y="67"/>
                    <a:pt x="186" y="67"/>
                  </a:cubicBezTo>
                  <a:cubicBezTo>
                    <a:pt x="186" y="67"/>
                    <a:pt x="187" y="69"/>
                    <a:pt x="189" y="70"/>
                  </a:cubicBezTo>
                  <a:cubicBezTo>
                    <a:pt x="189" y="70"/>
                    <a:pt x="189" y="70"/>
                    <a:pt x="189" y="70"/>
                  </a:cubicBezTo>
                  <a:cubicBezTo>
                    <a:pt x="191" y="70"/>
                    <a:pt x="191" y="70"/>
                    <a:pt x="191" y="70"/>
                  </a:cubicBezTo>
                  <a:cubicBezTo>
                    <a:pt x="191" y="70"/>
                    <a:pt x="191" y="70"/>
                    <a:pt x="191" y="70"/>
                  </a:cubicBezTo>
                  <a:cubicBezTo>
                    <a:pt x="191" y="70"/>
                    <a:pt x="192" y="69"/>
                    <a:pt x="193" y="69"/>
                  </a:cubicBezTo>
                  <a:cubicBezTo>
                    <a:pt x="195" y="69"/>
                    <a:pt x="196" y="69"/>
                    <a:pt x="197" y="69"/>
                  </a:cubicBezTo>
                  <a:cubicBezTo>
                    <a:pt x="199" y="69"/>
                    <a:pt x="200" y="71"/>
                    <a:pt x="200" y="71"/>
                  </a:cubicBezTo>
                  <a:cubicBezTo>
                    <a:pt x="203" y="74"/>
                    <a:pt x="203" y="74"/>
                    <a:pt x="203" y="74"/>
                  </a:cubicBezTo>
                  <a:cubicBezTo>
                    <a:pt x="203" y="74"/>
                    <a:pt x="204" y="76"/>
                    <a:pt x="204" y="77"/>
                  </a:cubicBezTo>
                  <a:cubicBezTo>
                    <a:pt x="205" y="78"/>
                    <a:pt x="205" y="79"/>
                    <a:pt x="205" y="79"/>
                  </a:cubicBezTo>
                  <a:cubicBezTo>
                    <a:pt x="205" y="79"/>
                    <a:pt x="213" y="82"/>
                    <a:pt x="214" y="82"/>
                  </a:cubicBezTo>
                  <a:cubicBezTo>
                    <a:pt x="214" y="82"/>
                    <a:pt x="215" y="82"/>
                    <a:pt x="215" y="82"/>
                  </a:cubicBezTo>
                  <a:close/>
                  <a:moveTo>
                    <a:pt x="175" y="191"/>
                  </a:moveTo>
                  <a:cubicBezTo>
                    <a:pt x="175" y="191"/>
                    <a:pt x="175" y="191"/>
                    <a:pt x="175" y="191"/>
                  </a:cubicBezTo>
                  <a:cubicBezTo>
                    <a:pt x="176" y="191"/>
                    <a:pt x="176" y="190"/>
                    <a:pt x="176" y="190"/>
                  </a:cubicBezTo>
                  <a:cubicBezTo>
                    <a:pt x="179" y="190"/>
                    <a:pt x="179" y="190"/>
                    <a:pt x="179" y="190"/>
                  </a:cubicBezTo>
                  <a:cubicBezTo>
                    <a:pt x="179" y="190"/>
                    <a:pt x="179" y="190"/>
                    <a:pt x="179" y="190"/>
                  </a:cubicBezTo>
                  <a:cubicBezTo>
                    <a:pt x="182" y="191"/>
                    <a:pt x="182" y="191"/>
                    <a:pt x="182" y="191"/>
                  </a:cubicBezTo>
                  <a:cubicBezTo>
                    <a:pt x="184" y="193"/>
                    <a:pt x="184" y="193"/>
                    <a:pt x="184" y="193"/>
                  </a:cubicBezTo>
                  <a:cubicBezTo>
                    <a:pt x="185" y="195"/>
                    <a:pt x="185" y="195"/>
                    <a:pt x="185" y="195"/>
                  </a:cubicBezTo>
                  <a:cubicBezTo>
                    <a:pt x="187" y="197"/>
                    <a:pt x="187" y="197"/>
                    <a:pt x="187" y="197"/>
                  </a:cubicBezTo>
                  <a:cubicBezTo>
                    <a:pt x="192" y="200"/>
                    <a:pt x="192" y="200"/>
                    <a:pt x="192" y="200"/>
                  </a:cubicBezTo>
                  <a:cubicBezTo>
                    <a:pt x="198" y="203"/>
                    <a:pt x="198" y="203"/>
                    <a:pt x="198" y="203"/>
                  </a:cubicBezTo>
                  <a:cubicBezTo>
                    <a:pt x="198" y="203"/>
                    <a:pt x="202" y="205"/>
                    <a:pt x="203" y="205"/>
                  </a:cubicBezTo>
                  <a:cubicBezTo>
                    <a:pt x="203" y="205"/>
                    <a:pt x="203" y="206"/>
                    <a:pt x="204" y="206"/>
                  </a:cubicBezTo>
                  <a:cubicBezTo>
                    <a:pt x="204" y="207"/>
                    <a:pt x="206" y="210"/>
                    <a:pt x="206" y="210"/>
                  </a:cubicBezTo>
                  <a:cubicBezTo>
                    <a:pt x="207" y="211"/>
                    <a:pt x="204" y="209"/>
                    <a:pt x="204" y="209"/>
                  </a:cubicBezTo>
                  <a:cubicBezTo>
                    <a:pt x="204" y="209"/>
                    <a:pt x="203" y="207"/>
                    <a:pt x="202" y="206"/>
                  </a:cubicBezTo>
                  <a:cubicBezTo>
                    <a:pt x="200" y="206"/>
                    <a:pt x="198" y="206"/>
                    <a:pt x="197" y="205"/>
                  </a:cubicBezTo>
                  <a:cubicBezTo>
                    <a:pt x="196" y="204"/>
                    <a:pt x="196" y="203"/>
                    <a:pt x="196" y="203"/>
                  </a:cubicBezTo>
                  <a:cubicBezTo>
                    <a:pt x="195" y="203"/>
                    <a:pt x="195" y="201"/>
                    <a:pt x="192" y="201"/>
                  </a:cubicBezTo>
                  <a:cubicBezTo>
                    <a:pt x="189" y="200"/>
                    <a:pt x="189" y="201"/>
                    <a:pt x="188" y="199"/>
                  </a:cubicBezTo>
                  <a:cubicBezTo>
                    <a:pt x="187" y="196"/>
                    <a:pt x="187" y="198"/>
                    <a:pt x="186" y="196"/>
                  </a:cubicBezTo>
                  <a:cubicBezTo>
                    <a:pt x="184" y="195"/>
                    <a:pt x="185" y="196"/>
                    <a:pt x="181" y="195"/>
                  </a:cubicBezTo>
                  <a:cubicBezTo>
                    <a:pt x="178" y="193"/>
                    <a:pt x="180" y="194"/>
                    <a:pt x="180" y="193"/>
                  </a:cubicBezTo>
                  <a:cubicBezTo>
                    <a:pt x="179" y="191"/>
                    <a:pt x="180" y="192"/>
                    <a:pt x="178" y="192"/>
                  </a:cubicBezTo>
                  <a:cubicBezTo>
                    <a:pt x="177" y="191"/>
                    <a:pt x="178" y="191"/>
                    <a:pt x="177" y="191"/>
                  </a:cubicBezTo>
                  <a:cubicBezTo>
                    <a:pt x="177" y="191"/>
                    <a:pt x="176" y="192"/>
                    <a:pt x="175" y="192"/>
                  </a:cubicBezTo>
                  <a:cubicBezTo>
                    <a:pt x="175" y="191"/>
                    <a:pt x="175" y="191"/>
                    <a:pt x="175" y="191"/>
                  </a:cubicBezTo>
                  <a:close/>
                  <a:moveTo>
                    <a:pt x="169" y="198"/>
                  </a:moveTo>
                  <a:cubicBezTo>
                    <a:pt x="169" y="198"/>
                    <a:pt x="169" y="198"/>
                    <a:pt x="169" y="198"/>
                  </a:cubicBezTo>
                  <a:cubicBezTo>
                    <a:pt x="169" y="198"/>
                    <a:pt x="167" y="198"/>
                    <a:pt x="166" y="198"/>
                  </a:cubicBezTo>
                  <a:cubicBezTo>
                    <a:pt x="166" y="198"/>
                    <a:pt x="165" y="197"/>
                    <a:pt x="164" y="197"/>
                  </a:cubicBezTo>
                  <a:cubicBezTo>
                    <a:pt x="163" y="197"/>
                    <a:pt x="161" y="197"/>
                    <a:pt x="161" y="197"/>
                  </a:cubicBezTo>
                  <a:cubicBezTo>
                    <a:pt x="160" y="197"/>
                    <a:pt x="159" y="196"/>
                    <a:pt x="159" y="196"/>
                  </a:cubicBezTo>
                  <a:cubicBezTo>
                    <a:pt x="159" y="196"/>
                    <a:pt x="159" y="195"/>
                    <a:pt x="159" y="195"/>
                  </a:cubicBezTo>
                  <a:cubicBezTo>
                    <a:pt x="159" y="195"/>
                    <a:pt x="161" y="194"/>
                    <a:pt x="161" y="194"/>
                  </a:cubicBezTo>
                  <a:cubicBezTo>
                    <a:pt x="161" y="195"/>
                    <a:pt x="167" y="196"/>
                    <a:pt x="167" y="196"/>
                  </a:cubicBezTo>
                  <a:cubicBezTo>
                    <a:pt x="171" y="196"/>
                    <a:pt x="171" y="196"/>
                    <a:pt x="171" y="196"/>
                  </a:cubicBezTo>
                  <a:cubicBezTo>
                    <a:pt x="171" y="196"/>
                    <a:pt x="172" y="196"/>
                    <a:pt x="172" y="196"/>
                  </a:cubicBezTo>
                  <a:cubicBezTo>
                    <a:pt x="172" y="196"/>
                    <a:pt x="173" y="196"/>
                    <a:pt x="174" y="197"/>
                  </a:cubicBezTo>
                  <a:cubicBezTo>
                    <a:pt x="175" y="197"/>
                    <a:pt x="175" y="197"/>
                    <a:pt x="175" y="198"/>
                  </a:cubicBezTo>
                  <a:cubicBezTo>
                    <a:pt x="175" y="198"/>
                    <a:pt x="176" y="199"/>
                    <a:pt x="175" y="199"/>
                  </a:cubicBezTo>
                  <a:cubicBezTo>
                    <a:pt x="175" y="199"/>
                    <a:pt x="174" y="199"/>
                    <a:pt x="174" y="199"/>
                  </a:cubicBezTo>
                  <a:cubicBezTo>
                    <a:pt x="174" y="199"/>
                    <a:pt x="172" y="198"/>
                    <a:pt x="172" y="198"/>
                  </a:cubicBezTo>
                  <a:cubicBezTo>
                    <a:pt x="170" y="198"/>
                    <a:pt x="170" y="198"/>
                    <a:pt x="170" y="198"/>
                  </a:cubicBezTo>
                  <a:cubicBezTo>
                    <a:pt x="169" y="198"/>
                    <a:pt x="169" y="198"/>
                    <a:pt x="169" y="198"/>
                  </a:cubicBezTo>
                  <a:close/>
                  <a:moveTo>
                    <a:pt x="138" y="199"/>
                  </a:moveTo>
                  <a:cubicBezTo>
                    <a:pt x="138" y="199"/>
                    <a:pt x="138" y="199"/>
                    <a:pt x="138" y="199"/>
                  </a:cubicBezTo>
                  <a:cubicBezTo>
                    <a:pt x="138" y="199"/>
                    <a:pt x="142" y="198"/>
                    <a:pt x="142" y="198"/>
                  </a:cubicBezTo>
                  <a:cubicBezTo>
                    <a:pt x="144" y="199"/>
                    <a:pt x="144" y="199"/>
                    <a:pt x="144" y="199"/>
                  </a:cubicBezTo>
                  <a:cubicBezTo>
                    <a:pt x="144" y="199"/>
                    <a:pt x="144" y="200"/>
                    <a:pt x="143" y="200"/>
                  </a:cubicBezTo>
                  <a:cubicBezTo>
                    <a:pt x="143" y="200"/>
                    <a:pt x="141" y="202"/>
                    <a:pt x="141" y="202"/>
                  </a:cubicBezTo>
                  <a:cubicBezTo>
                    <a:pt x="138" y="200"/>
                    <a:pt x="138" y="200"/>
                    <a:pt x="138" y="200"/>
                  </a:cubicBezTo>
                  <a:cubicBezTo>
                    <a:pt x="138" y="199"/>
                    <a:pt x="138" y="199"/>
                    <a:pt x="138" y="199"/>
                  </a:cubicBezTo>
                  <a:close/>
                  <a:moveTo>
                    <a:pt x="107" y="194"/>
                  </a:moveTo>
                  <a:cubicBezTo>
                    <a:pt x="107" y="194"/>
                    <a:pt x="107" y="194"/>
                    <a:pt x="107" y="194"/>
                  </a:cubicBezTo>
                  <a:cubicBezTo>
                    <a:pt x="108" y="194"/>
                    <a:pt x="109" y="193"/>
                    <a:pt x="109" y="194"/>
                  </a:cubicBezTo>
                  <a:cubicBezTo>
                    <a:pt x="109" y="195"/>
                    <a:pt x="108" y="196"/>
                    <a:pt x="108" y="196"/>
                  </a:cubicBezTo>
                  <a:cubicBezTo>
                    <a:pt x="108" y="196"/>
                    <a:pt x="107" y="196"/>
                    <a:pt x="107" y="196"/>
                  </a:cubicBezTo>
                  <a:cubicBezTo>
                    <a:pt x="107" y="195"/>
                    <a:pt x="107" y="194"/>
                    <a:pt x="107" y="194"/>
                  </a:cubicBezTo>
                  <a:close/>
                  <a:moveTo>
                    <a:pt x="113" y="189"/>
                  </a:moveTo>
                  <a:cubicBezTo>
                    <a:pt x="113" y="189"/>
                    <a:pt x="113" y="189"/>
                    <a:pt x="113" y="189"/>
                  </a:cubicBezTo>
                  <a:cubicBezTo>
                    <a:pt x="113" y="189"/>
                    <a:pt x="115" y="188"/>
                    <a:pt x="115" y="188"/>
                  </a:cubicBezTo>
                  <a:cubicBezTo>
                    <a:pt x="116" y="189"/>
                    <a:pt x="117" y="189"/>
                    <a:pt x="116" y="190"/>
                  </a:cubicBezTo>
                  <a:cubicBezTo>
                    <a:pt x="116" y="190"/>
                    <a:pt x="116" y="190"/>
                    <a:pt x="115" y="191"/>
                  </a:cubicBezTo>
                  <a:cubicBezTo>
                    <a:pt x="114" y="192"/>
                    <a:pt x="112" y="193"/>
                    <a:pt x="112" y="193"/>
                  </a:cubicBezTo>
                  <a:cubicBezTo>
                    <a:pt x="112" y="193"/>
                    <a:pt x="112" y="193"/>
                    <a:pt x="111" y="193"/>
                  </a:cubicBezTo>
                  <a:cubicBezTo>
                    <a:pt x="109" y="192"/>
                    <a:pt x="108" y="191"/>
                    <a:pt x="108" y="191"/>
                  </a:cubicBezTo>
                  <a:cubicBezTo>
                    <a:pt x="108" y="191"/>
                    <a:pt x="107" y="190"/>
                    <a:pt x="109" y="190"/>
                  </a:cubicBezTo>
                  <a:cubicBezTo>
                    <a:pt x="110" y="189"/>
                    <a:pt x="111" y="189"/>
                    <a:pt x="111" y="189"/>
                  </a:cubicBezTo>
                  <a:cubicBezTo>
                    <a:pt x="112" y="189"/>
                    <a:pt x="113" y="189"/>
                    <a:pt x="113" y="189"/>
                  </a:cubicBezTo>
                  <a:close/>
                  <a:moveTo>
                    <a:pt x="124" y="178"/>
                  </a:moveTo>
                  <a:cubicBezTo>
                    <a:pt x="124" y="178"/>
                    <a:pt x="124" y="178"/>
                    <a:pt x="124" y="178"/>
                  </a:cubicBezTo>
                  <a:cubicBezTo>
                    <a:pt x="124" y="178"/>
                    <a:pt x="126" y="177"/>
                    <a:pt x="126" y="177"/>
                  </a:cubicBezTo>
                  <a:cubicBezTo>
                    <a:pt x="126" y="177"/>
                    <a:pt x="126" y="177"/>
                    <a:pt x="127" y="177"/>
                  </a:cubicBezTo>
                  <a:cubicBezTo>
                    <a:pt x="127" y="177"/>
                    <a:pt x="127" y="177"/>
                    <a:pt x="128" y="177"/>
                  </a:cubicBezTo>
                  <a:cubicBezTo>
                    <a:pt x="128" y="177"/>
                    <a:pt x="129" y="176"/>
                    <a:pt x="130" y="177"/>
                  </a:cubicBezTo>
                  <a:cubicBezTo>
                    <a:pt x="131" y="177"/>
                    <a:pt x="131" y="178"/>
                    <a:pt x="132" y="178"/>
                  </a:cubicBezTo>
                  <a:cubicBezTo>
                    <a:pt x="132" y="178"/>
                    <a:pt x="133" y="178"/>
                    <a:pt x="133" y="178"/>
                  </a:cubicBezTo>
                  <a:cubicBezTo>
                    <a:pt x="134" y="178"/>
                    <a:pt x="134" y="178"/>
                    <a:pt x="136" y="178"/>
                  </a:cubicBezTo>
                  <a:cubicBezTo>
                    <a:pt x="138" y="178"/>
                    <a:pt x="141" y="178"/>
                    <a:pt x="141" y="178"/>
                  </a:cubicBezTo>
                  <a:cubicBezTo>
                    <a:pt x="141" y="179"/>
                    <a:pt x="142" y="178"/>
                    <a:pt x="143" y="178"/>
                  </a:cubicBezTo>
                  <a:cubicBezTo>
                    <a:pt x="145" y="179"/>
                    <a:pt x="145" y="179"/>
                    <a:pt x="145" y="179"/>
                  </a:cubicBezTo>
                  <a:cubicBezTo>
                    <a:pt x="146" y="179"/>
                    <a:pt x="145" y="180"/>
                    <a:pt x="147" y="179"/>
                  </a:cubicBezTo>
                  <a:cubicBezTo>
                    <a:pt x="148" y="179"/>
                    <a:pt x="148" y="179"/>
                    <a:pt x="148" y="179"/>
                  </a:cubicBezTo>
                  <a:cubicBezTo>
                    <a:pt x="148" y="179"/>
                    <a:pt x="148" y="179"/>
                    <a:pt x="149" y="178"/>
                  </a:cubicBezTo>
                  <a:cubicBezTo>
                    <a:pt x="150" y="178"/>
                    <a:pt x="151" y="177"/>
                    <a:pt x="151" y="177"/>
                  </a:cubicBezTo>
                  <a:cubicBezTo>
                    <a:pt x="152" y="177"/>
                    <a:pt x="152" y="177"/>
                    <a:pt x="152" y="177"/>
                  </a:cubicBezTo>
                  <a:cubicBezTo>
                    <a:pt x="152" y="180"/>
                    <a:pt x="152" y="180"/>
                    <a:pt x="152" y="180"/>
                  </a:cubicBezTo>
                  <a:cubicBezTo>
                    <a:pt x="152" y="180"/>
                    <a:pt x="152" y="180"/>
                    <a:pt x="152" y="181"/>
                  </a:cubicBezTo>
                  <a:cubicBezTo>
                    <a:pt x="152" y="181"/>
                    <a:pt x="151" y="182"/>
                    <a:pt x="150" y="182"/>
                  </a:cubicBezTo>
                  <a:cubicBezTo>
                    <a:pt x="150" y="182"/>
                    <a:pt x="149" y="181"/>
                    <a:pt x="149" y="181"/>
                  </a:cubicBezTo>
                  <a:cubicBezTo>
                    <a:pt x="149" y="180"/>
                    <a:pt x="148" y="180"/>
                    <a:pt x="148" y="180"/>
                  </a:cubicBezTo>
                  <a:cubicBezTo>
                    <a:pt x="147" y="180"/>
                    <a:pt x="146" y="181"/>
                    <a:pt x="145" y="181"/>
                  </a:cubicBezTo>
                  <a:cubicBezTo>
                    <a:pt x="145" y="181"/>
                    <a:pt x="144" y="180"/>
                    <a:pt x="144" y="180"/>
                  </a:cubicBezTo>
                  <a:cubicBezTo>
                    <a:pt x="144" y="180"/>
                    <a:pt x="142" y="180"/>
                    <a:pt x="141" y="180"/>
                  </a:cubicBezTo>
                  <a:cubicBezTo>
                    <a:pt x="141" y="180"/>
                    <a:pt x="140" y="180"/>
                    <a:pt x="139" y="180"/>
                  </a:cubicBezTo>
                  <a:cubicBezTo>
                    <a:pt x="138" y="180"/>
                    <a:pt x="137" y="180"/>
                    <a:pt x="136" y="180"/>
                  </a:cubicBezTo>
                  <a:cubicBezTo>
                    <a:pt x="135" y="181"/>
                    <a:pt x="133" y="180"/>
                    <a:pt x="133" y="181"/>
                  </a:cubicBezTo>
                  <a:cubicBezTo>
                    <a:pt x="133" y="181"/>
                    <a:pt x="133" y="182"/>
                    <a:pt x="133" y="182"/>
                  </a:cubicBezTo>
                  <a:cubicBezTo>
                    <a:pt x="133" y="182"/>
                    <a:pt x="134" y="183"/>
                    <a:pt x="133" y="183"/>
                  </a:cubicBezTo>
                  <a:cubicBezTo>
                    <a:pt x="131" y="183"/>
                    <a:pt x="131" y="183"/>
                    <a:pt x="131" y="182"/>
                  </a:cubicBezTo>
                  <a:cubicBezTo>
                    <a:pt x="130" y="181"/>
                    <a:pt x="132" y="180"/>
                    <a:pt x="129" y="181"/>
                  </a:cubicBezTo>
                  <a:cubicBezTo>
                    <a:pt x="127" y="181"/>
                    <a:pt x="127" y="180"/>
                    <a:pt x="126" y="180"/>
                  </a:cubicBezTo>
                  <a:cubicBezTo>
                    <a:pt x="126" y="181"/>
                    <a:pt x="124" y="179"/>
                    <a:pt x="123" y="180"/>
                  </a:cubicBezTo>
                  <a:cubicBezTo>
                    <a:pt x="123" y="180"/>
                    <a:pt x="122" y="181"/>
                    <a:pt x="122" y="181"/>
                  </a:cubicBezTo>
                  <a:cubicBezTo>
                    <a:pt x="122" y="181"/>
                    <a:pt x="119" y="181"/>
                    <a:pt x="119" y="181"/>
                  </a:cubicBezTo>
                  <a:cubicBezTo>
                    <a:pt x="119" y="181"/>
                    <a:pt x="120" y="178"/>
                    <a:pt x="120" y="178"/>
                  </a:cubicBezTo>
                  <a:cubicBezTo>
                    <a:pt x="120" y="178"/>
                    <a:pt x="120" y="178"/>
                    <a:pt x="121" y="178"/>
                  </a:cubicBezTo>
                  <a:cubicBezTo>
                    <a:pt x="122" y="178"/>
                    <a:pt x="123" y="178"/>
                    <a:pt x="123" y="178"/>
                  </a:cubicBezTo>
                  <a:cubicBezTo>
                    <a:pt x="124" y="178"/>
                    <a:pt x="124" y="178"/>
                    <a:pt x="124" y="178"/>
                  </a:cubicBezTo>
                  <a:close/>
                  <a:moveTo>
                    <a:pt x="120" y="172"/>
                  </a:moveTo>
                  <a:cubicBezTo>
                    <a:pt x="120" y="172"/>
                    <a:pt x="120" y="172"/>
                    <a:pt x="120" y="172"/>
                  </a:cubicBezTo>
                  <a:cubicBezTo>
                    <a:pt x="120" y="172"/>
                    <a:pt x="116" y="170"/>
                    <a:pt x="116" y="170"/>
                  </a:cubicBezTo>
                  <a:cubicBezTo>
                    <a:pt x="115" y="170"/>
                    <a:pt x="114" y="170"/>
                    <a:pt x="113" y="170"/>
                  </a:cubicBezTo>
                  <a:cubicBezTo>
                    <a:pt x="113" y="170"/>
                    <a:pt x="111" y="169"/>
                    <a:pt x="112" y="168"/>
                  </a:cubicBezTo>
                  <a:cubicBezTo>
                    <a:pt x="112" y="168"/>
                    <a:pt x="113" y="167"/>
                    <a:pt x="114" y="168"/>
                  </a:cubicBezTo>
                  <a:cubicBezTo>
                    <a:pt x="115" y="169"/>
                    <a:pt x="116" y="169"/>
                    <a:pt x="116" y="170"/>
                  </a:cubicBezTo>
                  <a:cubicBezTo>
                    <a:pt x="117" y="170"/>
                    <a:pt x="119" y="171"/>
                    <a:pt x="119" y="171"/>
                  </a:cubicBezTo>
                  <a:cubicBezTo>
                    <a:pt x="120" y="171"/>
                    <a:pt x="120" y="172"/>
                    <a:pt x="120" y="171"/>
                  </a:cubicBezTo>
                  <a:cubicBezTo>
                    <a:pt x="121" y="171"/>
                    <a:pt x="121" y="169"/>
                    <a:pt x="121" y="169"/>
                  </a:cubicBezTo>
                  <a:cubicBezTo>
                    <a:pt x="121" y="168"/>
                    <a:pt x="120" y="168"/>
                    <a:pt x="120" y="168"/>
                  </a:cubicBezTo>
                  <a:cubicBezTo>
                    <a:pt x="121" y="168"/>
                    <a:pt x="123" y="167"/>
                    <a:pt x="123" y="167"/>
                  </a:cubicBezTo>
                  <a:cubicBezTo>
                    <a:pt x="124" y="168"/>
                    <a:pt x="125" y="168"/>
                    <a:pt x="126" y="168"/>
                  </a:cubicBezTo>
                  <a:cubicBezTo>
                    <a:pt x="126" y="168"/>
                    <a:pt x="125" y="168"/>
                    <a:pt x="129" y="168"/>
                  </a:cubicBezTo>
                  <a:cubicBezTo>
                    <a:pt x="132" y="168"/>
                    <a:pt x="131" y="168"/>
                    <a:pt x="133" y="168"/>
                  </a:cubicBezTo>
                  <a:cubicBezTo>
                    <a:pt x="134" y="168"/>
                    <a:pt x="136" y="168"/>
                    <a:pt x="136" y="168"/>
                  </a:cubicBezTo>
                  <a:cubicBezTo>
                    <a:pt x="136" y="169"/>
                    <a:pt x="138" y="170"/>
                    <a:pt x="138" y="170"/>
                  </a:cubicBezTo>
                  <a:cubicBezTo>
                    <a:pt x="138" y="171"/>
                    <a:pt x="139" y="171"/>
                    <a:pt x="138" y="172"/>
                  </a:cubicBezTo>
                  <a:cubicBezTo>
                    <a:pt x="136" y="173"/>
                    <a:pt x="136" y="173"/>
                    <a:pt x="134" y="173"/>
                  </a:cubicBezTo>
                  <a:cubicBezTo>
                    <a:pt x="133" y="173"/>
                    <a:pt x="134" y="173"/>
                    <a:pt x="132" y="174"/>
                  </a:cubicBezTo>
                  <a:cubicBezTo>
                    <a:pt x="129" y="174"/>
                    <a:pt x="127" y="174"/>
                    <a:pt x="127" y="174"/>
                  </a:cubicBezTo>
                  <a:cubicBezTo>
                    <a:pt x="127" y="174"/>
                    <a:pt x="128" y="174"/>
                    <a:pt x="125" y="174"/>
                  </a:cubicBezTo>
                  <a:cubicBezTo>
                    <a:pt x="123" y="173"/>
                    <a:pt x="122" y="174"/>
                    <a:pt x="121" y="173"/>
                  </a:cubicBezTo>
                  <a:cubicBezTo>
                    <a:pt x="121" y="173"/>
                    <a:pt x="120" y="172"/>
                    <a:pt x="120" y="172"/>
                  </a:cubicBezTo>
                  <a:close/>
                  <a:moveTo>
                    <a:pt x="50" y="94"/>
                  </a:moveTo>
                  <a:cubicBezTo>
                    <a:pt x="50" y="94"/>
                    <a:pt x="50" y="94"/>
                    <a:pt x="50" y="94"/>
                  </a:cubicBezTo>
                  <a:cubicBezTo>
                    <a:pt x="50" y="94"/>
                    <a:pt x="50" y="93"/>
                    <a:pt x="50" y="93"/>
                  </a:cubicBezTo>
                  <a:cubicBezTo>
                    <a:pt x="50" y="93"/>
                    <a:pt x="50" y="93"/>
                    <a:pt x="50" y="93"/>
                  </a:cubicBezTo>
                  <a:cubicBezTo>
                    <a:pt x="50" y="93"/>
                    <a:pt x="51" y="93"/>
                    <a:pt x="51" y="93"/>
                  </a:cubicBezTo>
                  <a:cubicBezTo>
                    <a:pt x="51" y="94"/>
                    <a:pt x="51" y="94"/>
                    <a:pt x="52" y="94"/>
                  </a:cubicBezTo>
                  <a:cubicBezTo>
                    <a:pt x="52" y="94"/>
                    <a:pt x="52" y="94"/>
                    <a:pt x="53" y="94"/>
                  </a:cubicBezTo>
                  <a:cubicBezTo>
                    <a:pt x="53" y="95"/>
                    <a:pt x="53" y="95"/>
                    <a:pt x="53" y="95"/>
                  </a:cubicBezTo>
                  <a:cubicBezTo>
                    <a:pt x="53" y="95"/>
                    <a:pt x="53" y="97"/>
                    <a:pt x="52" y="96"/>
                  </a:cubicBezTo>
                  <a:cubicBezTo>
                    <a:pt x="51" y="96"/>
                    <a:pt x="50" y="96"/>
                    <a:pt x="50" y="95"/>
                  </a:cubicBezTo>
                  <a:cubicBezTo>
                    <a:pt x="50" y="95"/>
                    <a:pt x="50" y="94"/>
                    <a:pt x="50" y="94"/>
                  </a:cubicBezTo>
                  <a:close/>
                  <a:moveTo>
                    <a:pt x="51" y="103"/>
                  </a:moveTo>
                  <a:cubicBezTo>
                    <a:pt x="51" y="103"/>
                    <a:pt x="51" y="103"/>
                    <a:pt x="51" y="103"/>
                  </a:cubicBezTo>
                  <a:cubicBezTo>
                    <a:pt x="51" y="103"/>
                    <a:pt x="50" y="103"/>
                    <a:pt x="50" y="103"/>
                  </a:cubicBezTo>
                  <a:cubicBezTo>
                    <a:pt x="50" y="103"/>
                    <a:pt x="48" y="102"/>
                    <a:pt x="47" y="102"/>
                  </a:cubicBezTo>
                  <a:cubicBezTo>
                    <a:pt x="47" y="101"/>
                    <a:pt x="47" y="101"/>
                    <a:pt x="48" y="101"/>
                  </a:cubicBezTo>
                  <a:cubicBezTo>
                    <a:pt x="48" y="100"/>
                    <a:pt x="48" y="99"/>
                    <a:pt x="48" y="99"/>
                  </a:cubicBezTo>
                  <a:cubicBezTo>
                    <a:pt x="48" y="99"/>
                    <a:pt x="49" y="98"/>
                    <a:pt x="49" y="98"/>
                  </a:cubicBezTo>
                  <a:cubicBezTo>
                    <a:pt x="50" y="98"/>
                    <a:pt x="50" y="98"/>
                    <a:pt x="50" y="98"/>
                  </a:cubicBezTo>
                  <a:cubicBezTo>
                    <a:pt x="50" y="98"/>
                    <a:pt x="50" y="97"/>
                    <a:pt x="50" y="97"/>
                  </a:cubicBezTo>
                  <a:cubicBezTo>
                    <a:pt x="50" y="96"/>
                    <a:pt x="51" y="96"/>
                    <a:pt x="51" y="96"/>
                  </a:cubicBezTo>
                  <a:cubicBezTo>
                    <a:pt x="51" y="96"/>
                    <a:pt x="53" y="98"/>
                    <a:pt x="53" y="99"/>
                  </a:cubicBezTo>
                  <a:cubicBezTo>
                    <a:pt x="53" y="99"/>
                    <a:pt x="50" y="99"/>
                    <a:pt x="50" y="99"/>
                  </a:cubicBezTo>
                  <a:cubicBezTo>
                    <a:pt x="50" y="99"/>
                    <a:pt x="50" y="99"/>
                    <a:pt x="51" y="101"/>
                  </a:cubicBezTo>
                  <a:cubicBezTo>
                    <a:pt x="52" y="102"/>
                    <a:pt x="52" y="101"/>
                    <a:pt x="52" y="101"/>
                  </a:cubicBezTo>
                  <a:cubicBezTo>
                    <a:pt x="52" y="102"/>
                    <a:pt x="52" y="102"/>
                    <a:pt x="54" y="102"/>
                  </a:cubicBezTo>
                  <a:cubicBezTo>
                    <a:pt x="55" y="103"/>
                    <a:pt x="54" y="103"/>
                    <a:pt x="55" y="104"/>
                  </a:cubicBezTo>
                  <a:cubicBezTo>
                    <a:pt x="55" y="104"/>
                    <a:pt x="54" y="105"/>
                    <a:pt x="54" y="105"/>
                  </a:cubicBezTo>
                  <a:cubicBezTo>
                    <a:pt x="53" y="106"/>
                    <a:pt x="53" y="105"/>
                    <a:pt x="53" y="105"/>
                  </a:cubicBezTo>
                  <a:cubicBezTo>
                    <a:pt x="53" y="105"/>
                    <a:pt x="52" y="103"/>
                    <a:pt x="51" y="103"/>
                  </a:cubicBezTo>
                  <a:close/>
                  <a:moveTo>
                    <a:pt x="55" y="117"/>
                  </a:moveTo>
                  <a:cubicBezTo>
                    <a:pt x="55" y="117"/>
                    <a:pt x="55" y="117"/>
                    <a:pt x="55" y="117"/>
                  </a:cubicBezTo>
                  <a:cubicBezTo>
                    <a:pt x="55" y="117"/>
                    <a:pt x="56" y="116"/>
                    <a:pt x="56" y="117"/>
                  </a:cubicBezTo>
                  <a:cubicBezTo>
                    <a:pt x="57" y="117"/>
                    <a:pt x="57" y="118"/>
                    <a:pt x="57" y="118"/>
                  </a:cubicBezTo>
                  <a:cubicBezTo>
                    <a:pt x="58" y="119"/>
                    <a:pt x="59" y="119"/>
                    <a:pt x="60" y="119"/>
                  </a:cubicBezTo>
                  <a:cubicBezTo>
                    <a:pt x="60" y="120"/>
                    <a:pt x="60" y="121"/>
                    <a:pt x="60" y="121"/>
                  </a:cubicBezTo>
                  <a:cubicBezTo>
                    <a:pt x="60" y="121"/>
                    <a:pt x="59" y="122"/>
                    <a:pt x="59" y="121"/>
                  </a:cubicBezTo>
                  <a:cubicBezTo>
                    <a:pt x="58" y="120"/>
                    <a:pt x="58" y="120"/>
                    <a:pt x="58" y="120"/>
                  </a:cubicBezTo>
                  <a:cubicBezTo>
                    <a:pt x="58" y="120"/>
                    <a:pt x="57" y="119"/>
                    <a:pt x="57" y="119"/>
                  </a:cubicBezTo>
                  <a:cubicBezTo>
                    <a:pt x="57" y="119"/>
                    <a:pt x="55" y="117"/>
                    <a:pt x="55" y="117"/>
                  </a:cubicBezTo>
                  <a:close/>
                  <a:moveTo>
                    <a:pt x="53" y="121"/>
                  </a:moveTo>
                  <a:cubicBezTo>
                    <a:pt x="53" y="121"/>
                    <a:pt x="53" y="121"/>
                    <a:pt x="53" y="121"/>
                  </a:cubicBezTo>
                  <a:cubicBezTo>
                    <a:pt x="53" y="121"/>
                    <a:pt x="53" y="120"/>
                    <a:pt x="53" y="120"/>
                  </a:cubicBezTo>
                  <a:cubicBezTo>
                    <a:pt x="53" y="120"/>
                    <a:pt x="54" y="120"/>
                    <a:pt x="54" y="121"/>
                  </a:cubicBezTo>
                  <a:cubicBezTo>
                    <a:pt x="54" y="121"/>
                    <a:pt x="55" y="122"/>
                    <a:pt x="55" y="122"/>
                  </a:cubicBezTo>
                  <a:cubicBezTo>
                    <a:pt x="55" y="123"/>
                    <a:pt x="54" y="123"/>
                    <a:pt x="54" y="123"/>
                  </a:cubicBezTo>
                  <a:cubicBezTo>
                    <a:pt x="54" y="124"/>
                    <a:pt x="55" y="124"/>
                    <a:pt x="54" y="124"/>
                  </a:cubicBezTo>
                  <a:cubicBezTo>
                    <a:pt x="53" y="124"/>
                    <a:pt x="53" y="124"/>
                    <a:pt x="53" y="124"/>
                  </a:cubicBezTo>
                  <a:cubicBezTo>
                    <a:pt x="53" y="124"/>
                    <a:pt x="53" y="123"/>
                    <a:pt x="53" y="123"/>
                  </a:cubicBezTo>
                  <a:cubicBezTo>
                    <a:pt x="53" y="122"/>
                    <a:pt x="53" y="121"/>
                    <a:pt x="53" y="121"/>
                  </a:cubicBezTo>
                  <a:close/>
                  <a:moveTo>
                    <a:pt x="49" y="121"/>
                  </a:moveTo>
                  <a:cubicBezTo>
                    <a:pt x="49" y="121"/>
                    <a:pt x="49" y="121"/>
                    <a:pt x="49" y="121"/>
                  </a:cubicBezTo>
                  <a:cubicBezTo>
                    <a:pt x="49" y="121"/>
                    <a:pt x="50" y="121"/>
                    <a:pt x="50" y="122"/>
                  </a:cubicBezTo>
                  <a:cubicBezTo>
                    <a:pt x="50" y="122"/>
                    <a:pt x="51" y="122"/>
                    <a:pt x="51" y="123"/>
                  </a:cubicBezTo>
                  <a:cubicBezTo>
                    <a:pt x="51" y="123"/>
                    <a:pt x="51" y="123"/>
                    <a:pt x="51" y="124"/>
                  </a:cubicBezTo>
                  <a:cubicBezTo>
                    <a:pt x="51" y="125"/>
                    <a:pt x="52" y="125"/>
                    <a:pt x="51" y="125"/>
                  </a:cubicBezTo>
                  <a:cubicBezTo>
                    <a:pt x="50" y="124"/>
                    <a:pt x="50" y="124"/>
                    <a:pt x="50" y="124"/>
                  </a:cubicBezTo>
                  <a:cubicBezTo>
                    <a:pt x="49" y="123"/>
                    <a:pt x="49" y="123"/>
                    <a:pt x="49" y="123"/>
                  </a:cubicBezTo>
                  <a:cubicBezTo>
                    <a:pt x="49" y="122"/>
                    <a:pt x="49" y="122"/>
                    <a:pt x="49" y="122"/>
                  </a:cubicBezTo>
                  <a:cubicBezTo>
                    <a:pt x="49" y="121"/>
                    <a:pt x="49" y="121"/>
                    <a:pt x="49" y="121"/>
                  </a:cubicBezTo>
                  <a:close/>
                  <a:moveTo>
                    <a:pt x="34" y="116"/>
                  </a:moveTo>
                  <a:cubicBezTo>
                    <a:pt x="34" y="116"/>
                    <a:pt x="34" y="116"/>
                    <a:pt x="34" y="116"/>
                  </a:cubicBezTo>
                  <a:cubicBezTo>
                    <a:pt x="34" y="116"/>
                    <a:pt x="35" y="116"/>
                    <a:pt x="35" y="116"/>
                  </a:cubicBezTo>
                  <a:cubicBezTo>
                    <a:pt x="36" y="117"/>
                    <a:pt x="35" y="117"/>
                    <a:pt x="36" y="118"/>
                  </a:cubicBezTo>
                  <a:cubicBezTo>
                    <a:pt x="36" y="118"/>
                    <a:pt x="35" y="119"/>
                    <a:pt x="35" y="119"/>
                  </a:cubicBezTo>
                  <a:cubicBezTo>
                    <a:pt x="34" y="118"/>
                    <a:pt x="34" y="118"/>
                    <a:pt x="34" y="118"/>
                  </a:cubicBezTo>
                  <a:cubicBezTo>
                    <a:pt x="34" y="116"/>
                    <a:pt x="34" y="116"/>
                    <a:pt x="34" y="116"/>
                  </a:cubicBezTo>
                  <a:close/>
                  <a:moveTo>
                    <a:pt x="34" y="112"/>
                  </a:moveTo>
                  <a:cubicBezTo>
                    <a:pt x="34" y="112"/>
                    <a:pt x="34" y="112"/>
                    <a:pt x="34" y="112"/>
                  </a:cubicBezTo>
                  <a:cubicBezTo>
                    <a:pt x="34" y="112"/>
                    <a:pt x="32" y="112"/>
                    <a:pt x="32" y="112"/>
                  </a:cubicBezTo>
                  <a:cubicBezTo>
                    <a:pt x="32" y="112"/>
                    <a:pt x="31" y="112"/>
                    <a:pt x="31" y="111"/>
                  </a:cubicBezTo>
                  <a:cubicBezTo>
                    <a:pt x="31" y="111"/>
                    <a:pt x="31" y="110"/>
                    <a:pt x="32" y="110"/>
                  </a:cubicBezTo>
                  <a:cubicBezTo>
                    <a:pt x="32" y="110"/>
                    <a:pt x="32" y="109"/>
                    <a:pt x="32" y="108"/>
                  </a:cubicBezTo>
                  <a:cubicBezTo>
                    <a:pt x="32" y="108"/>
                    <a:pt x="33" y="108"/>
                    <a:pt x="33" y="108"/>
                  </a:cubicBezTo>
                  <a:cubicBezTo>
                    <a:pt x="33" y="108"/>
                    <a:pt x="34" y="109"/>
                    <a:pt x="34" y="109"/>
                  </a:cubicBezTo>
                  <a:cubicBezTo>
                    <a:pt x="34" y="109"/>
                    <a:pt x="34" y="111"/>
                    <a:pt x="34" y="112"/>
                  </a:cubicBezTo>
                  <a:close/>
                  <a:moveTo>
                    <a:pt x="34" y="89"/>
                  </a:moveTo>
                  <a:cubicBezTo>
                    <a:pt x="34" y="89"/>
                    <a:pt x="34" y="89"/>
                    <a:pt x="34" y="89"/>
                  </a:cubicBezTo>
                  <a:cubicBezTo>
                    <a:pt x="34" y="89"/>
                    <a:pt x="36" y="89"/>
                    <a:pt x="36" y="89"/>
                  </a:cubicBezTo>
                  <a:cubicBezTo>
                    <a:pt x="36" y="89"/>
                    <a:pt x="36" y="90"/>
                    <a:pt x="36" y="91"/>
                  </a:cubicBezTo>
                  <a:cubicBezTo>
                    <a:pt x="37" y="91"/>
                    <a:pt x="37" y="92"/>
                    <a:pt x="37" y="92"/>
                  </a:cubicBezTo>
                  <a:cubicBezTo>
                    <a:pt x="38" y="92"/>
                    <a:pt x="38" y="92"/>
                    <a:pt x="38" y="92"/>
                  </a:cubicBezTo>
                  <a:cubicBezTo>
                    <a:pt x="38" y="92"/>
                    <a:pt x="39" y="91"/>
                    <a:pt x="39" y="92"/>
                  </a:cubicBezTo>
                  <a:cubicBezTo>
                    <a:pt x="40" y="92"/>
                    <a:pt x="41" y="91"/>
                    <a:pt x="41" y="91"/>
                  </a:cubicBezTo>
                  <a:cubicBezTo>
                    <a:pt x="41" y="91"/>
                    <a:pt x="42" y="92"/>
                    <a:pt x="42" y="92"/>
                  </a:cubicBezTo>
                  <a:cubicBezTo>
                    <a:pt x="42" y="93"/>
                    <a:pt x="41" y="94"/>
                    <a:pt x="41" y="94"/>
                  </a:cubicBezTo>
                  <a:cubicBezTo>
                    <a:pt x="40" y="94"/>
                    <a:pt x="39" y="93"/>
                    <a:pt x="39" y="93"/>
                  </a:cubicBezTo>
                  <a:cubicBezTo>
                    <a:pt x="39" y="93"/>
                    <a:pt x="38" y="92"/>
                    <a:pt x="38" y="93"/>
                  </a:cubicBezTo>
                  <a:cubicBezTo>
                    <a:pt x="38" y="93"/>
                    <a:pt x="38" y="94"/>
                    <a:pt x="38" y="95"/>
                  </a:cubicBezTo>
                  <a:cubicBezTo>
                    <a:pt x="39" y="95"/>
                    <a:pt x="39" y="95"/>
                    <a:pt x="39" y="96"/>
                  </a:cubicBezTo>
                  <a:cubicBezTo>
                    <a:pt x="38" y="96"/>
                    <a:pt x="38" y="97"/>
                    <a:pt x="38" y="97"/>
                  </a:cubicBezTo>
                  <a:cubicBezTo>
                    <a:pt x="38" y="98"/>
                    <a:pt x="39" y="99"/>
                    <a:pt x="39" y="99"/>
                  </a:cubicBezTo>
                  <a:cubicBezTo>
                    <a:pt x="39" y="99"/>
                    <a:pt x="39" y="99"/>
                    <a:pt x="39" y="100"/>
                  </a:cubicBezTo>
                  <a:cubicBezTo>
                    <a:pt x="39" y="100"/>
                    <a:pt x="40" y="101"/>
                    <a:pt x="40" y="101"/>
                  </a:cubicBezTo>
                  <a:cubicBezTo>
                    <a:pt x="40" y="102"/>
                    <a:pt x="40" y="103"/>
                    <a:pt x="40" y="103"/>
                  </a:cubicBezTo>
                  <a:cubicBezTo>
                    <a:pt x="41" y="104"/>
                    <a:pt x="41" y="104"/>
                    <a:pt x="41" y="104"/>
                  </a:cubicBezTo>
                  <a:cubicBezTo>
                    <a:pt x="40" y="106"/>
                    <a:pt x="40" y="106"/>
                    <a:pt x="40" y="106"/>
                  </a:cubicBezTo>
                  <a:cubicBezTo>
                    <a:pt x="40" y="106"/>
                    <a:pt x="41" y="107"/>
                    <a:pt x="41" y="107"/>
                  </a:cubicBezTo>
                  <a:cubicBezTo>
                    <a:pt x="41" y="108"/>
                    <a:pt x="43" y="109"/>
                    <a:pt x="43" y="110"/>
                  </a:cubicBezTo>
                  <a:cubicBezTo>
                    <a:pt x="43" y="110"/>
                    <a:pt x="43" y="112"/>
                    <a:pt x="42" y="112"/>
                  </a:cubicBezTo>
                  <a:cubicBezTo>
                    <a:pt x="42" y="112"/>
                    <a:pt x="41" y="113"/>
                    <a:pt x="41" y="112"/>
                  </a:cubicBezTo>
                  <a:cubicBezTo>
                    <a:pt x="40" y="111"/>
                    <a:pt x="39" y="109"/>
                    <a:pt x="39" y="109"/>
                  </a:cubicBezTo>
                  <a:cubicBezTo>
                    <a:pt x="39" y="109"/>
                    <a:pt x="39" y="109"/>
                    <a:pt x="39" y="109"/>
                  </a:cubicBezTo>
                  <a:cubicBezTo>
                    <a:pt x="39" y="110"/>
                    <a:pt x="38" y="111"/>
                    <a:pt x="38" y="111"/>
                  </a:cubicBezTo>
                  <a:cubicBezTo>
                    <a:pt x="38" y="112"/>
                    <a:pt x="40" y="113"/>
                    <a:pt x="40" y="113"/>
                  </a:cubicBezTo>
                  <a:cubicBezTo>
                    <a:pt x="40" y="113"/>
                    <a:pt x="39" y="111"/>
                    <a:pt x="40" y="113"/>
                  </a:cubicBezTo>
                  <a:cubicBezTo>
                    <a:pt x="41" y="115"/>
                    <a:pt x="42" y="116"/>
                    <a:pt x="42" y="116"/>
                  </a:cubicBezTo>
                  <a:cubicBezTo>
                    <a:pt x="42" y="116"/>
                    <a:pt x="43" y="117"/>
                    <a:pt x="44" y="117"/>
                  </a:cubicBezTo>
                  <a:cubicBezTo>
                    <a:pt x="44" y="118"/>
                    <a:pt x="44" y="118"/>
                    <a:pt x="45" y="119"/>
                  </a:cubicBezTo>
                  <a:cubicBezTo>
                    <a:pt x="45" y="119"/>
                    <a:pt x="46" y="120"/>
                    <a:pt x="45" y="120"/>
                  </a:cubicBezTo>
                  <a:cubicBezTo>
                    <a:pt x="44" y="121"/>
                    <a:pt x="45" y="121"/>
                    <a:pt x="44" y="121"/>
                  </a:cubicBezTo>
                  <a:cubicBezTo>
                    <a:pt x="44" y="120"/>
                    <a:pt x="43" y="120"/>
                    <a:pt x="43" y="119"/>
                  </a:cubicBezTo>
                  <a:cubicBezTo>
                    <a:pt x="43" y="118"/>
                    <a:pt x="42" y="117"/>
                    <a:pt x="42" y="116"/>
                  </a:cubicBezTo>
                  <a:cubicBezTo>
                    <a:pt x="41" y="116"/>
                    <a:pt x="40" y="115"/>
                    <a:pt x="40" y="115"/>
                  </a:cubicBezTo>
                  <a:cubicBezTo>
                    <a:pt x="39" y="115"/>
                    <a:pt x="39" y="114"/>
                    <a:pt x="39" y="114"/>
                  </a:cubicBezTo>
                  <a:cubicBezTo>
                    <a:pt x="39" y="114"/>
                    <a:pt x="38" y="114"/>
                    <a:pt x="38" y="114"/>
                  </a:cubicBezTo>
                  <a:cubicBezTo>
                    <a:pt x="38" y="114"/>
                    <a:pt x="36" y="114"/>
                    <a:pt x="36" y="114"/>
                  </a:cubicBezTo>
                  <a:cubicBezTo>
                    <a:pt x="36" y="113"/>
                    <a:pt x="36" y="113"/>
                    <a:pt x="37" y="112"/>
                  </a:cubicBezTo>
                  <a:cubicBezTo>
                    <a:pt x="37" y="112"/>
                    <a:pt x="38" y="112"/>
                    <a:pt x="38" y="112"/>
                  </a:cubicBezTo>
                  <a:cubicBezTo>
                    <a:pt x="38" y="112"/>
                    <a:pt x="37" y="111"/>
                    <a:pt x="37" y="111"/>
                  </a:cubicBezTo>
                  <a:cubicBezTo>
                    <a:pt x="37" y="111"/>
                    <a:pt x="37" y="110"/>
                    <a:pt x="37" y="110"/>
                  </a:cubicBezTo>
                  <a:cubicBezTo>
                    <a:pt x="36" y="110"/>
                    <a:pt x="36" y="111"/>
                    <a:pt x="36" y="110"/>
                  </a:cubicBezTo>
                  <a:cubicBezTo>
                    <a:pt x="36" y="109"/>
                    <a:pt x="36" y="109"/>
                    <a:pt x="36" y="108"/>
                  </a:cubicBezTo>
                  <a:cubicBezTo>
                    <a:pt x="36" y="108"/>
                    <a:pt x="36" y="106"/>
                    <a:pt x="36" y="106"/>
                  </a:cubicBezTo>
                  <a:cubicBezTo>
                    <a:pt x="37" y="107"/>
                    <a:pt x="37" y="107"/>
                    <a:pt x="37" y="107"/>
                  </a:cubicBezTo>
                  <a:cubicBezTo>
                    <a:pt x="38" y="105"/>
                    <a:pt x="38" y="105"/>
                    <a:pt x="38" y="105"/>
                  </a:cubicBezTo>
                  <a:cubicBezTo>
                    <a:pt x="38" y="105"/>
                    <a:pt x="38" y="105"/>
                    <a:pt x="37" y="105"/>
                  </a:cubicBezTo>
                  <a:cubicBezTo>
                    <a:pt x="36" y="105"/>
                    <a:pt x="36" y="103"/>
                    <a:pt x="36" y="103"/>
                  </a:cubicBezTo>
                  <a:cubicBezTo>
                    <a:pt x="36" y="103"/>
                    <a:pt x="36" y="102"/>
                    <a:pt x="36" y="102"/>
                  </a:cubicBezTo>
                  <a:cubicBezTo>
                    <a:pt x="36" y="102"/>
                    <a:pt x="35" y="102"/>
                    <a:pt x="35" y="101"/>
                  </a:cubicBezTo>
                  <a:cubicBezTo>
                    <a:pt x="34" y="100"/>
                    <a:pt x="34" y="99"/>
                    <a:pt x="34" y="99"/>
                  </a:cubicBezTo>
                  <a:cubicBezTo>
                    <a:pt x="34" y="99"/>
                    <a:pt x="35" y="99"/>
                    <a:pt x="34" y="98"/>
                  </a:cubicBezTo>
                  <a:cubicBezTo>
                    <a:pt x="34" y="97"/>
                    <a:pt x="34" y="97"/>
                    <a:pt x="33" y="97"/>
                  </a:cubicBezTo>
                  <a:cubicBezTo>
                    <a:pt x="33" y="96"/>
                    <a:pt x="33" y="95"/>
                    <a:pt x="34" y="95"/>
                  </a:cubicBezTo>
                  <a:cubicBezTo>
                    <a:pt x="34" y="95"/>
                    <a:pt x="34" y="95"/>
                    <a:pt x="35" y="95"/>
                  </a:cubicBezTo>
                  <a:cubicBezTo>
                    <a:pt x="35" y="96"/>
                    <a:pt x="36" y="96"/>
                    <a:pt x="36" y="96"/>
                  </a:cubicBezTo>
                  <a:cubicBezTo>
                    <a:pt x="36" y="95"/>
                    <a:pt x="37" y="94"/>
                    <a:pt x="36" y="94"/>
                  </a:cubicBezTo>
                  <a:cubicBezTo>
                    <a:pt x="36" y="93"/>
                    <a:pt x="35" y="92"/>
                    <a:pt x="35" y="92"/>
                  </a:cubicBezTo>
                  <a:cubicBezTo>
                    <a:pt x="34" y="91"/>
                    <a:pt x="34" y="91"/>
                    <a:pt x="34" y="91"/>
                  </a:cubicBezTo>
                  <a:cubicBezTo>
                    <a:pt x="34" y="91"/>
                    <a:pt x="34" y="91"/>
                    <a:pt x="34" y="90"/>
                  </a:cubicBezTo>
                  <a:cubicBezTo>
                    <a:pt x="34" y="90"/>
                    <a:pt x="34" y="89"/>
                    <a:pt x="34" y="89"/>
                  </a:cubicBezTo>
                  <a:close/>
                  <a:moveTo>
                    <a:pt x="33" y="89"/>
                  </a:moveTo>
                  <a:cubicBezTo>
                    <a:pt x="33" y="89"/>
                    <a:pt x="33" y="89"/>
                    <a:pt x="33" y="89"/>
                  </a:cubicBezTo>
                  <a:cubicBezTo>
                    <a:pt x="33" y="89"/>
                    <a:pt x="32" y="88"/>
                    <a:pt x="32" y="87"/>
                  </a:cubicBezTo>
                  <a:cubicBezTo>
                    <a:pt x="32" y="87"/>
                    <a:pt x="32" y="87"/>
                    <a:pt x="32" y="86"/>
                  </a:cubicBezTo>
                  <a:cubicBezTo>
                    <a:pt x="32" y="85"/>
                    <a:pt x="31" y="85"/>
                    <a:pt x="31" y="84"/>
                  </a:cubicBezTo>
                  <a:cubicBezTo>
                    <a:pt x="32" y="84"/>
                    <a:pt x="32" y="83"/>
                    <a:pt x="32" y="83"/>
                  </a:cubicBezTo>
                  <a:cubicBezTo>
                    <a:pt x="33" y="82"/>
                    <a:pt x="34" y="82"/>
                    <a:pt x="34" y="83"/>
                  </a:cubicBezTo>
                  <a:cubicBezTo>
                    <a:pt x="34" y="83"/>
                    <a:pt x="34" y="84"/>
                    <a:pt x="34" y="85"/>
                  </a:cubicBezTo>
                  <a:cubicBezTo>
                    <a:pt x="34" y="85"/>
                    <a:pt x="34" y="86"/>
                    <a:pt x="34" y="86"/>
                  </a:cubicBezTo>
                  <a:cubicBezTo>
                    <a:pt x="34" y="87"/>
                    <a:pt x="35" y="87"/>
                    <a:pt x="35" y="87"/>
                  </a:cubicBezTo>
                  <a:cubicBezTo>
                    <a:pt x="35" y="88"/>
                    <a:pt x="35" y="89"/>
                    <a:pt x="35" y="89"/>
                  </a:cubicBezTo>
                  <a:lnTo>
                    <a:pt x="33" y="89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58" name="Freeform 9">
              <a:extLst>
                <a:ext uri="{FF2B5EF4-FFF2-40B4-BE49-F238E27FC236}">
                  <a16:creationId xmlns:a16="http://schemas.microsoft.com/office/drawing/2014/main" id="{351BAD0A-F769-42C1-8DF4-89C9BBC6E262}"/>
                </a:ext>
              </a:extLst>
            </p:cNvPr>
            <p:cNvSpPr>
              <a:spLocks/>
            </p:cNvSpPr>
            <p:nvPr/>
          </p:nvSpPr>
          <p:spPr bwMode="auto">
            <a:xfrm>
              <a:off x="7316079" y="4213154"/>
              <a:ext cx="216588" cy="121458"/>
            </a:xfrm>
            <a:custGeom>
              <a:avLst/>
              <a:gdLst>
                <a:gd name="T0" fmla="*/ 2 w 95"/>
                <a:gd name="T1" fmla="*/ 39 h 55"/>
                <a:gd name="T2" fmla="*/ 2 w 95"/>
                <a:gd name="T3" fmla="*/ 36 h 55"/>
                <a:gd name="T4" fmla="*/ 0 w 95"/>
                <a:gd name="T5" fmla="*/ 31 h 55"/>
                <a:gd name="T6" fmla="*/ 2 w 95"/>
                <a:gd name="T7" fmla="*/ 31 h 55"/>
                <a:gd name="T8" fmla="*/ 7 w 95"/>
                <a:gd name="T9" fmla="*/ 32 h 55"/>
                <a:gd name="T10" fmla="*/ 9 w 95"/>
                <a:gd name="T11" fmla="*/ 31 h 55"/>
                <a:gd name="T12" fmla="*/ 12 w 95"/>
                <a:gd name="T13" fmla="*/ 27 h 55"/>
                <a:gd name="T14" fmla="*/ 15 w 95"/>
                <a:gd name="T15" fmla="*/ 27 h 55"/>
                <a:gd name="T16" fmla="*/ 16 w 95"/>
                <a:gd name="T17" fmla="*/ 26 h 55"/>
                <a:gd name="T18" fmla="*/ 18 w 95"/>
                <a:gd name="T19" fmla="*/ 27 h 55"/>
                <a:gd name="T20" fmla="*/ 20 w 95"/>
                <a:gd name="T21" fmla="*/ 27 h 55"/>
                <a:gd name="T22" fmla="*/ 23 w 95"/>
                <a:gd name="T23" fmla="*/ 28 h 55"/>
                <a:gd name="T24" fmla="*/ 26 w 95"/>
                <a:gd name="T25" fmla="*/ 26 h 55"/>
                <a:gd name="T26" fmla="*/ 28 w 95"/>
                <a:gd name="T27" fmla="*/ 20 h 55"/>
                <a:gd name="T28" fmla="*/ 28 w 95"/>
                <a:gd name="T29" fmla="*/ 16 h 55"/>
                <a:gd name="T30" fmla="*/ 33 w 95"/>
                <a:gd name="T31" fmla="*/ 18 h 55"/>
                <a:gd name="T32" fmla="*/ 36 w 95"/>
                <a:gd name="T33" fmla="*/ 18 h 55"/>
                <a:gd name="T34" fmla="*/ 44 w 95"/>
                <a:gd name="T35" fmla="*/ 19 h 55"/>
                <a:gd name="T36" fmla="*/ 58 w 95"/>
                <a:gd name="T37" fmla="*/ 18 h 55"/>
                <a:gd name="T38" fmla="*/ 61 w 95"/>
                <a:gd name="T39" fmla="*/ 16 h 55"/>
                <a:gd name="T40" fmla="*/ 66 w 95"/>
                <a:gd name="T41" fmla="*/ 15 h 55"/>
                <a:gd name="T42" fmla="*/ 70 w 95"/>
                <a:gd name="T43" fmla="*/ 13 h 55"/>
                <a:gd name="T44" fmla="*/ 76 w 95"/>
                <a:gd name="T45" fmla="*/ 10 h 55"/>
                <a:gd name="T46" fmla="*/ 78 w 95"/>
                <a:gd name="T47" fmla="*/ 8 h 55"/>
                <a:gd name="T48" fmla="*/ 80 w 95"/>
                <a:gd name="T49" fmla="*/ 8 h 55"/>
                <a:gd name="T50" fmla="*/ 83 w 95"/>
                <a:gd name="T51" fmla="*/ 7 h 55"/>
                <a:gd name="T52" fmla="*/ 89 w 95"/>
                <a:gd name="T53" fmla="*/ 3 h 55"/>
                <a:gd name="T54" fmla="*/ 94 w 95"/>
                <a:gd name="T55" fmla="*/ 2 h 55"/>
                <a:gd name="T56" fmla="*/ 89 w 95"/>
                <a:gd name="T57" fmla="*/ 6 h 55"/>
                <a:gd name="T58" fmla="*/ 83 w 95"/>
                <a:gd name="T59" fmla="*/ 11 h 55"/>
                <a:gd name="T60" fmla="*/ 76 w 95"/>
                <a:gd name="T61" fmla="*/ 15 h 55"/>
                <a:gd name="T62" fmla="*/ 73 w 95"/>
                <a:gd name="T63" fmla="*/ 19 h 55"/>
                <a:gd name="T64" fmla="*/ 68 w 95"/>
                <a:gd name="T65" fmla="*/ 20 h 55"/>
                <a:gd name="T66" fmla="*/ 67 w 95"/>
                <a:gd name="T67" fmla="*/ 27 h 55"/>
                <a:gd name="T68" fmla="*/ 73 w 95"/>
                <a:gd name="T69" fmla="*/ 34 h 55"/>
                <a:gd name="T70" fmla="*/ 74 w 95"/>
                <a:gd name="T71" fmla="*/ 38 h 55"/>
                <a:gd name="T72" fmla="*/ 70 w 95"/>
                <a:gd name="T73" fmla="*/ 36 h 55"/>
                <a:gd name="T74" fmla="*/ 63 w 95"/>
                <a:gd name="T75" fmla="*/ 37 h 55"/>
                <a:gd name="T76" fmla="*/ 59 w 95"/>
                <a:gd name="T77" fmla="*/ 36 h 55"/>
                <a:gd name="T78" fmla="*/ 55 w 95"/>
                <a:gd name="T79" fmla="*/ 43 h 55"/>
                <a:gd name="T80" fmla="*/ 52 w 95"/>
                <a:gd name="T81" fmla="*/ 46 h 55"/>
                <a:gd name="T82" fmla="*/ 47 w 95"/>
                <a:gd name="T83" fmla="*/ 47 h 55"/>
                <a:gd name="T84" fmla="*/ 43 w 95"/>
                <a:gd name="T85" fmla="*/ 49 h 55"/>
                <a:gd name="T86" fmla="*/ 36 w 95"/>
                <a:gd name="T87" fmla="*/ 50 h 55"/>
                <a:gd name="T88" fmla="*/ 29 w 95"/>
                <a:gd name="T89" fmla="*/ 53 h 55"/>
                <a:gd name="T90" fmla="*/ 24 w 95"/>
                <a:gd name="T91" fmla="*/ 50 h 55"/>
                <a:gd name="T92" fmla="*/ 19 w 95"/>
                <a:gd name="T93" fmla="*/ 53 h 55"/>
                <a:gd name="T94" fmla="*/ 12 w 95"/>
                <a:gd name="T95" fmla="*/ 50 h 55"/>
                <a:gd name="T96" fmla="*/ 8 w 95"/>
                <a:gd name="T97" fmla="*/ 50 h 55"/>
                <a:gd name="T98" fmla="*/ 5 w 95"/>
                <a:gd name="T99" fmla="*/ 45 h 55"/>
                <a:gd name="T100" fmla="*/ 2 w 95"/>
                <a:gd name="T101" fmla="*/ 39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95" h="55">
                  <a:moveTo>
                    <a:pt x="2" y="39"/>
                  </a:moveTo>
                  <a:cubicBezTo>
                    <a:pt x="2" y="39"/>
                    <a:pt x="2" y="38"/>
                    <a:pt x="2" y="36"/>
                  </a:cubicBezTo>
                  <a:cubicBezTo>
                    <a:pt x="1" y="34"/>
                    <a:pt x="0" y="31"/>
                    <a:pt x="0" y="31"/>
                  </a:cubicBezTo>
                  <a:cubicBezTo>
                    <a:pt x="0" y="31"/>
                    <a:pt x="1" y="30"/>
                    <a:pt x="2" y="31"/>
                  </a:cubicBezTo>
                  <a:cubicBezTo>
                    <a:pt x="3" y="32"/>
                    <a:pt x="4" y="34"/>
                    <a:pt x="7" y="32"/>
                  </a:cubicBezTo>
                  <a:cubicBezTo>
                    <a:pt x="8" y="32"/>
                    <a:pt x="9" y="32"/>
                    <a:pt x="9" y="31"/>
                  </a:cubicBezTo>
                  <a:cubicBezTo>
                    <a:pt x="11" y="29"/>
                    <a:pt x="11" y="27"/>
                    <a:pt x="12" y="27"/>
                  </a:cubicBezTo>
                  <a:cubicBezTo>
                    <a:pt x="13" y="26"/>
                    <a:pt x="13" y="27"/>
                    <a:pt x="15" y="27"/>
                  </a:cubicBezTo>
                  <a:cubicBezTo>
                    <a:pt x="15" y="27"/>
                    <a:pt x="16" y="26"/>
                    <a:pt x="16" y="26"/>
                  </a:cubicBezTo>
                  <a:cubicBezTo>
                    <a:pt x="17" y="26"/>
                    <a:pt x="17" y="27"/>
                    <a:pt x="18" y="27"/>
                  </a:cubicBezTo>
                  <a:cubicBezTo>
                    <a:pt x="19" y="27"/>
                    <a:pt x="19" y="26"/>
                    <a:pt x="20" y="27"/>
                  </a:cubicBezTo>
                  <a:cubicBezTo>
                    <a:pt x="21" y="27"/>
                    <a:pt x="22" y="28"/>
                    <a:pt x="23" y="28"/>
                  </a:cubicBezTo>
                  <a:cubicBezTo>
                    <a:pt x="24" y="28"/>
                    <a:pt x="26" y="28"/>
                    <a:pt x="26" y="26"/>
                  </a:cubicBezTo>
                  <a:cubicBezTo>
                    <a:pt x="27" y="25"/>
                    <a:pt x="28" y="23"/>
                    <a:pt x="28" y="20"/>
                  </a:cubicBezTo>
                  <a:cubicBezTo>
                    <a:pt x="28" y="17"/>
                    <a:pt x="27" y="15"/>
                    <a:pt x="28" y="16"/>
                  </a:cubicBezTo>
                  <a:cubicBezTo>
                    <a:pt x="28" y="16"/>
                    <a:pt x="31" y="17"/>
                    <a:pt x="33" y="18"/>
                  </a:cubicBezTo>
                  <a:cubicBezTo>
                    <a:pt x="35" y="18"/>
                    <a:pt x="34" y="17"/>
                    <a:pt x="36" y="18"/>
                  </a:cubicBezTo>
                  <a:cubicBezTo>
                    <a:pt x="38" y="18"/>
                    <a:pt x="42" y="19"/>
                    <a:pt x="44" y="19"/>
                  </a:cubicBezTo>
                  <a:cubicBezTo>
                    <a:pt x="48" y="19"/>
                    <a:pt x="53" y="19"/>
                    <a:pt x="58" y="18"/>
                  </a:cubicBezTo>
                  <a:cubicBezTo>
                    <a:pt x="58" y="17"/>
                    <a:pt x="60" y="16"/>
                    <a:pt x="61" y="16"/>
                  </a:cubicBezTo>
                  <a:cubicBezTo>
                    <a:pt x="62" y="15"/>
                    <a:pt x="64" y="16"/>
                    <a:pt x="66" y="15"/>
                  </a:cubicBezTo>
                  <a:cubicBezTo>
                    <a:pt x="67" y="15"/>
                    <a:pt x="69" y="14"/>
                    <a:pt x="70" y="13"/>
                  </a:cubicBezTo>
                  <a:cubicBezTo>
                    <a:pt x="72" y="12"/>
                    <a:pt x="74" y="11"/>
                    <a:pt x="76" y="10"/>
                  </a:cubicBezTo>
                  <a:cubicBezTo>
                    <a:pt x="77" y="10"/>
                    <a:pt x="77" y="9"/>
                    <a:pt x="78" y="8"/>
                  </a:cubicBezTo>
                  <a:cubicBezTo>
                    <a:pt x="79" y="8"/>
                    <a:pt x="79" y="8"/>
                    <a:pt x="80" y="8"/>
                  </a:cubicBezTo>
                  <a:cubicBezTo>
                    <a:pt x="81" y="8"/>
                    <a:pt x="82" y="7"/>
                    <a:pt x="83" y="7"/>
                  </a:cubicBezTo>
                  <a:cubicBezTo>
                    <a:pt x="85" y="6"/>
                    <a:pt x="86" y="5"/>
                    <a:pt x="89" y="3"/>
                  </a:cubicBezTo>
                  <a:cubicBezTo>
                    <a:pt x="92" y="0"/>
                    <a:pt x="95" y="0"/>
                    <a:pt x="94" y="2"/>
                  </a:cubicBezTo>
                  <a:cubicBezTo>
                    <a:pt x="94" y="3"/>
                    <a:pt x="90" y="5"/>
                    <a:pt x="89" y="6"/>
                  </a:cubicBezTo>
                  <a:cubicBezTo>
                    <a:pt x="87" y="8"/>
                    <a:pt x="85" y="10"/>
                    <a:pt x="83" y="11"/>
                  </a:cubicBezTo>
                  <a:cubicBezTo>
                    <a:pt x="81" y="11"/>
                    <a:pt x="78" y="13"/>
                    <a:pt x="76" y="15"/>
                  </a:cubicBezTo>
                  <a:cubicBezTo>
                    <a:pt x="74" y="16"/>
                    <a:pt x="74" y="18"/>
                    <a:pt x="73" y="19"/>
                  </a:cubicBezTo>
                  <a:cubicBezTo>
                    <a:pt x="70" y="21"/>
                    <a:pt x="69" y="19"/>
                    <a:pt x="68" y="20"/>
                  </a:cubicBezTo>
                  <a:cubicBezTo>
                    <a:pt x="68" y="22"/>
                    <a:pt x="67" y="25"/>
                    <a:pt x="67" y="27"/>
                  </a:cubicBezTo>
                  <a:cubicBezTo>
                    <a:pt x="68" y="30"/>
                    <a:pt x="71" y="32"/>
                    <a:pt x="73" y="34"/>
                  </a:cubicBezTo>
                  <a:cubicBezTo>
                    <a:pt x="73" y="34"/>
                    <a:pt x="76" y="37"/>
                    <a:pt x="74" y="38"/>
                  </a:cubicBezTo>
                  <a:cubicBezTo>
                    <a:pt x="73" y="38"/>
                    <a:pt x="72" y="36"/>
                    <a:pt x="70" y="36"/>
                  </a:cubicBezTo>
                  <a:cubicBezTo>
                    <a:pt x="68" y="36"/>
                    <a:pt x="65" y="36"/>
                    <a:pt x="63" y="37"/>
                  </a:cubicBezTo>
                  <a:cubicBezTo>
                    <a:pt x="62" y="37"/>
                    <a:pt x="61" y="36"/>
                    <a:pt x="59" y="36"/>
                  </a:cubicBezTo>
                  <a:cubicBezTo>
                    <a:pt x="57" y="37"/>
                    <a:pt x="55" y="41"/>
                    <a:pt x="55" y="43"/>
                  </a:cubicBezTo>
                  <a:cubicBezTo>
                    <a:pt x="55" y="44"/>
                    <a:pt x="53" y="44"/>
                    <a:pt x="52" y="46"/>
                  </a:cubicBezTo>
                  <a:cubicBezTo>
                    <a:pt x="50" y="47"/>
                    <a:pt x="49" y="46"/>
                    <a:pt x="47" y="47"/>
                  </a:cubicBezTo>
                  <a:cubicBezTo>
                    <a:pt x="45" y="48"/>
                    <a:pt x="45" y="49"/>
                    <a:pt x="43" y="49"/>
                  </a:cubicBezTo>
                  <a:cubicBezTo>
                    <a:pt x="40" y="49"/>
                    <a:pt x="37" y="50"/>
                    <a:pt x="36" y="50"/>
                  </a:cubicBezTo>
                  <a:cubicBezTo>
                    <a:pt x="30" y="50"/>
                    <a:pt x="33" y="55"/>
                    <a:pt x="29" y="53"/>
                  </a:cubicBezTo>
                  <a:cubicBezTo>
                    <a:pt x="27" y="53"/>
                    <a:pt x="26" y="51"/>
                    <a:pt x="24" y="50"/>
                  </a:cubicBezTo>
                  <a:cubicBezTo>
                    <a:pt x="23" y="50"/>
                    <a:pt x="21" y="52"/>
                    <a:pt x="19" y="53"/>
                  </a:cubicBezTo>
                  <a:cubicBezTo>
                    <a:pt x="17" y="54"/>
                    <a:pt x="14" y="51"/>
                    <a:pt x="12" y="50"/>
                  </a:cubicBezTo>
                  <a:cubicBezTo>
                    <a:pt x="10" y="49"/>
                    <a:pt x="9" y="51"/>
                    <a:pt x="8" y="50"/>
                  </a:cubicBezTo>
                  <a:cubicBezTo>
                    <a:pt x="6" y="48"/>
                    <a:pt x="7" y="46"/>
                    <a:pt x="5" y="45"/>
                  </a:cubicBezTo>
                  <a:cubicBezTo>
                    <a:pt x="4" y="43"/>
                    <a:pt x="2" y="41"/>
                    <a:pt x="2" y="39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59" name="Freeform 21">
              <a:extLst>
                <a:ext uri="{FF2B5EF4-FFF2-40B4-BE49-F238E27FC236}">
                  <a16:creationId xmlns:a16="http://schemas.microsoft.com/office/drawing/2014/main" id="{FEC91D1B-B714-44A7-A0F9-78D3E18A35EE}"/>
                </a:ext>
              </a:extLst>
            </p:cNvPr>
            <p:cNvSpPr>
              <a:spLocks/>
            </p:cNvSpPr>
            <p:nvPr/>
          </p:nvSpPr>
          <p:spPr bwMode="auto">
            <a:xfrm>
              <a:off x="5794468" y="3262801"/>
              <a:ext cx="424380" cy="437887"/>
            </a:xfrm>
            <a:custGeom>
              <a:avLst/>
              <a:gdLst>
                <a:gd name="T0" fmla="*/ 13 w 186"/>
                <a:gd name="T1" fmla="*/ 14 h 198"/>
                <a:gd name="T2" fmla="*/ 23 w 186"/>
                <a:gd name="T3" fmla="*/ 6 h 198"/>
                <a:gd name="T4" fmla="*/ 32 w 186"/>
                <a:gd name="T5" fmla="*/ 3 h 198"/>
                <a:gd name="T6" fmla="*/ 48 w 186"/>
                <a:gd name="T7" fmla="*/ 1 h 198"/>
                <a:gd name="T8" fmla="*/ 62 w 186"/>
                <a:gd name="T9" fmla="*/ 9 h 198"/>
                <a:gd name="T10" fmla="*/ 74 w 186"/>
                <a:gd name="T11" fmla="*/ 20 h 198"/>
                <a:gd name="T12" fmla="*/ 77 w 186"/>
                <a:gd name="T13" fmla="*/ 32 h 198"/>
                <a:gd name="T14" fmla="*/ 94 w 186"/>
                <a:gd name="T15" fmla="*/ 40 h 198"/>
                <a:gd name="T16" fmla="*/ 105 w 186"/>
                <a:gd name="T17" fmla="*/ 44 h 198"/>
                <a:gd name="T18" fmla="*/ 109 w 186"/>
                <a:gd name="T19" fmla="*/ 54 h 198"/>
                <a:gd name="T20" fmla="*/ 106 w 186"/>
                <a:gd name="T21" fmla="*/ 63 h 198"/>
                <a:gd name="T22" fmla="*/ 117 w 186"/>
                <a:gd name="T23" fmla="*/ 69 h 198"/>
                <a:gd name="T24" fmla="*/ 131 w 186"/>
                <a:gd name="T25" fmla="*/ 70 h 198"/>
                <a:gd name="T26" fmla="*/ 140 w 186"/>
                <a:gd name="T27" fmla="*/ 68 h 198"/>
                <a:gd name="T28" fmla="*/ 153 w 186"/>
                <a:gd name="T29" fmla="*/ 65 h 198"/>
                <a:gd name="T30" fmla="*/ 154 w 186"/>
                <a:gd name="T31" fmla="*/ 67 h 198"/>
                <a:gd name="T32" fmla="*/ 155 w 186"/>
                <a:gd name="T33" fmla="*/ 77 h 198"/>
                <a:gd name="T34" fmla="*/ 160 w 186"/>
                <a:gd name="T35" fmla="*/ 84 h 198"/>
                <a:gd name="T36" fmla="*/ 156 w 186"/>
                <a:gd name="T37" fmla="*/ 96 h 198"/>
                <a:gd name="T38" fmla="*/ 155 w 186"/>
                <a:gd name="T39" fmla="*/ 112 h 198"/>
                <a:gd name="T40" fmla="*/ 168 w 186"/>
                <a:gd name="T41" fmla="*/ 126 h 198"/>
                <a:gd name="T42" fmla="*/ 182 w 186"/>
                <a:gd name="T43" fmla="*/ 136 h 198"/>
                <a:gd name="T44" fmla="*/ 178 w 186"/>
                <a:gd name="T45" fmla="*/ 151 h 198"/>
                <a:gd name="T46" fmla="*/ 170 w 186"/>
                <a:gd name="T47" fmla="*/ 159 h 198"/>
                <a:gd name="T48" fmla="*/ 170 w 186"/>
                <a:gd name="T49" fmla="*/ 175 h 198"/>
                <a:gd name="T50" fmla="*/ 173 w 186"/>
                <a:gd name="T51" fmla="*/ 185 h 198"/>
                <a:gd name="T52" fmla="*/ 160 w 186"/>
                <a:gd name="T53" fmla="*/ 190 h 198"/>
                <a:gd name="T54" fmla="*/ 150 w 186"/>
                <a:gd name="T55" fmla="*/ 193 h 198"/>
                <a:gd name="T56" fmla="*/ 139 w 186"/>
                <a:gd name="T57" fmla="*/ 197 h 198"/>
                <a:gd name="T58" fmla="*/ 139 w 186"/>
                <a:gd name="T59" fmla="*/ 186 h 198"/>
                <a:gd name="T60" fmla="*/ 144 w 186"/>
                <a:gd name="T61" fmla="*/ 175 h 198"/>
                <a:gd name="T62" fmla="*/ 128 w 186"/>
                <a:gd name="T63" fmla="*/ 172 h 198"/>
                <a:gd name="T64" fmla="*/ 116 w 186"/>
                <a:gd name="T65" fmla="*/ 160 h 198"/>
                <a:gd name="T66" fmla="*/ 101 w 186"/>
                <a:gd name="T67" fmla="*/ 151 h 198"/>
                <a:gd name="T68" fmla="*/ 93 w 186"/>
                <a:gd name="T69" fmla="*/ 157 h 198"/>
                <a:gd name="T70" fmla="*/ 89 w 186"/>
                <a:gd name="T71" fmla="*/ 173 h 198"/>
                <a:gd name="T72" fmla="*/ 81 w 186"/>
                <a:gd name="T73" fmla="*/ 172 h 198"/>
                <a:gd name="T74" fmla="*/ 75 w 186"/>
                <a:gd name="T75" fmla="*/ 168 h 198"/>
                <a:gd name="T76" fmla="*/ 65 w 186"/>
                <a:gd name="T77" fmla="*/ 162 h 198"/>
                <a:gd name="T78" fmla="*/ 57 w 186"/>
                <a:gd name="T79" fmla="*/ 164 h 198"/>
                <a:gd name="T80" fmla="*/ 50 w 186"/>
                <a:gd name="T81" fmla="*/ 161 h 198"/>
                <a:gd name="T82" fmla="*/ 45 w 186"/>
                <a:gd name="T83" fmla="*/ 157 h 198"/>
                <a:gd name="T84" fmla="*/ 40 w 186"/>
                <a:gd name="T85" fmla="*/ 152 h 198"/>
                <a:gd name="T86" fmla="*/ 32 w 186"/>
                <a:gd name="T87" fmla="*/ 148 h 198"/>
                <a:gd name="T88" fmla="*/ 34 w 186"/>
                <a:gd name="T89" fmla="*/ 144 h 198"/>
                <a:gd name="T90" fmla="*/ 43 w 186"/>
                <a:gd name="T91" fmla="*/ 140 h 198"/>
                <a:gd name="T92" fmla="*/ 35 w 186"/>
                <a:gd name="T93" fmla="*/ 127 h 198"/>
                <a:gd name="T94" fmla="*/ 32 w 186"/>
                <a:gd name="T95" fmla="*/ 120 h 198"/>
                <a:gd name="T96" fmla="*/ 43 w 186"/>
                <a:gd name="T97" fmla="*/ 118 h 198"/>
                <a:gd name="T98" fmla="*/ 37 w 186"/>
                <a:gd name="T99" fmla="*/ 111 h 198"/>
                <a:gd name="T100" fmla="*/ 28 w 186"/>
                <a:gd name="T101" fmla="*/ 106 h 198"/>
                <a:gd name="T102" fmla="*/ 22 w 186"/>
                <a:gd name="T103" fmla="*/ 98 h 198"/>
                <a:gd name="T104" fmla="*/ 24 w 186"/>
                <a:gd name="T105" fmla="*/ 87 h 198"/>
                <a:gd name="T106" fmla="*/ 27 w 186"/>
                <a:gd name="T107" fmla="*/ 73 h 198"/>
                <a:gd name="T108" fmla="*/ 15 w 186"/>
                <a:gd name="T109" fmla="*/ 74 h 198"/>
                <a:gd name="T110" fmla="*/ 14 w 186"/>
                <a:gd name="T111" fmla="*/ 63 h 198"/>
                <a:gd name="T112" fmla="*/ 16 w 186"/>
                <a:gd name="T113" fmla="*/ 57 h 198"/>
                <a:gd name="T114" fmla="*/ 24 w 186"/>
                <a:gd name="T115" fmla="*/ 53 h 198"/>
                <a:gd name="T116" fmla="*/ 13 w 186"/>
                <a:gd name="T117" fmla="*/ 51 h 198"/>
                <a:gd name="T118" fmla="*/ 7 w 186"/>
                <a:gd name="T119" fmla="*/ 43 h 198"/>
                <a:gd name="T120" fmla="*/ 5 w 186"/>
                <a:gd name="T121" fmla="*/ 40 h 198"/>
                <a:gd name="T122" fmla="*/ 3 w 186"/>
                <a:gd name="T123" fmla="*/ 31 h 198"/>
                <a:gd name="T124" fmla="*/ 4 w 186"/>
                <a:gd name="T125" fmla="*/ 2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86" h="198">
                  <a:moveTo>
                    <a:pt x="11" y="14"/>
                  </a:moveTo>
                  <a:cubicBezTo>
                    <a:pt x="11" y="14"/>
                    <a:pt x="11" y="14"/>
                    <a:pt x="11" y="14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2" y="14"/>
                    <a:pt x="12" y="14"/>
                    <a:pt x="13" y="14"/>
                  </a:cubicBezTo>
                  <a:cubicBezTo>
                    <a:pt x="15" y="14"/>
                    <a:pt x="16" y="14"/>
                    <a:pt x="16" y="14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10"/>
                    <a:pt x="22" y="6"/>
                    <a:pt x="23" y="6"/>
                  </a:cubicBezTo>
                  <a:cubicBezTo>
                    <a:pt x="25" y="6"/>
                    <a:pt x="23" y="4"/>
                    <a:pt x="23" y="4"/>
                  </a:cubicBezTo>
                  <a:cubicBezTo>
                    <a:pt x="23" y="4"/>
                    <a:pt x="28" y="2"/>
                    <a:pt x="30" y="2"/>
                  </a:cubicBezTo>
                  <a:cubicBezTo>
                    <a:pt x="30" y="2"/>
                    <a:pt x="30" y="2"/>
                    <a:pt x="31" y="2"/>
                  </a:cubicBezTo>
                  <a:cubicBezTo>
                    <a:pt x="32" y="2"/>
                    <a:pt x="32" y="3"/>
                    <a:pt x="32" y="3"/>
                  </a:cubicBezTo>
                  <a:cubicBezTo>
                    <a:pt x="36" y="1"/>
                    <a:pt x="36" y="1"/>
                    <a:pt x="36" y="1"/>
                  </a:cubicBezTo>
                  <a:cubicBezTo>
                    <a:pt x="36" y="1"/>
                    <a:pt x="42" y="0"/>
                    <a:pt x="43" y="0"/>
                  </a:cubicBezTo>
                  <a:cubicBezTo>
                    <a:pt x="44" y="0"/>
                    <a:pt x="46" y="1"/>
                    <a:pt x="46" y="1"/>
                  </a:cubicBezTo>
                  <a:cubicBezTo>
                    <a:pt x="48" y="1"/>
                    <a:pt x="48" y="1"/>
                    <a:pt x="48" y="1"/>
                  </a:cubicBezTo>
                  <a:cubicBezTo>
                    <a:pt x="48" y="1"/>
                    <a:pt x="49" y="2"/>
                    <a:pt x="50" y="2"/>
                  </a:cubicBezTo>
                  <a:cubicBezTo>
                    <a:pt x="52" y="3"/>
                    <a:pt x="53" y="6"/>
                    <a:pt x="54" y="6"/>
                  </a:cubicBezTo>
                  <a:cubicBezTo>
                    <a:pt x="56" y="7"/>
                    <a:pt x="58" y="7"/>
                    <a:pt x="59" y="7"/>
                  </a:cubicBezTo>
                  <a:cubicBezTo>
                    <a:pt x="60" y="8"/>
                    <a:pt x="62" y="9"/>
                    <a:pt x="62" y="9"/>
                  </a:cubicBezTo>
                  <a:cubicBezTo>
                    <a:pt x="62" y="9"/>
                    <a:pt x="67" y="14"/>
                    <a:pt x="68" y="14"/>
                  </a:cubicBezTo>
                  <a:cubicBezTo>
                    <a:pt x="69" y="14"/>
                    <a:pt x="69" y="14"/>
                    <a:pt x="70" y="16"/>
                  </a:cubicBezTo>
                  <a:cubicBezTo>
                    <a:pt x="71" y="17"/>
                    <a:pt x="74" y="16"/>
                    <a:pt x="74" y="16"/>
                  </a:cubicBezTo>
                  <a:cubicBezTo>
                    <a:pt x="74" y="16"/>
                    <a:pt x="75" y="19"/>
                    <a:pt x="74" y="20"/>
                  </a:cubicBezTo>
                  <a:cubicBezTo>
                    <a:pt x="74" y="21"/>
                    <a:pt x="74" y="24"/>
                    <a:pt x="74" y="24"/>
                  </a:cubicBezTo>
                  <a:cubicBezTo>
                    <a:pt x="74" y="24"/>
                    <a:pt x="74" y="25"/>
                    <a:pt x="74" y="26"/>
                  </a:cubicBezTo>
                  <a:cubicBezTo>
                    <a:pt x="75" y="28"/>
                    <a:pt x="76" y="28"/>
                    <a:pt x="76" y="30"/>
                  </a:cubicBezTo>
                  <a:cubicBezTo>
                    <a:pt x="77" y="31"/>
                    <a:pt x="76" y="31"/>
                    <a:pt x="77" y="32"/>
                  </a:cubicBezTo>
                  <a:cubicBezTo>
                    <a:pt x="78" y="33"/>
                    <a:pt x="79" y="35"/>
                    <a:pt x="80" y="35"/>
                  </a:cubicBezTo>
                  <a:cubicBezTo>
                    <a:pt x="81" y="35"/>
                    <a:pt x="82" y="35"/>
                    <a:pt x="85" y="36"/>
                  </a:cubicBezTo>
                  <a:cubicBezTo>
                    <a:pt x="88" y="38"/>
                    <a:pt x="89" y="38"/>
                    <a:pt x="90" y="39"/>
                  </a:cubicBezTo>
                  <a:cubicBezTo>
                    <a:pt x="92" y="40"/>
                    <a:pt x="91" y="39"/>
                    <a:pt x="94" y="40"/>
                  </a:cubicBezTo>
                  <a:cubicBezTo>
                    <a:pt x="98" y="41"/>
                    <a:pt x="97" y="40"/>
                    <a:pt x="98" y="41"/>
                  </a:cubicBezTo>
                  <a:cubicBezTo>
                    <a:pt x="99" y="41"/>
                    <a:pt x="98" y="40"/>
                    <a:pt x="100" y="41"/>
                  </a:cubicBezTo>
                  <a:cubicBezTo>
                    <a:pt x="103" y="41"/>
                    <a:pt x="105" y="42"/>
                    <a:pt x="105" y="42"/>
                  </a:cubicBezTo>
                  <a:cubicBezTo>
                    <a:pt x="105" y="44"/>
                    <a:pt x="105" y="44"/>
                    <a:pt x="105" y="44"/>
                  </a:cubicBezTo>
                  <a:cubicBezTo>
                    <a:pt x="103" y="48"/>
                    <a:pt x="103" y="48"/>
                    <a:pt x="103" y="48"/>
                  </a:cubicBezTo>
                  <a:cubicBezTo>
                    <a:pt x="103" y="51"/>
                    <a:pt x="103" y="51"/>
                    <a:pt x="103" y="51"/>
                  </a:cubicBezTo>
                  <a:cubicBezTo>
                    <a:pt x="103" y="51"/>
                    <a:pt x="101" y="51"/>
                    <a:pt x="103" y="52"/>
                  </a:cubicBezTo>
                  <a:cubicBezTo>
                    <a:pt x="105" y="53"/>
                    <a:pt x="109" y="54"/>
                    <a:pt x="109" y="54"/>
                  </a:cubicBezTo>
                  <a:cubicBezTo>
                    <a:pt x="112" y="56"/>
                    <a:pt x="112" y="56"/>
                    <a:pt x="112" y="56"/>
                  </a:cubicBezTo>
                  <a:cubicBezTo>
                    <a:pt x="112" y="56"/>
                    <a:pt x="110" y="59"/>
                    <a:pt x="109" y="60"/>
                  </a:cubicBezTo>
                  <a:cubicBezTo>
                    <a:pt x="108" y="60"/>
                    <a:pt x="105" y="60"/>
                    <a:pt x="105" y="60"/>
                  </a:cubicBezTo>
                  <a:cubicBezTo>
                    <a:pt x="105" y="60"/>
                    <a:pt x="104" y="63"/>
                    <a:pt x="106" y="63"/>
                  </a:cubicBezTo>
                  <a:cubicBezTo>
                    <a:pt x="107" y="64"/>
                    <a:pt x="109" y="64"/>
                    <a:pt x="110" y="64"/>
                  </a:cubicBezTo>
                  <a:cubicBezTo>
                    <a:pt x="111" y="64"/>
                    <a:pt x="113" y="65"/>
                    <a:pt x="113" y="65"/>
                  </a:cubicBezTo>
                  <a:cubicBezTo>
                    <a:pt x="113" y="65"/>
                    <a:pt x="114" y="65"/>
                    <a:pt x="115" y="66"/>
                  </a:cubicBezTo>
                  <a:cubicBezTo>
                    <a:pt x="115" y="68"/>
                    <a:pt x="116" y="69"/>
                    <a:pt x="117" y="69"/>
                  </a:cubicBezTo>
                  <a:cubicBezTo>
                    <a:pt x="118" y="69"/>
                    <a:pt x="120" y="69"/>
                    <a:pt x="121" y="69"/>
                  </a:cubicBezTo>
                  <a:cubicBezTo>
                    <a:pt x="122" y="69"/>
                    <a:pt x="122" y="68"/>
                    <a:pt x="123" y="68"/>
                  </a:cubicBezTo>
                  <a:cubicBezTo>
                    <a:pt x="124" y="69"/>
                    <a:pt x="130" y="68"/>
                    <a:pt x="130" y="68"/>
                  </a:cubicBezTo>
                  <a:cubicBezTo>
                    <a:pt x="130" y="68"/>
                    <a:pt x="130" y="68"/>
                    <a:pt x="131" y="70"/>
                  </a:cubicBezTo>
                  <a:cubicBezTo>
                    <a:pt x="133" y="73"/>
                    <a:pt x="136" y="74"/>
                    <a:pt x="136" y="74"/>
                  </a:cubicBezTo>
                  <a:cubicBezTo>
                    <a:pt x="136" y="74"/>
                    <a:pt x="137" y="75"/>
                    <a:pt x="137" y="74"/>
                  </a:cubicBezTo>
                  <a:cubicBezTo>
                    <a:pt x="137" y="73"/>
                    <a:pt x="138" y="72"/>
                    <a:pt x="138" y="72"/>
                  </a:cubicBezTo>
                  <a:cubicBezTo>
                    <a:pt x="138" y="72"/>
                    <a:pt x="140" y="69"/>
                    <a:pt x="140" y="68"/>
                  </a:cubicBezTo>
                  <a:cubicBezTo>
                    <a:pt x="141" y="67"/>
                    <a:pt x="142" y="64"/>
                    <a:pt x="143" y="64"/>
                  </a:cubicBezTo>
                  <a:cubicBezTo>
                    <a:pt x="144" y="63"/>
                    <a:pt x="147" y="61"/>
                    <a:pt x="147" y="61"/>
                  </a:cubicBezTo>
                  <a:cubicBezTo>
                    <a:pt x="147" y="61"/>
                    <a:pt x="147" y="60"/>
                    <a:pt x="149" y="61"/>
                  </a:cubicBezTo>
                  <a:cubicBezTo>
                    <a:pt x="150" y="63"/>
                    <a:pt x="153" y="65"/>
                    <a:pt x="153" y="65"/>
                  </a:cubicBezTo>
                  <a:cubicBezTo>
                    <a:pt x="158" y="65"/>
                    <a:pt x="158" y="65"/>
                    <a:pt x="158" y="65"/>
                  </a:cubicBezTo>
                  <a:cubicBezTo>
                    <a:pt x="158" y="65"/>
                    <a:pt x="161" y="66"/>
                    <a:pt x="161" y="67"/>
                  </a:cubicBezTo>
                  <a:cubicBezTo>
                    <a:pt x="161" y="68"/>
                    <a:pt x="160" y="68"/>
                    <a:pt x="158" y="69"/>
                  </a:cubicBezTo>
                  <a:cubicBezTo>
                    <a:pt x="157" y="69"/>
                    <a:pt x="154" y="66"/>
                    <a:pt x="154" y="67"/>
                  </a:cubicBezTo>
                  <a:cubicBezTo>
                    <a:pt x="153" y="68"/>
                    <a:pt x="153" y="70"/>
                    <a:pt x="153" y="70"/>
                  </a:cubicBezTo>
                  <a:cubicBezTo>
                    <a:pt x="149" y="72"/>
                    <a:pt x="149" y="72"/>
                    <a:pt x="149" y="72"/>
                  </a:cubicBezTo>
                  <a:cubicBezTo>
                    <a:pt x="150" y="74"/>
                    <a:pt x="150" y="74"/>
                    <a:pt x="150" y="74"/>
                  </a:cubicBezTo>
                  <a:cubicBezTo>
                    <a:pt x="150" y="74"/>
                    <a:pt x="155" y="76"/>
                    <a:pt x="155" y="77"/>
                  </a:cubicBezTo>
                  <a:cubicBezTo>
                    <a:pt x="155" y="78"/>
                    <a:pt x="155" y="80"/>
                    <a:pt x="155" y="80"/>
                  </a:cubicBezTo>
                  <a:cubicBezTo>
                    <a:pt x="158" y="81"/>
                    <a:pt x="158" y="81"/>
                    <a:pt x="158" y="81"/>
                  </a:cubicBezTo>
                  <a:cubicBezTo>
                    <a:pt x="160" y="80"/>
                    <a:pt x="160" y="80"/>
                    <a:pt x="160" y="80"/>
                  </a:cubicBezTo>
                  <a:cubicBezTo>
                    <a:pt x="160" y="84"/>
                    <a:pt x="160" y="84"/>
                    <a:pt x="160" y="84"/>
                  </a:cubicBezTo>
                  <a:cubicBezTo>
                    <a:pt x="160" y="88"/>
                    <a:pt x="160" y="88"/>
                    <a:pt x="160" y="88"/>
                  </a:cubicBezTo>
                  <a:cubicBezTo>
                    <a:pt x="160" y="91"/>
                    <a:pt x="160" y="91"/>
                    <a:pt x="160" y="91"/>
                  </a:cubicBezTo>
                  <a:cubicBezTo>
                    <a:pt x="160" y="91"/>
                    <a:pt x="161" y="94"/>
                    <a:pt x="160" y="94"/>
                  </a:cubicBezTo>
                  <a:cubicBezTo>
                    <a:pt x="159" y="94"/>
                    <a:pt x="156" y="96"/>
                    <a:pt x="156" y="96"/>
                  </a:cubicBezTo>
                  <a:cubicBezTo>
                    <a:pt x="154" y="99"/>
                    <a:pt x="154" y="99"/>
                    <a:pt x="154" y="99"/>
                  </a:cubicBezTo>
                  <a:cubicBezTo>
                    <a:pt x="154" y="99"/>
                    <a:pt x="154" y="103"/>
                    <a:pt x="154" y="104"/>
                  </a:cubicBezTo>
                  <a:cubicBezTo>
                    <a:pt x="155" y="106"/>
                    <a:pt x="154" y="109"/>
                    <a:pt x="154" y="109"/>
                  </a:cubicBezTo>
                  <a:cubicBezTo>
                    <a:pt x="154" y="109"/>
                    <a:pt x="154" y="111"/>
                    <a:pt x="155" y="112"/>
                  </a:cubicBezTo>
                  <a:cubicBezTo>
                    <a:pt x="156" y="113"/>
                    <a:pt x="157" y="115"/>
                    <a:pt x="157" y="115"/>
                  </a:cubicBezTo>
                  <a:cubicBezTo>
                    <a:pt x="157" y="115"/>
                    <a:pt x="158" y="116"/>
                    <a:pt x="159" y="118"/>
                  </a:cubicBezTo>
                  <a:cubicBezTo>
                    <a:pt x="160" y="120"/>
                    <a:pt x="164" y="125"/>
                    <a:pt x="164" y="125"/>
                  </a:cubicBezTo>
                  <a:cubicBezTo>
                    <a:pt x="164" y="125"/>
                    <a:pt x="167" y="126"/>
                    <a:pt x="168" y="126"/>
                  </a:cubicBezTo>
                  <a:cubicBezTo>
                    <a:pt x="168" y="126"/>
                    <a:pt x="172" y="128"/>
                    <a:pt x="172" y="128"/>
                  </a:cubicBezTo>
                  <a:cubicBezTo>
                    <a:pt x="172" y="128"/>
                    <a:pt x="174" y="128"/>
                    <a:pt x="174" y="129"/>
                  </a:cubicBezTo>
                  <a:cubicBezTo>
                    <a:pt x="174" y="129"/>
                    <a:pt x="178" y="135"/>
                    <a:pt x="178" y="135"/>
                  </a:cubicBezTo>
                  <a:cubicBezTo>
                    <a:pt x="182" y="136"/>
                    <a:pt x="182" y="136"/>
                    <a:pt x="182" y="136"/>
                  </a:cubicBezTo>
                  <a:cubicBezTo>
                    <a:pt x="186" y="136"/>
                    <a:pt x="186" y="136"/>
                    <a:pt x="186" y="136"/>
                  </a:cubicBezTo>
                  <a:cubicBezTo>
                    <a:pt x="186" y="136"/>
                    <a:pt x="185" y="141"/>
                    <a:pt x="184" y="142"/>
                  </a:cubicBezTo>
                  <a:cubicBezTo>
                    <a:pt x="183" y="143"/>
                    <a:pt x="180" y="147"/>
                    <a:pt x="180" y="147"/>
                  </a:cubicBezTo>
                  <a:cubicBezTo>
                    <a:pt x="180" y="147"/>
                    <a:pt x="178" y="149"/>
                    <a:pt x="178" y="151"/>
                  </a:cubicBezTo>
                  <a:cubicBezTo>
                    <a:pt x="179" y="152"/>
                    <a:pt x="179" y="155"/>
                    <a:pt x="179" y="155"/>
                  </a:cubicBezTo>
                  <a:cubicBezTo>
                    <a:pt x="179" y="155"/>
                    <a:pt x="177" y="157"/>
                    <a:pt x="176" y="157"/>
                  </a:cubicBezTo>
                  <a:cubicBezTo>
                    <a:pt x="175" y="157"/>
                    <a:pt x="173" y="157"/>
                    <a:pt x="172" y="158"/>
                  </a:cubicBezTo>
                  <a:cubicBezTo>
                    <a:pt x="171" y="158"/>
                    <a:pt x="170" y="159"/>
                    <a:pt x="170" y="159"/>
                  </a:cubicBezTo>
                  <a:cubicBezTo>
                    <a:pt x="169" y="160"/>
                    <a:pt x="167" y="162"/>
                    <a:pt x="167" y="162"/>
                  </a:cubicBezTo>
                  <a:cubicBezTo>
                    <a:pt x="169" y="165"/>
                    <a:pt x="169" y="165"/>
                    <a:pt x="169" y="165"/>
                  </a:cubicBezTo>
                  <a:cubicBezTo>
                    <a:pt x="170" y="170"/>
                    <a:pt x="170" y="170"/>
                    <a:pt x="170" y="170"/>
                  </a:cubicBezTo>
                  <a:cubicBezTo>
                    <a:pt x="170" y="175"/>
                    <a:pt x="170" y="175"/>
                    <a:pt x="170" y="175"/>
                  </a:cubicBezTo>
                  <a:cubicBezTo>
                    <a:pt x="170" y="175"/>
                    <a:pt x="173" y="176"/>
                    <a:pt x="173" y="177"/>
                  </a:cubicBezTo>
                  <a:cubicBezTo>
                    <a:pt x="174" y="177"/>
                    <a:pt x="175" y="180"/>
                    <a:pt x="175" y="180"/>
                  </a:cubicBezTo>
                  <a:cubicBezTo>
                    <a:pt x="174" y="182"/>
                    <a:pt x="174" y="182"/>
                    <a:pt x="174" y="182"/>
                  </a:cubicBezTo>
                  <a:cubicBezTo>
                    <a:pt x="173" y="185"/>
                    <a:pt x="173" y="185"/>
                    <a:pt x="173" y="185"/>
                  </a:cubicBezTo>
                  <a:cubicBezTo>
                    <a:pt x="173" y="185"/>
                    <a:pt x="172" y="187"/>
                    <a:pt x="171" y="188"/>
                  </a:cubicBezTo>
                  <a:cubicBezTo>
                    <a:pt x="169" y="188"/>
                    <a:pt x="166" y="188"/>
                    <a:pt x="166" y="188"/>
                  </a:cubicBezTo>
                  <a:cubicBezTo>
                    <a:pt x="166" y="188"/>
                    <a:pt x="166" y="187"/>
                    <a:pt x="164" y="188"/>
                  </a:cubicBezTo>
                  <a:cubicBezTo>
                    <a:pt x="162" y="188"/>
                    <a:pt x="160" y="190"/>
                    <a:pt x="160" y="190"/>
                  </a:cubicBezTo>
                  <a:cubicBezTo>
                    <a:pt x="160" y="190"/>
                    <a:pt x="160" y="190"/>
                    <a:pt x="159" y="191"/>
                  </a:cubicBezTo>
                  <a:cubicBezTo>
                    <a:pt x="157" y="191"/>
                    <a:pt x="156" y="191"/>
                    <a:pt x="155" y="191"/>
                  </a:cubicBezTo>
                  <a:cubicBezTo>
                    <a:pt x="154" y="191"/>
                    <a:pt x="152" y="190"/>
                    <a:pt x="152" y="190"/>
                  </a:cubicBezTo>
                  <a:cubicBezTo>
                    <a:pt x="150" y="193"/>
                    <a:pt x="150" y="193"/>
                    <a:pt x="150" y="193"/>
                  </a:cubicBezTo>
                  <a:cubicBezTo>
                    <a:pt x="150" y="193"/>
                    <a:pt x="148" y="194"/>
                    <a:pt x="147" y="194"/>
                  </a:cubicBezTo>
                  <a:cubicBezTo>
                    <a:pt x="147" y="194"/>
                    <a:pt x="144" y="198"/>
                    <a:pt x="144" y="198"/>
                  </a:cubicBezTo>
                  <a:cubicBezTo>
                    <a:pt x="144" y="198"/>
                    <a:pt x="144" y="198"/>
                    <a:pt x="143" y="198"/>
                  </a:cubicBezTo>
                  <a:cubicBezTo>
                    <a:pt x="141" y="198"/>
                    <a:pt x="139" y="197"/>
                    <a:pt x="139" y="197"/>
                  </a:cubicBezTo>
                  <a:cubicBezTo>
                    <a:pt x="136" y="194"/>
                    <a:pt x="136" y="194"/>
                    <a:pt x="136" y="194"/>
                  </a:cubicBezTo>
                  <a:cubicBezTo>
                    <a:pt x="136" y="194"/>
                    <a:pt x="137" y="194"/>
                    <a:pt x="139" y="192"/>
                  </a:cubicBezTo>
                  <a:cubicBezTo>
                    <a:pt x="140" y="191"/>
                    <a:pt x="140" y="191"/>
                    <a:pt x="140" y="190"/>
                  </a:cubicBezTo>
                  <a:cubicBezTo>
                    <a:pt x="139" y="188"/>
                    <a:pt x="138" y="186"/>
                    <a:pt x="139" y="186"/>
                  </a:cubicBezTo>
                  <a:cubicBezTo>
                    <a:pt x="140" y="185"/>
                    <a:pt x="141" y="186"/>
                    <a:pt x="142" y="184"/>
                  </a:cubicBezTo>
                  <a:cubicBezTo>
                    <a:pt x="142" y="183"/>
                    <a:pt x="142" y="182"/>
                    <a:pt x="142" y="180"/>
                  </a:cubicBezTo>
                  <a:cubicBezTo>
                    <a:pt x="142" y="179"/>
                    <a:pt x="142" y="177"/>
                    <a:pt x="143" y="177"/>
                  </a:cubicBezTo>
                  <a:cubicBezTo>
                    <a:pt x="144" y="176"/>
                    <a:pt x="144" y="175"/>
                    <a:pt x="144" y="175"/>
                  </a:cubicBezTo>
                  <a:cubicBezTo>
                    <a:pt x="139" y="174"/>
                    <a:pt x="139" y="174"/>
                    <a:pt x="139" y="174"/>
                  </a:cubicBezTo>
                  <a:cubicBezTo>
                    <a:pt x="136" y="175"/>
                    <a:pt x="136" y="175"/>
                    <a:pt x="136" y="175"/>
                  </a:cubicBezTo>
                  <a:cubicBezTo>
                    <a:pt x="136" y="175"/>
                    <a:pt x="136" y="173"/>
                    <a:pt x="134" y="173"/>
                  </a:cubicBezTo>
                  <a:cubicBezTo>
                    <a:pt x="132" y="172"/>
                    <a:pt x="128" y="172"/>
                    <a:pt x="128" y="172"/>
                  </a:cubicBezTo>
                  <a:cubicBezTo>
                    <a:pt x="127" y="168"/>
                    <a:pt x="127" y="168"/>
                    <a:pt x="127" y="168"/>
                  </a:cubicBezTo>
                  <a:cubicBezTo>
                    <a:pt x="119" y="166"/>
                    <a:pt x="119" y="166"/>
                    <a:pt x="119" y="166"/>
                  </a:cubicBezTo>
                  <a:cubicBezTo>
                    <a:pt x="119" y="166"/>
                    <a:pt x="118" y="162"/>
                    <a:pt x="117" y="161"/>
                  </a:cubicBezTo>
                  <a:cubicBezTo>
                    <a:pt x="116" y="160"/>
                    <a:pt x="116" y="160"/>
                    <a:pt x="116" y="160"/>
                  </a:cubicBezTo>
                  <a:cubicBezTo>
                    <a:pt x="111" y="156"/>
                    <a:pt x="111" y="156"/>
                    <a:pt x="111" y="156"/>
                  </a:cubicBezTo>
                  <a:cubicBezTo>
                    <a:pt x="108" y="156"/>
                    <a:pt x="108" y="156"/>
                    <a:pt x="108" y="156"/>
                  </a:cubicBezTo>
                  <a:cubicBezTo>
                    <a:pt x="108" y="156"/>
                    <a:pt x="107" y="156"/>
                    <a:pt x="105" y="155"/>
                  </a:cubicBezTo>
                  <a:cubicBezTo>
                    <a:pt x="102" y="154"/>
                    <a:pt x="101" y="151"/>
                    <a:pt x="101" y="151"/>
                  </a:cubicBezTo>
                  <a:cubicBezTo>
                    <a:pt x="101" y="151"/>
                    <a:pt x="101" y="149"/>
                    <a:pt x="99" y="150"/>
                  </a:cubicBezTo>
                  <a:cubicBezTo>
                    <a:pt x="97" y="152"/>
                    <a:pt x="95" y="152"/>
                    <a:pt x="94" y="153"/>
                  </a:cubicBezTo>
                  <a:cubicBezTo>
                    <a:pt x="94" y="153"/>
                    <a:pt x="93" y="153"/>
                    <a:pt x="92" y="154"/>
                  </a:cubicBezTo>
                  <a:cubicBezTo>
                    <a:pt x="92" y="155"/>
                    <a:pt x="91" y="155"/>
                    <a:pt x="93" y="157"/>
                  </a:cubicBezTo>
                  <a:cubicBezTo>
                    <a:pt x="94" y="158"/>
                    <a:pt x="95" y="159"/>
                    <a:pt x="95" y="159"/>
                  </a:cubicBezTo>
                  <a:cubicBezTo>
                    <a:pt x="94" y="164"/>
                    <a:pt x="94" y="164"/>
                    <a:pt x="94" y="164"/>
                  </a:cubicBezTo>
                  <a:cubicBezTo>
                    <a:pt x="88" y="170"/>
                    <a:pt x="88" y="170"/>
                    <a:pt x="88" y="170"/>
                  </a:cubicBezTo>
                  <a:cubicBezTo>
                    <a:pt x="89" y="173"/>
                    <a:pt x="89" y="173"/>
                    <a:pt x="89" y="173"/>
                  </a:cubicBezTo>
                  <a:cubicBezTo>
                    <a:pt x="89" y="173"/>
                    <a:pt x="91" y="173"/>
                    <a:pt x="88" y="174"/>
                  </a:cubicBezTo>
                  <a:cubicBezTo>
                    <a:pt x="86" y="175"/>
                    <a:pt x="86" y="176"/>
                    <a:pt x="85" y="176"/>
                  </a:cubicBezTo>
                  <a:cubicBezTo>
                    <a:pt x="85" y="175"/>
                    <a:pt x="84" y="174"/>
                    <a:pt x="82" y="173"/>
                  </a:cubicBezTo>
                  <a:cubicBezTo>
                    <a:pt x="81" y="172"/>
                    <a:pt x="81" y="172"/>
                    <a:pt x="81" y="172"/>
                  </a:cubicBezTo>
                  <a:cubicBezTo>
                    <a:pt x="81" y="172"/>
                    <a:pt x="81" y="172"/>
                    <a:pt x="80" y="171"/>
                  </a:cubicBezTo>
                  <a:cubicBezTo>
                    <a:pt x="80" y="171"/>
                    <a:pt x="80" y="171"/>
                    <a:pt x="80" y="171"/>
                  </a:cubicBezTo>
                  <a:cubicBezTo>
                    <a:pt x="80" y="171"/>
                    <a:pt x="80" y="170"/>
                    <a:pt x="78" y="170"/>
                  </a:cubicBezTo>
                  <a:cubicBezTo>
                    <a:pt x="77" y="170"/>
                    <a:pt x="75" y="168"/>
                    <a:pt x="75" y="168"/>
                  </a:cubicBezTo>
                  <a:cubicBezTo>
                    <a:pt x="72" y="168"/>
                    <a:pt x="72" y="168"/>
                    <a:pt x="72" y="168"/>
                  </a:cubicBezTo>
                  <a:cubicBezTo>
                    <a:pt x="72" y="168"/>
                    <a:pt x="69" y="165"/>
                    <a:pt x="69" y="165"/>
                  </a:cubicBezTo>
                  <a:cubicBezTo>
                    <a:pt x="68" y="165"/>
                    <a:pt x="65" y="164"/>
                    <a:pt x="65" y="164"/>
                  </a:cubicBezTo>
                  <a:cubicBezTo>
                    <a:pt x="65" y="162"/>
                    <a:pt x="65" y="162"/>
                    <a:pt x="65" y="162"/>
                  </a:cubicBezTo>
                  <a:cubicBezTo>
                    <a:pt x="65" y="162"/>
                    <a:pt x="64" y="162"/>
                    <a:pt x="64" y="162"/>
                  </a:cubicBezTo>
                  <a:cubicBezTo>
                    <a:pt x="63" y="162"/>
                    <a:pt x="62" y="163"/>
                    <a:pt x="62" y="163"/>
                  </a:cubicBezTo>
                  <a:cubicBezTo>
                    <a:pt x="59" y="164"/>
                    <a:pt x="59" y="164"/>
                    <a:pt x="59" y="164"/>
                  </a:cubicBezTo>
                  <a:cubicBezTo>
                    <a:pt x="59" y="164"/>
                    <a:pt x="57" y="164"/>
                    <a:pt x="57" y="164"/>
                  </a:cubicBezTo>
                  <a:cubicBezTo>
                    <a:pt x="56" y="163"/>
                    <a:pt x="55" y="161"/>
                    <a:pt x="55" y="161"/>
                  </a:cubicBezTo>
                  <a:cubicBezTo>
                    <a:pt x="55" y="161"/>
                    <a:pt x="55" y="161"/>
                    <a:pt x="54" y="161"/>
                  </a:cubicBezTo>
                  <a:cubicBezTo>
                    <a:pt x="53" y="162"/>
                    <a:pt x="55" y="163"/>
                    <a:pt x="53" y="162"/>
                  </a:cubicBezTo>
                  <a:cubicBezTo>
                    <a:pt x="50" y="161"/>
                    <a:pt x="50" y="161"/>
                    <a:pt x="50" y="161"/>
                  </a:cubicBezTo>
                  <a:cubicBezTo>
                    <a:pt x="48" y="159"/>
                    <a:pt x="48" y="159"/>
                    <a:pt x="48" y="159"/>
                  </a:cubicBezTo>
                  <a:cubicBezTo>
                    <a:pt x="47" y="159"/>
                    <a:pt x="47" y="159"/>
                    <a:pt x="47" y="159"/>
                  </a:cubicBezTo>
                  <a:cubicBezTo>
                    <a:pt x="46" y="159"/>
                    <a:pt x="46" y="159"/>
                    <a:pt x="46" y="159"/>
                  </a:cubicBezTo>
                  <a:cubicBezTo>
                    <a:pt x="46" y="159"/>
                    <a:pt x="45" y="157"/>
                    <a:pt x="45" y="157"/>
                  </a:cubicBezTo>
                  <a:cubicBezTo>
                    <a:pt x="45" y="157"/>
                    <a:pt x="45" y="155"/>
                    <a:pt x="45" y="155"/>
                  </a:cubicBezTo>
                  <a:cubicBezTo>
                    <a:pt x="44" y="155"/>
                    <a:pt x="41" y="154"/>
                    <a:pt x="41" y="154"/>
                  </a:cubicBezTo>
                  <a:cubicBezTo>
                    <a:pt x="40" y="152"/>
                    <a:pt x="40" y="152"/>
                    <a:pt x="40" y="152"/>
                  </a:cubicBezTo>
                  <a:cubicBezTo>
                    <a:pt x="40" y="152"/>
                    <a:pt x="40" y="152"/>
                    <a:pt x="40" y="152"/>
                  </a:cubicBezTo>
                  <a:cubicBezTo>
                    <a:pt x="39" y="152"/>
                    <a:pt x="37" y="151"/>
                    <a:pt x="37" y="151"/>
                  </a:cubicBezTo>
                  <a:cubicBezTo>
                    <a:pt x="36" y="150"/>
                    <a:pt x="36" y="150"/>
                    <a:pt x="36" y="150"/>
                  </a:cubicBezTo>
                  <a:cubicBezTo>
                    <a:pt x="33" y="150"/>
                    <a:pt x="33" y="150"/>
                    <a:pt x="33" y="150"/>
                  </a:cubicBezTo>
                  <a:cubicBezTo>
                    <a:pt x="32" y="148"/>
                    <a:pt x="32" y="148"/>
                    <a:pt x="32" y="148"/>
                  </a:cubicBezTo>
                  <a:cubicBezTo>
                    <a:pt x="32" y="148"/>
                    <a:pt x="31" y="147"/>
                    <a:pt x="31" y="147"/>
                  </a:cubicBezTo>
                  <a:cubicBezTo>
                    <a:pt x="32" y="147"/>
                    <a:pt x="32" y="145"/>
                    <a:pt x="32" y="145"/>
                  </a:cubicBezTo>
                  <a:cubicBezTo>
                    <a:pt x="31" y="145"/>
                    <a:pt x="31" y="145"/>
                    <a:pt x="31" y="145"/>
                  </a:cubicBezTo>
                  <a:cubicBezTo>
                    <a:pt x="32" y="144"/>
                    <a:pt x="34" y="144"/>
                    <a:pt x="34" y="144"/>
                  </a:cubicBezTo>
                  <a:cubicBezTo>
                    <a:pt x="36" y="141"/>
                    <a:pt x="36" y="141"/>
                    <a:pt x="36" y="141"/>
                  </a:cubicBezTo>
                  <a:cubicBezTo>
                    <a:pt x="36" y="141"/>
                    <a:pt x="36" y="141"/>
                    <a:pt x="37" y="141"/>
                  </a:cubicBezTo>
                  <a:cubicBezTo>
                    <a:pt x="39" y="142"/>
                    <a:pt x="40" y="142"/>
                    <a:pt x="41" y="142"/>
                  </a:cubicBezTo>
                  <a:cubicBezTo>
                    <a:pt x="42" y="142"/>
                    <a:pt x="43" y="144"/>
                    <a:pt x="43" y="140"/>
                  </a:cubicBezTo>
                  <a:cubicBezTo>
                    <a:pt x="43" y="137"/>
                    <a:pt x="43" y="136"/>
                    <a:pt x="43" y="136"/>
                  </a:cubicBezTo>
                  <a:cubicBezTo>
                    <a:pt x="38" y="132"/>
                    <a:pt x="38" y="132"/>
                    <a:pt x="38" y="132"/>
                  </a:cubicBezTo>
                  <a:cubicBezTo>
                    <a:pt x="38" y="132"/>
                    <a:pt x="38" y="131"/>
                    <a:pt x="37" y="129"/>
                  </a:cubicBezTo>
                  <a:cubicBezTo>
                    <a:pt x="36" y="128"/>
                    <a:pt x="35" y="127"/>
                    <a:pt x="35" y="127"/>
                  </a:cubicBezTo>
                  <a:cubicBezTo>
                    <a:pt x="34" y="127"/>
                    <a:pt x="32" y="125"/>
                    <a:pt x="32" y="125"/>
                  </a:cubicBezTo>
                  <a:cubicBezTo>
                    <a:pt x="31" y="124"/>
                    <a:pt x="30" y="123"/>
                    <a:pt x="30" y="123"/>
                  </a:cubicBezTo>
                  <a:cubicBezTo>
                    <a:pt x="30" y="123"/>
                    <a:pt x="30" y="121"/>
                    <a:pt x="30" y="120"/>
                  </a:cubicBezTo>
                  <a:cubicBezTo>
                    <a:pt x="31" y="120"/>
                    <a:pt x="31" y="120"/>
                    <a:pt x="32" y="120"/>
                  </a:cubicBezTo>
                  <a:cubicBezTo>
                    <a:pt x="33" y="121"/>
                    <a:pt x="34" y="121"/>
                    <a:pt x="35" y="121"/>
                  </a:cubicBezTo>
                  <a:cubicBezTo>
                    <a:pt x="36" y="121"/>
                    <a:pt x="37" y="121"/>
                    <a:pt x="38" y="121"/>
                  </a:cubicBezTo>
                  <a:cubicBezTo>
                    <a:pt x="38" y="121"/>
                    <a:pt x="41" y="120"/>
                    <a:pt x="41" y="120"/>
                  </a:cubicBezTo>
                  <a:cubicBezTo>
                    <a:pt x="42" y="120"/>
                    <a:pt x="42" y="118"/>
                    <a:pt x="43" y="118"/>
                  </a:cubicBezTo>
                  <a:cubicBezTo>
                    <a:pt x="43" y="118"/>
                    <a:pt x="44" y="117"/>
                    <a:pt x="43" y="116"/>
                  </a:cubicBezTo>
                  <a:cubicBezTo>
                    <a:pt x="43" y="116"/>
                    <a:pt x="41" y="115"/>
                    <a:pt x="41" y="115"/>
                  </a:cubicBezTo>
                  <a:cubicBezTo>
                    <a:pt x="40" y="115"/>
                    <a:pt x="39" y="114"/>
                    <a:pt x="39" y="113"/>
                  </a:cubicBezTo>
                  <a:cubicBezTo>
                    <a:pt x="38" y="113"/>
                    <a:pt x="37" y="112"/>
                    <a:pt x="37" y="111"/>
                  </a:cubicBezTo>
                  <a:cubicBezTo>
                    <a:pt x="36" y="111"/>
                    <a:pt x="36" y="112"/>
                    <a:pt x="35" y="112"/>
                  </a:cubicBezTo>
                  <a:cubicBezTo>
                    <a:pt x="34" y="111"/>
                    <a:pt x="33" y="110"/>
                    <a:pt x="32" y="109"/>
                  </a:cubicBezTo>
                  <a:cubicBezTo>
                    <a:pt x="32" y="108"/>
                    <a:pt x="32" y="108"/>
                    <a:pt x="31" y="107"/>
                  </a:cubicBezTo>
                  <a:cubicBezTo>
                    <a:pt x="30" y="107"/>
                    <a:pt x="29" y="106"/>
                    <a:pt x="28" y="106"/>
                  </a:cubicBezTo>
                  <a:cubicBezTo>
                    <a:pt x="27" y="106"/>
                    <a:pt x="27" y="107"/>
                    <a:pt x="25" y="106"/>
                  </a:cubicBezTo>
                  <a:cubicBezTo>
                    <a:pt x="23" y="106"/>
                    <a:pt x="21" y="105"/>
                    <a:pt x="21" y="104"/>
                  </a:cubicBezTo>
                  <a:cubicBezTo>
                    <a:pt x="22" y="103"/>
                    <a:pt x="21" y="103"/>
                    <a:pt x="22" y="102"/>
                  </a:cubicBezTo>
                  <a:cubicBezTo>
                    <a:pt x="22" y="101"/>
                    <a:pt x="22" y="99"/>
                    <a:pt x="22" y="98"/>
                  </a:cubicBezTo>
                  <a:cubicBezTo>
                    <a:pt x="22" y="97"/>
                    <a:pt x="21" y="98"/>
                    <a:pt x="21" y="95"/>
                  </a:cubicBezTo>
                  <a:cubicBezTo>
                    <a:pt x="20" y="92"/>
                    <a:pt x="22" y="93"/>
                    <a:pt x="22" y="93"/>
                  </a:cubicBezTo>
                  <a:cubicBezTo>
                    <a:pt x="22" y="93"/>
                    <a:pt x="23" y="91"/>
                    <a:pt x="23" y="90"/>
                  </a:cubicBezTo>
                  <a:cubicBezTo>
                    <a:pt x="23" y="90"/>
                    <a:pt x="24" y="87"/>
                    <a:pt x="24" y="87"/>
                  </a:cubicBezTo>
                  <a:cubicBezTo>
                    <a:pt x="27" y="83"/>
                    <a:pt x="27" y="83"/>
                    <a:pt x="27" y="83"/>
                  </a:cubicBezTo>
                  <a:cubicBezTo>
                    <a:pt x="27" y="80"/>
                    <a:pt x="27" y="80"/>
                    <a:pt x="27" y="80"/>
                  </a:cubicBezTo>
                  <a:cubicBezTo>
                    <a:pt x="27" y="76"/>
                    <a:pt x="27" y="76"/>
                    <a:pt x="27" y="76"/>
                  </a:cubicBezTo>
                  <a:cubicBezTo>
                    <a:pt x="27" y="73"/>
                    <a:pt x="27" y="73"/>
                    <a:pt x="27" y="73"/>
                  </a:cubicBezTo>
                  <a:cubicBezTo>
                    <a:pt x="24" y="72"/>
                    <a:pt x="24" y="72"/>
                    <a:pt x="24" y="72"/>
                  </a:cubicBezTo>
                  <a:cubicBezTo>
                    <a:pt x="18" y="71"/>
                    <a:pt x="18" y="71"/>
                    <a:pt x="18" y="71"/>
                  </a:cubicBezTo>
                  <a:cubicBezTo>
                    <a:pt x="18" y="71"/>
                    <a:pt x="18" y="73"/>
                    <a:pt x="17" y="73"/>
                  </a:cubicBezTo>
                  <a:cubicBezTo>
                    <a:pt x="17" y="73"/>
                    <a:pt x="16" y="74"/>
                    <a:pt x="15" y="74"/>
                  </a:cubicBezTo>
                  <a:cubicBezTo>
                    <a:pt x="14" y="73"/>
                    <a:pt x="14" y="73"/>
                    <a:pt x="14" y="73"/>
                  </a:cubicBezTo>
                  <a:cubicBezTo>
                    <a:pt x="16" y="71"/>
                    <a:pt x="16" y="71"/>
                    <a:pt x="16" y="71"/>
                  </a:cubicBezTo>
                  <a:cubicBezTo>
                    <a:pt x="16" y="67"/>
                    <a:pt x="16" y="67"/>
                    <a:pt x="16" y="67"/>
                  </a:cubicBezTo>
                  <a:cubicBezTo>
                    <a:pt x="16" y="67"/>
                    <a:pt x="15" y="65"/>
                    <a:pt x="14" y="63"/>
                  </a:cubicBezTo>
                  <a:cubicBezTo>
                    <a:pt x="13" y="62"/>
                    <a:pt x="12" y="61"/>
                    <a:pt x="12" y="61"/>
                  </a:cubicBezTo>
                  <a:cubicBezTo>
                    <a:pt x="15" y="59"/>
                    <a:pt x="15" y="59"/>
                    <a:pt x="15" y="59"/>
                  </a:cubicBezTo>
                  <a:cubicBezTo>
                    <a:pt x="16" y="58"/>
                    <a:pt x="16" y="58"/>
                    <a:pt x="16" y="58"/>
                  </a:cubicBezTo>
                  <a:cubicBezTo>
                    <a:pt x="16" y="57"/>
                    <a:pt x="16" y="57"/>
                    <a:pt x="16" y="57"/>
                  </a:cubicBezTo>
                  <a:cubicBezTo>
                    <a:pt x="16" y="57"/>
                    <a:pt x="18" y="59"/>
                    <a:pt x="20" y="59"/>
                  </a:cubicBezTo>
                  <a:cubicBezTo>
                    <a:pt x="21" y="59"/>
                    <a:pt x="20" y="59"/>
                    <a:pt x="22" y="58"/>
                  </a:cubicBezTo>
                  <a:cubicBezTo>
                    <a:pt x="24" y="58"/>
                    <a:pt x="27" y="55"/>
                    <a:pt x="27" y="55"/>
                  </a:cubicBezTo>
                  <a:cubicBezTo>
                    <a:pt x="27" y="55"/>
                    <a:pt x="25" y="53"/>
                    <a:pt x="24" y="53"/>
                  </a:cubicBezTo>
                  <a:cubicBezTo>
                    <a:pt x="23" y="54"/>
                    <a:pt x="24" y="54"/>
                    <a:pt x="21" y="54"/>
                  </a:cubicBezTo>
                  <a:cubicBezTo>
                    <a:pt x="18" y="53"/>
                    <a:pt x="17" y="52"/>
                    <a:pt x="17" y="52"/>
                  </a:cubicBezTo>
                  <a:cubicBezTo>
                    <a:pt x="17" y="52"/>
                    <a:pt x="16" y="52"/>
                    <a:pt x="15" y="52"/>
                  </a:cubicBezTo>
                  <a:cubicBezTo>
                    <a:pt x="14" y="52"/>
                    <a:pt x="14" y="52"/>
                    <a:pt x="13" y="51"/>
                  </a:cubicBezTo>
                  <a:cubicBezTo>
                    <a:pt x="11" y="49"/>
                    <a:pt x="9" y="47"/>
                    <a:pt x="9" y="47"/>
                  </a:cubicBezTo>
                  <a:cubicBezTo>
                    <a:pt x="9" y="47"/>
                    <a:pt x="7" y="48"/>
                    <a:pt x="7" y="47"/>
                  </a:cubicBezTo>
                  <a:cubicBezTo>
                    <a:pt x="7" y="46"/>
                    <a:pt x="8" y="45"/>
                    <a:pt x="8" y="45"/>
                  </a:cubicBezTo>
                  <a:cubicBezTo>
                    <a:pt x="7" y="43"/>
                    <a:pt x="7" y="43"/>
                    <a:pt x="7" y="43"/>
                  </a:cubicBezTo>
                  <a:cubicBezTo>
                    <a:pt x="7" y="43"/>
                    <a:pt x="9" y="43"/>
                    <a:pt x="10" y="42"/>
                  </a:cubicBezTo>
                  <a:cubicBezTo>
                    <a:pt x="11" y="42"/>
                    <a:pt x="11" y="39"/>
                    <a:pt x="10" y="39"/>
                  </a:cubicBezTo>
                  <a:cubicBezTo>
                    <a:pt x="9" y="39"/>
                    <a:pt x="8" y="38"/>
                    <a:pt x="7" y="39"/>
                  </a:cubicBezTo>
                  <a:cubicBezTo>
                    <a:pt x="6" y="39"/>
                    <a:pt x="5" y="40"/>
                    <a:pt x="5" y="40"/>
                  </a:cubicBezTo>
                  <a:cubicBezTo>
                    <a:pt x="4" y="40"/>
                    <a:pt x="2" y="39"/>
                    <a:pt x="2" y="38"/>
                  </a:cubicBezTo>
                  <a:cubicBezTo>
                    <a:pt x="2" y="37"/>
                    <a:pt x="1" y="37"/>
                    <a:pt x="3" y="36"/>
                  </a:cubicBezTo>
                  <a:cubicBezTo>
                    <a:pt x="4" y="36"/>
                    <a:pt x="5" y="34"/>
                    <a:pt x="5" y="34"/>
                  </a:cubicBezTo>
                  <a:cubicBezTo>
                    <a:pt x="3" y="31"/>
                    <a:pt x="3" y="31"/>
                    <a:pt x="3" y="31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9" y="15"/>
                    <a:pt x="10" y="15"/>
                    <a:pt x="11" y="14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60" name="Freeform 25">
              <a:extLst>
                <a:ext uri="{FF2B5EF4-FFF2-40B4-BE49-F238E27FC236}">
                  <a16:creationId xmlns:a16="http://schemas.microsoft.com/office/drawing/2014/main" id="{1D482348-C0FC-4796-883A-601ABE77438A}"/>
                </a:ext>
              </a:extLst>
            </p:cNvPr>
            <p:cNvSpPr>
              <a:spLocks/>
            </p:cNvSpPr>
            <p:nvPr/>
          </p:nvSpPr>
          <p:spPr bwMode="auto">
            <a:xfrm>
              <a:off x="4681844" y="3129624"/>
              <a:ext cx="394695" cy="240785"/>
            </a:xfrm>
            <a:custGeom>
              <a:avLst/>
              <a:gdLst>
                <a:gd name="T0" fmla="*/ 33 w 173"/>
                <a:gd name="T1" fmla="*/ 82 h 109"/>
                <a:gd name="T2" fmla="*/ 34 w 173"/>
                <a:gd name="T3" fmla="*/ 96 h 109"/>
                <a:gd name="T4" fmla="*/ 43 w 173"/>
                <a:gd name="T5" fmla="*/ 106 h 109"/>
                <a:gd name="T6" fmla="*/ 57 w 173"/>
                <a:gd name="T7" fmla="*/ 101 h 109"/>
                <a:gd name="T8" fmla="*/ 68 w 173"/>
                <a:gd name="T9" fmla="*/ 103 h 109"/>
                <a:gd name="T10" fmla="*/ 78 w 173"/>
                <a:gd name="T11" fmla="*/ 97 h 109"/>
                <a:gd name="T12" fmla="*/ 81 w 173"/>
                <a:gd name="T13" fmla="*/ 85 h 109"/>
                <a:gd name="T14" fmla="*/ 88 w 173"/>
                <a:gd name="T15" fmla="*/ 77 h 109"/>
                <a:gd name="T16" fmla="*/ 94 w 173"/>
                <a:gd name="T17" fmla="*/ 85 h 109"/>
                <a:gd name="T18" fmla="*/ 103 w 173"/>
                <a:gd name="T19" fmla="*/ 92 h 109"/>
                <a:gd name="T20" fmla="*/ 110 w 173"/>
                <a:gd name="T21" fmla="*/ 96 h 109"/>
                <a:gd name="T22" fmla="*/ 113 w 173"/>
                <a:gd name="T23" fmla="*/ 108 h 109"/>
                <a:gd name="T24" fmla="*/ 117 w 173"/>
                <a:gd name="T25" fmla="*/ 101 h 109"/>
                <a:gd name="T26" fmla="*/ 121 w 173"/>
                <a:gd name="T27" fmla="*/ 89 h 109"/>
                <a:gd name="T28" fmla="*/ 126 w 173"/>
                <a:gd name="T29" fmla="*/ 80 h 109"/>
                <a:gd name="T30" fmla="*/ 130 w 173"/>
                <a:gd name="T31" fmla="*/ 72 h 109"/>
                <a:gd name="T32" fmla="*/ 136 w 173"/>
                <a:gd name="T33" fmla="*/ 81 h 109"/>
                <a:gd name="T34" fmla="*/ 147 w 173"/>
                <a:gd name="T35" fmla="*/ 78 h 109"/>
                <a:gd name="T36" fmla="*/ 156 w 173"/>
                <a:gd name="T37" fmla="*/ 84 h 109"/>
                <a:gd name="T38" fmla="*/ 158 w 173"/>
                <a:gd name="T39" fmla="*/ 79 h 109"/>
                <a:gd name="T40" fmla="*/ 156 w 173"/>
                <a:gd name="T41" fmla="*/ 71 h 109"/>
                <a:gd name="T42" fmla="*/ 161 w 173"/>
                <a:gd name="T43" fmla="*/ 64 h 109"/>
                <a:gd name="T44" fmla="*/ 170 w 173"/>
                <a:gd name="T45" fmla="*/ 67 h 109"/>
                <a:gd name="T46" fmla="*/ 170 w 173"/>
                <a:gd name="T47" fmla="*/ 58 h 109"/>
                <a:gd name="T48" fmla="*/ 170 w 173"/>
                <a:gd name="T49" fmla="*/ 45 h 109"/>
                <a:gd name="T50" fmla="*/ 163 w 173"/>
                <a:gd name="T51" fmla="*/ 46 h 109"/>
                <a:gd name="T52" fmla="*/ 152 w 173"/>
                <a:gd name="T53" fmla="*/ 48 h 109"/>
                <a:gd name="T54" fmla="*/ 138 w 173"/>
                <a:gd name="T55" fmla="*/ 40 h 109"/>
                <a:gd name="T56" fmla="*/ 133 w 173"/>
                <a:gd name="T57" fmla="*/ 40 h 109"/>
                <a:gd name="T58" fmla="*/ 133 w 173"/>
                <a:gd name="T59" fmla="*/ 35 h 109"/>
                <a:gd name="T60" fmla="*/ 137 w 173"/>
                <a:gd name="T61" fmla="*/ 24 h 109"/>
                <a:gd name="T62" fmla="*/ 136 w 173"/>
                <a:gd name="T63" fmla="*/ 15 h 109"/>
                <a:gd name="T64" fmla="*/ 125 w 173"/>
                <a:gd name="T65" fmla="*/ 8 h 109"/>
                <a:gd name="T66" fmla="*/ 110 w 173"/>
                <a:gd name="T67" fmla="*/ 7 h 109"/>
                <a:gd name="T68" fmla="*/ 102 w 173"/>
                <a:gd name="T69" fmla="*/ 6 h 109"/>
                <a:gd name="T70" fmla="*/ 103 w 173"/>
                <a:gd name="T71" fmla="*/ 1 h 109"/>
                <a:gd name="T72" fmla="*/ 95 w 173"/>
                <a:gd name="T73" fmla="*/ 2 h 109"/>
                <a:gd name="T74" fmla="*/ 100 w 173"/>
                <a:gd name="T75" fmla="*/ 8 h 109"/>
                <a:gd name="T76" fmla="*/ 92 w 173"/>
                <a:gd name="T77" fmla="*/ 12 h 109"/>
                <a:gd name="T78" fmla="*/ 76 w 173"/>
                <a:gd name="T79" fmla="*/ 13 h 109"/>
                <a:gd name="T80" fmla="*/ 65 w 173"/>
                <a:gd name="T81" fmla="*/ 13 h 109"/>
                <a:gd name="T82" fmla="*/ 59 w 173"/>
                <a:gd name="T83" fmla="*/ 14 h 109"/>
                <a:gd name="T84" fmla="*/ 56 w 173"/>
                <a:gd name="T85" fmla="*/ 20 h 109"/>
                <a:gd name="T86" fmla="*/ 46 w 173"/>
                <a:gd name="T87" fmla="*/ 16 h 109"/>
                <a:gd name="T88" fmla="*/ 39 w 173"/>
                <a:gd name="T89" fmla="*/ 20 h 109"/>
                <a:gd name="T90" fmla="*/ 42 w 173"/>
                <a:gd name="T91" fmla="*/ 23 h 109"/>
                <a:gd name="T92" fmla="*/ 37 w 173"/>
                <a:gd name="T93" fmla="*/ 33 h 109"/>
                <a:gd name="T94" fmla="*/ 29 w 173"/>
                <a:gd name="T95" fmla="*/ 41 h 109"/>
                <a:gd name="T96" fmla="*/ 19 w 173"/>
                <a:gd name="T97" fmla="*/ 47 h 109"/>
                <a:gd name="T98" fmla="*/ 19 w 173"/>
                <a:gd name="T99" fmla="*/ 56 h 109"/>
                <a:gd name="T100" fmla="*/ 7 w 173"/>
                <a:gd name="T101" fmla="*/ 67 h 109"/>
                <a:gd name="T102" fmla="*/ 7 w 173"/>
                <a:gd name="T103" fmla="*/ 77 h 109"/>
                <a:gd name="T104" fmla="*/ 0 w 173"/>
                <a:gd name="T105" fmla="*/ 87 h 109"/>
                <a:gd name="T106" fmla="*/ 10 w 173"/>
                <a:gd name="T107" fmla="*/ 87 h 109"/>
                <a:gd name="T108" fmla="*/ 12 w 173"/>
                <a:gd name="T109" fmla="*/ 77 h 109"/>
                <a:gd name="T110" fmla="*/ 31 w 173"/>
                <a:gd name="T111" fmla="*/ 75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73" h="109">
                  <a:moveTo>
                    <a:pt x="31" y="75"/>
                  </a:moveTo>
                  <a:cubicBezTo>
                    <a:pt x="33" y="76"/>
                    <a:pt x="33" y="76"/>
                    <a:pt x="33" y="76"/>
                  </a:cubicBezTo>
                  <a:cubicBezTo>
                    <a:pt x="33" y="78"/>
                    <a:pt x="33" y="78"/>
                    <a:pt x="33" y="78"/>
                  </a:cubicBezTo>
                  <a:cubicBezTo>
                    <a:pt x="33" y="78"/>
                    <a:pt x="33" y="77"/>
                    <a:pt x="32" y="79"/>
                  </a:cubicBezTo>
                  <a:cubicBezTo>
                    <a:pt x="31" y="80"/>
                    <a:pt x="31" y="80"/>
                    <a:pt x="31" y="80"/>
                  </a:cubicBezTo>
                  <a:cubicBezTo>
                    <a:pt x="32" y="80"/>
                    <a:pt x="33" y="81"/>
                    <a:pt x="33" y="81"/>
                  </a:cubicBezTo>
                  <a:cubicBezTo>
                    <a:pt x="33" y="81"/>
                    <a:pt x="34" y="81"/>
                    <a:pt x="33" y="82"/>
                  </a:cubicBezTo>
                  <a:cubicBezTo>
                    <a:pt x="33" y="84"/>
                    <a:pt x="33" y="85"/>
                    <a:pt x="33" y="85"/>
                  </a:cubicBezTo>
                  <a:cubicBezTo>
                    <a:pt x="33" y="85"/>
                    <a:pt x="33" y="86"/>
                    <a:pt x="33" y="87"/>
                  </a:cubicBezTo>
                  <a:cubicBezTo>
                    <a:pt x="32" y="87"/>
                    <a:pt x="31" y="90"/>
                    <a:pt x="31" y="90"/>
                  </a:cubicBezTo>
                  <a:cubicBezTo>
                    <a:pt x="31" y="90"/>
                    <a:pt x="31" y="90"/>
                    <a:pt x="31" y="91"/>
                  </a:cubicBezTo>
                  <a:cubicBezTo>
                    <a:pt x="32" y="91"/>
                    <a:pt x="35" y="91"/>
                    <a:pt x="35" y="91"/>
                  </a:cubicBezTo>
                  <a:cubicBezTo>
                    <a:pt x="35" y="91"/>
                    <a:pt x="35" y="93"/>
                    <a:pt x="35" y="94"/>
                  </a:cubicBezTo>
                  <a:cubicBezTo>
                    <a:pt x="34" y="94"/>
                    <a:pt x="33" y="96"/>
                    <a:pt x="34" y="96"/>
                  </a:cubicBezTo>
                  <a:cubicBezTo>
                    <a:pt x="35" y="96"/>
                    <a:pt x="36" y="97"/>
                    <a:pt x="36" y="97"/>
                  </a:cubicBezTo>
                  <a:cubicBezTo>
                    <a:pt x="36" y="97"/>
                    <a:pt x="37" y="98"/>
                    <a:pt x="37" y="98"/>
                  </a:cubicBezTo>
                  <a:cubicBezTo>
                    <a:pt x="38" y="98"/>
                    <a:pt x="39" y="99"/>
                    <a:pt x="39" y="99"/>
                  </a:cubicBezTo>
                  <a:cubicBezTo>
                    <a:pt x="39" y="99"/>
                    <a:pt x="41" y="101"/>
                    <a:pt x="41" y="101"/>
                  </a:cubicBezTo>
                  <a:cubicBezTo>
                    <a:pt x="41" y="102"/>
                    <a:pt x="40" y="103"/>
                    <a:pt x="40" y="103"/>
                  </a:cubicBezTo>
                  <a:cubicBezTo>
                    <a:pt x="40" y="103"/>
                    <a:pt x="42" y="105"/>
                    <a:pt x="42" y="105"/>
                  </a:cubicBezTo>
                  <a:cubicBezTo>
                    <a:pt x="42" y="105"/>
                    <a:pt x="42" y="106"/>
                    <a:pt x="43" y="106"/>
                  </a:cubicBezTo>
                  <a:cubicBezTo>
                    <a:pt x="44" y="106"/>
                    <a:pt x="45" y="105"/>
                    <a:pt x="45" y="105"/>
                  </a:cubicBezTo>
                  <a:cubicBezTo>
                    <a:pt x="45" y="105"/>
                    <a:pt x="47" y="104"/>
                    <a:pt x="47" y="104"/>
                  </a:cubicBezTo>
                  <a:cubicBezTo>
                    <a:pt x="47" y="104"/>
                    <a:pt x="48" y="103"/>
                    <a:pt x="49" y="103"/>
                  </a:cubicBezTo>
                  <a:cubicBezTo>
                    <a:pt x="50" y="103"/>
                    <a:pt x="51" y="104"/>
                    <a:pt x="52" y="104"/>
                  </a:cubicBezTo>
                  <a:cubicBezTo>
                    <a:pt x="53" y="104"/>
                    <a:pt x="56" y="104"/>
                    <a:pt x="56" y="104"/>
                  </a:cubicBezTo>
                  <a:cubicBezTo>
                    <a:pt x="56" y="102"/>
                    <a:pt x="56" y="102"/>
                    <a:pt x="56" y="102"/>
                  </a:cubicBezTo>
                  <a:cubicBezTo>
                    <a:pt x="56" y="102"/>
                    <a:pt x="56" y="101"/>
                    <a:pt x="57" y="101"/>
                  </a:cubicBezTo>
                  <a:cubicBezTo>
                    <a:pt x="58" y="101"/>
                    <a:pt x="59" y="101"/>
                    <a:pt x="59" y="101"/>
                  </a:cubicBezTo>
                  <a:cubicBezTo>
                    <a:pt x="59" y="101"/>
                    <a:pt x="58" y="100"/>
                    <a:pt x="59" y="100"/>
                  </a:cubicBezTo>
                  <a:cubicBezTo>
                    <a:pt x="59" y="100"/>
                    <a:pt x="61" y="100"/>
                    <a:pt x="62" y="101"/>
                  </a:cubicBezTo>
                  <a:cubicBezTo>
                    <a:pt x="62" y="101"/>
                    <a:pt x="64" y="100"/>
                    <a:pt x="64" y="101"/>
                  </a:cubicBezTo>
                  <a:cubicBezTo>
                    <a:pt x="64" y="101"/>
                    <a:pt x="65" y="102"/>
                    <a:pt x="65" y="102"/>
                  </a:cubicBezTo>
                  <a:cubicBezTo>
                    <a:pt x="65" y="102"/>
                    <a:pt x="66" y="104"/>
                    <a:pt x="66" y="103"/>
                  </a:cubicBezTo>
                  <a:cubicBezTo>
                    <a:pt x="67" y="103"/>
                    <a:pt x="67" y="103"/>
                    <a:pt x="68" y="103"/>
                  </a:cubicBezTo>
                  <a:cubicBezTo>
                    <a:pt x="68" y="104"/>
                    <a:pt x="70" y="104"/>
                    <a:pt x="71" y="104"/>
                  </a:cubicBezTo>
                  <a:cubicBezTo>
                    <a:pt x="71" y="103"/>
                    <a:pt x="71" y="103"/>
                    <a:pt x="71" y="103"/>
                  </a:cubicBezTo>
                  <a:cubicBezTo>
                    <a:pt x="71" y="102"/>
                    <a:pt x="70" y="101"/>
                    <a:pt x="72" y="101"/>
                  </a:cubicBezTo>
                  <a:cubicBezTo>
                    <a:pt x="73" y="101"/>
                    <a:pt x="73" y="100"/>
                    <a:pt x="74" y="100"/>
                  </a:cubicBezTo>
                  <a:cubicBezTo>
                    <a:pt x="75" y="100"/>
                    <a:pt x="76" y="100"/>
                    <a:pt x="76" y="100"/>
                  </a:cubicBezTo>
                  <a:cubicBezTo>
                    <a:pt x="76" y="100"/>
                    <a:pt x="76" y="100"/>
                    <a:pt x="77" y="99"/>
                  </a:cubicBezTo>
                  <a:cubicBezTo>
                    <a:pt x="78" y="98"/>
                    <a:pt x="78" y="97"/>
                    <a:pt x="78" y="97"/>
                  </a:cubicBezTo>
                  <a:cubicBezTo>
                    <a:pt x="78" y="96"/>
                    <a:pt x="78" y="95"/>
                    <a:pt x="78" y="95"/>
                  </a:cubicBezTo>
                  <a:cubicBezTo>
                    <a:pt x="79" y="94"/>
                    <a:pt x="79" y="94"/>
                    <a:pt x="79" y="94"/>
                  </a:cubicBezTo>
                  <a:cubicBezTo>
                    <a:pt x="80" y="93"/>
                    <a:pt x="80" y="93"/>
                    <a:pt x="80" y="93"/>
                  </a:cubicBezTo>
                  <a:cubicBezTo>
                    <a:pt x="80" y="93"/>
                    <a:pt x="80" y="93"/>
                    <a:pt x="81" y="91"/>
                  </a:cubicBezTo>
                  <a:cubicBezTo>
                    <a:pt x="81" y="90"/>
                    <a:pt x="81" y="90"/>
                    <a:pt x="81" y="90"/>
                  </a:cubicBezTo>
                  <a:cubicBezTo>
                    <a:pt x="82" y="88"/>
                    <a:pt x="82" y="88"/>
                    <a:pt x="82" y="88"/>
                  </a:cubicBezTo>
                  <a:cubicBezTo>
                    <a:pt x="81" y="85"/>
                    <a:pt x="81" y="85"/>
                    <a:pt x="81" y="85"/>
                  </a:cubicBezTo>
                  <a:cubicBezTo>
                    <a:pt x="80" y="84"/>
                    <a:pt x="80" y="84"/>
                    <a:pt x="80" y="84"/>
                  </a:cubicBezTo>
                  <a:cubicBezTo>
                    <a:pt x="81" y="83"/>
                    <a:pt x="81" y="83"/>
                    <a:pt x="81" y="83"/>
                  </a:cubicBezTo>
                  <a:cubicBezTo>
                    <a:pt x="81" y="83"/>
                    <a:pt x="82" y="82"/>
                    <a:pt x="83" y="82"/>
                  </a:cubicBezTo>
                  <a:cubicBezTo>
                    <a:pt x="84" y="82"/>
                    <a:pt x="84" y="82"/>
                    <a:pt x="84" y="81"/>
                  </a:cubicBezTo>
                  <a:cubicBezTo>
                    <a:pt x="85" y="81"/>
                    <a:pt x="87" y="79"/>
                    <a:pt x="87" y="79"/>
                  </a:cubicBezTo>
                  <a:cubicBezTo>
                    <a:pt x="87" y="79"/>
                    <a:pt x="87" y="79"/>
                    <a:pt x="88" y="79"/>
                  </a:cubicBezTo>
                  <a:cubicBezTo>
                    <a:pt x="88" y="78"/>
                    <a:pt x="88" y="77"/>
                    <a:pt x="88" y="77"/>
                  </a:cubicBezTo>
                  <a:cubicBezTo>
                    <a:pt x="88" y="77"/>
                    <a:pt x="88" y="76"/>
                    <a:pt x="89" y="76"/>
                  </a:cubicBezTo>
                  <a:cubicBezTo>
                    <a:pt x="90" y="75"/>
                    <a:pt x="94" y="74"/>
                    <a:pt x="94" y="74"/>
                  </a:cubicBezTo>
                  <a:cubicBezTo>
                    <a:pt x="94" y="74"/>
                    <a:pt x="93" y="76"/>
                    <a:pt x="93" y="77"/>
                  </a:cubicBezTo>
                  <a:cubicBezTo>
                    <a:pt x="93" y="78"/>
                    <a:pt x="94" y="80"/>
                    <a:pt x="94" y="80"/>
                  </a:cubicBezTo>
                  <a:cubicBezTo>
                    <a:pt x="94" y="80"/>
                    <a:pt x="93" y="82"/>
                    <a:pt x="93" y="82"/>
                  </a:cubicBezTo>
                  <a:cubicBezTo>
                    <a:pt x="93" y="83"/>
                    <a:pt x="93" y="84"/>
                    <a:pt x="93" y="84"/>
                  </a:cubicBezTo>
                  <a:cubicBezTo>
                    <a:pt x="94" y="85"/>
                    <a:pt x="94" y="85"/>
                    <a:pt x="94" y="85"/>
                  </a:cubicBezTo>
                  <a:cubicBezTo>
                    <a:pt x="94" y="85"/>
                    <a:pt x="94" y="86"/>
                    <a:pt x="94" y="86"/>
                  </a:cubicBezTo>
                  <a:cubicBezTo>
                    <a:pt x="95" y="86"/>
                    <a:pt x="96" y="88"/>
                    <a:pt x="96" y="88"/>
                  </a:cubicBezTo>
                  <a:cubicBezTo>
                    <a:pt x="97" y="88"/>
                    <a:pt x="97" y="88"/>
                    <a:pt x="97" y="88"/>
                  </a:cubicBezTo>
                  <a:cubicBezTo>
                    <a:pt x="97" y="88"/>
                    <a:pt x="98" y="89"/>
                    <a:pt x="98" y="90"/>
                  </a:cubicBezTo>
                  <a:cubicBezTo>
                    <a:pt x="98" y="90"/>
                    <a:pt x="99" y="91"/>
                    <a:pt x="100" y="92"/>
                  </a:cubicBezTo>
                  <a:cubicBezTo>
                    <a:pt x="100" y="92"/>
                    <a:pt x="101" y="92"/>
                    <a:pt x="101" y="92"/>
                  </a:cubicBezTo>
                  <a:cubicBezTo>
                    <a:pt x="102" y="92"/>
                    <a:pt x="103" y="92"/>
                    <a:pt x="103" y="92"/>
                  </a:cubicBezTo>
                  <a:cubicBezTo>
                    <a:pt x="103" y="93"/>
                    <a:pt x="105" y="93"/>
                    <a:pt x="106" y="93"/>
                  </a:cubicBezTo>
                  <a:cubicBezTo>
                    <a:pt x="106" y="94"/>
                    <a:pt x="108" y="93"/>
                    <a:pt x="108" y="93"/>
                  </a:cubicBezTo>
                  <a:cubicBezTo>
                    <a:pt x="109" y="94"/>
                    <a:pt x="109" y="94"/>
                    <a:pt x="109" y="94"/>
                  </a:cubicBezTo>
                  <a:cubicBezTo>
                    <a:pt x="110" y="94"/>
                    <a:pt x="110" y="94"/>
                    <a:pt x="110" y="94"/>
                  </a:cubicBezTo>
                  <a:cubicBezTo>
                    <a:pt x="110" y="94"/>
                    <a:pt x="111" y="94"/>
                    <a:pt x="111" y="95"/>
                  </a:cubicBezTo>
                  <a:cubicBezTo>
                    <a:pt x="110" y="96"/>
                    <a:pt x="110" y="96"/>
                    <a:pt x="110" y="96"/>
                  </a:cubicBezTo>
                  <a:cubicBezTo>
                    <a:pt x="110" y="96"/>
                    <a:pt x="110" y="96"/>
                    <a:pt x="110" y="96"/>
                  </a:cubicBezTo>
                  <a:cubicBezTo>
                    <a:pt x="109" y="97"/>
                    <a:pt x="108" y="99"/>
                    <a:pt x="108" y="99"/>
                  </a:cubicBezTo>
                  <a:cubicBezTo>
                    <a:pt x="111" y="101"/>
                    <a:pt x="111" y="101"/>
                    <a:pt x="111" y="101"/>
                  </a:cubicBezTo>
                  <a:cubicBezTo>
                    <a:pt x="111" y="101"/>
                    <a:pt x="112" y="101"/>
                    <a:pt x="112" y="102"/>
                  </a:cubicBezTo>
                  <a:cubicBezTo>
                    <a:pt x="113" y="103"/>
                    <a:pt x="113" y="104"/>
                    <a:pt x="113" y="104"/>
                  </a:cubicBezTo>
                  <a:cubicBezTo>
                    <a:pt x="113" y="104"/>
                    <a:pt x="113" y="104"/>
                    <a:pt x="113" y="104"/>
                  </a:cubicBezTo>
                  <a:cubicBezTo>
                    <a:pt x="113" y="105"/>
                    <a:pt x="113" y="107"/>
                    <a:pt x="113" y="107"/>
                  </a:cubicBezTo>
                  <a:cubicBezTo>
                    <a:pt x="113" y="107"/>
                    <a:pt x="111" y="108"/>
                    <a:pt x="113" y="108"/>
                  </a:cubicBezTo>
                  <a:cubicBezTo>
                    <a:pt x="115" y="108"/>
                    <a:pt x="115" y="108"/>
                    <a:pt x="115" y="108"/>
                  </a:cubicBezTo>
                  <a:cubicBezTo>
                    <a:pt x="116" y="108"/>
                    <a:pt x="117" y="109"/>
                    <a:pt x="117" y="109"/>
                  </a:cubicBezTo>
                  <a:cubicBezTo>
                    <a:pt x="118" y="108"/>
                    <a:pt x="118" y="108"/>
                    <a:pt x="118" y="108"/>
                  </a:cubicBezTo>
                  <a:cubicBezTo>
                    <a:pt x="118" y="108"/>
                    <a:pt x="117" y="106"/>
                    <a:pt x="119" y="105"/>
                  </a:cubicBezTo>
                  <a:cubicBezTo>
                    <a:pt x="120" y="104"/>
                    <a:pt x="120" y="104"/>
                    <a:pt x="120" y="104"/>
                  </a:cubicBezTo>
                  <a:cubicBezTo>
                    <a:pt x="120" y="104"/>
                    <a:pt x="117" y="103"/>
                    <a:pt x="117" y="102"/>
                  </a:cubicBezTo>
                  <a:cubicBezTo>
                    <a:pt x="117" y="102"/>
                    <a:pt x="116" y="102"/>
                    <a:pt x="117" y="101"/>
                  </a:cubicBezTo>
                  <a:cubicBezTo>
                    <a:pt x="117" y="100"/>
                    <a:pt x="116" y="100"/>
                    <a:pt x="117" y="99"/>
                  </a:cubicBezTo>
                  <a:cubicBezTo>
                    <a:pt x="117" y="99"/>
                    <a:pt x="118" y="99"/>
                    <a:pt x="118" y="98"/>
                  </a:cubicBezTo>
                  <a:cubicBezTo>
                    <a:pt x="118" y="98"/>
                    <a:pt x="117" y="96"/>
                    <a:pt x="117" y="96"/>
                  </a:cubicBezTo>
                  <a:cubicBezTo>
                    <a:pt x="119" y="95"/>
                    <a:pt x="119" y="95"/>
                    <a:pt x="119" y="95"/>
                  </a:cubicBezTo>
                  <a:cubicBezTo>
                    <a:pt x="119" y="95"/>
                    <a:pt x="119" y="94"/>
                    <a:pt x="119" y="94"/>
                  </a:cubicBezTo>
                  <a:cubicBezTo>
                    <a:pt x="119" y="93"/>
                    <a:pt x="119" y="91"/>
                    <a:pt x="119" y="91"/>
                  </a:cubicBezTo>
                  <a:cubicBezTo>
                    <a:pt x="120" y="91"/>
                    <a:pt x="121" y="89"/>
                    <a:pt x="121" y="89"/>
                  </a:cubicBezTo>
                  <a:cubicBezTo>
                    <a:pt x="121" y="89"/>
                    <a:pt x="123" y="89"/>
                    <a:pt x="123" y="89"/>
                  </a:cubicBezTo>
                  <a:cubicBezTo>
                    <a:pt x="123" y="88"/>
                    <a:pt x="124" y="87"/>
                    <a:pt x="124" y="87"/>
                  </a:cubicBezTo>
                  <a:cubicBezTo>
                    <a:pt x="124" y="87"/>
                    <a:pt x="124" y="87"/>
                    <a:pt x="125" y="86"/>
                  </a:cubicBezTo>
                  <a:cubicBezTo>
                    <a:pt x="125" y="85"/>
                    <a:pt x="125" y="84"/>
                    <a:pt x="125" y="84"/>
                  </a:cubicBezTo>
                  <a:cubicBezTo>
                    <a:pt x="125" y="83"/>
                    <a:pt x="126" y="82"/>
                    <a:pt x="126" y="82"/>
                  </a:cubicBezTo>
                  <a:cubicBezTo>
                    <a:pt x="126" y="81"/>
                    <a:pt x="126" y="81"/>
                    <a:pt x="126" y="81"/>
                  </a:cubicBezTo>
                  <a:cubicBezTo>
                    <a:pt x="126" y="81"/>
                    <a:pt x="126" y="80"/>
                    <a:pt x="126" y="80"/>
                  </a:cubicBezTo>
                  <a:cubicBezTo>
                    <a:pt x="126" y="79"/>
                    <a:pt x="126" y="78"/>
                    <a:pt x="126" y="78"/>
                  </a:cubicBezTo>
                  <a:cubicBezTo>
                    <a:pt x="126" y="76"/>
                    <a:pt x="126" y="76"/>
                    <a:pt x="126" y="76"/>
                  </a:cubicBezTo>
                  <a:cubicBezTo>
                    <a:pt x="125" y="74"/>
                    <a:pt x="125" y="74"/>
                    <a:pt x="125" y="74"/>
                  </a:cubicBezTo>
                  <a:cubicBezTo>
                    <a:pt x="125" y="73"/>
                    <a:pt x="125" y="73"/>
                    <a:pt x="125" y="73"/>
                  </a:cubicBezTo>
                  <a:cubicBezTo>
                    <a:pt x="127" y="71"/>
                    <a:pt x="127" y="71"/>
                    <a:pt x="127" y="71"/>
                  </a:cubicBezTo>
                  <a:cubicBezTo>
                    <a:pt x="127" y="71"/>
                    <a:pt x="128" y="70"/>
                    <a:pt x="128" y="71"/>
                  </a:cubicBezTo>
                  <a:cubicBezTo>
                    <a:pt x="129" y="71"/>
                    <a:pt x="130" y="72"/>
                    <a:pt x="130" y="72"/>
                  </a:cubicBezTo>
                  <a:cubicBezTo>
                    <a:pt x="131" y="72"/>
                    <a:pt x="131" y="72"/>
                    <a:pt x="131" y="72"/>
                  </a:cubicBezTo>
                  <a:cubicBezTo>
                    <a:pt x="133" y="71"/>
                    <a:pt x="133" y="71"/>
                    <a:pt x="133" y="71"/>
                  </a:cubicBezTo>
                  <a:cubicBezTo>
                    <a:pt x="133" y="71"/>
                    <a:pt x="134" y="71"/>
                    <a:pt x="134" y="72"/>
                  </a:cubicBezTo>
                  <a:cubicBezTo>
                    <a:pt x="133" y="72"/>
                    <a:pt x="132" y="73"/>
                    <a:pt x="133" y="74"/>
                  </a:cubicBezTo>
                  <a:cubicBezTo>
                    <a:pt x="133" y="74"/>
                    <a:pt x="134" y="75"/>
                    <a:pt x="134" y="76"/>
                  </a:cubicBezTo>
                  <a:cubicBezTo>
                    <a:pt x="134" y="77"/>
                    <a:pt x="134" y="77"/>
                    <a:pt x="134" y="79"/>
                  </a:cubicBezTo>
                  <a:cubicBezTo>
                    <a:pt x="134" y="80"/>
                    <a:pt x="136" y="80"/>
                    <a:pt x="136" y="81"/>
                  </a:cubicBezTo>
                  <a:cubicBezTo>
                    <a:pt x="137" y="81"/>
                    <a:pt x="135" y="82"/>
                    <a:pt x="138" y="82"/>
                  </a:cubicBezTo>
                  <a:cubicBezTo>
                    <a:pt x="140" y="82"/>
                    <a:pt x="142" y="83"/>
                    <a:pt x="142" y="82"/>
                  </a:cubicBezTo>
                  <a:cubicBezTo>
                    <a:pt x="143" y="82"/>
                    <a:pt x="143" y="82"/>
                    <a:pt x="143" y="81"/>
                  </a:cubicBezTo>
                  <a:cubicBezTo>
                    <a:pt x="142" y="80"/>
                    <a:pt x="143" y="79"/>
                    <a:pt x="143" y="79"/>
                  </a:cubicBezTo>
                  <a:cubicBezTo>
                    <a:pt x="143" y="79"/>
                    <a:pt x="144" y="79"/>
                    <a:pt x="144" y="79"/>
                  </a:cubicBezTo>
                  <a:cubicBezTo>
                    <a:pt x="145" y="79"/>
                    <a:pt x="145" y="80"/>
                    <a:pt x="146" y="79"/>
                  </a:cubicBezTo>
                  <a:cubicBezTo>
                    <a:pt x="146" y="79"/>
                    <a:pt x="147" y="78"/>
                    <a:pt x="147" y="78"/>
                  </a:cubicBezTo>
                  <a:cubicBezTo>
                    <a:pt x="149" y="78"/>
                    <a:pt x="149" y="78"/>
                    <a:pt x="149" y="78"/>
                  </a:cubicBezTo>
                  <a:cubicBezTo>
                    <a:pt x="149" y="78"/>
                    <a:pt x="148" y="77"/>
                    <a:pt x="150" y="77"/>
                  </a:cubicBezTo>
                  <a:cubicBezTo>
                    <a:pt x="151" y="77"/>
                    <a:pt x="153" y="77"/>
                    <a:pt x="153" y="77"/>
                  </a:cubicBezTo>
                  <a:cubicBezTo>
                    <a:pt x="153" y="77"/>
                    <a:pt x="153" y="78"/>
                    <a:pt x="153" y="79"/>
                  </a:cubicBezTo>
                  <a:cubicBezTo>
                    <a:pt x="154" y="80"/>
                    <a:pt x="154" y="80"/>
                    <a:pt x="154" y="80"/>
                  </a:cubicBezTo>
                  <a:cubicBezTo>
                    <a:pt x="154" y="80"/>
                    <a:pt x="153" y="80"/>
                    <a:pt x="154" y="82"/>
                  </a:cubicBezTo>
                  <a:cubicBezTo>
                    <a:pt x="155" y="83"/>
                    <a:pt x="156" y="83"/>
                    <a:pt x="156" y="84"/>
                  </a:cubicBezTo>
                  <a:cubicBezTo>
                    <a:pt x="157" y="84"/>
                    <a:pt x="156" y="86"/>
                    <a:pt x="156" y="86"/>
                  </a:cubicBezTo>
                  <a:cubicBezTo>
                    <a:pt x="156" y="86"/>
                    <a:pt x="158" y="86"/>
                    <a:pt x="158" y="86"/>
                  </a:cubicBezTo>
                  <a:cubicBezTo>
                    <a:pt x="158" y="85"/>
                    <a:pt x="158" y="85"/>
                    <a:pt x="159" y="85"/>
                  </a:cubicBezTo>
                  <a:cubicBezTo>
                    <a:pt x="159" y="85"/>
                    <a:pt x="159" y="85"/>
                    <a:pt x="159" y="85"/>
                  </a:cubicBezTo>
                  <a:cubicBezTo>
                    <a:pt x="159" y="85"/>
                    <a:pt x="160" y="84"/>
                    <a:pt x="160" y="83"/>
                  </a:cubicBezTo>
                  <a:cubicBezTo>
                    <a:pt x="160" y="83"/>
                    <a:pt x="160" y="80"/>
                    <a:pt x="159" y="80"/>
                  </a:cubicBezTo>
                  <a:cubicBezTo>
                    <a:pt x="159" y="80"/>
                    <a:pt x="158" y="80"/>
                    <a:pt x="158" y="79"/>
                  </a:cubicBezTo>
                  <a:cubicBezTo>
                    <a:pt x="157" y="78"/>
                    <a:pt x="157" y="78"/>
                    <a:pt x="158" y="78"/>
                  </a:cubicBezTo>
                  <a:cubicBezTo>
                    <a:pt x="158" y="78"/>
                    <a:pt x="159" y="77"/>
                    <a:pt x="159" y="77"/>
                  </a:cubicBezTo>
                  <a:cubicBezTo>
                    <a:pt x="159" y="77"/>
                    <a:pt x="160" y="76"/>
                    <a:pt x="159" y="76"/>
                  </a:cubicBezTo>
                  <a:cubicBezTo>
                    <a:pt x="159" y="75"/>
                    <a:pt x="158" y="74"/>
                    <a:pt x="158" y="74"/>
                  </a:cubicBezTo>
                  <a:cubicBezTo>
                    <a:pt x="158" y="74"/>
                    <a:pt x="157" y="75"/>
                    <a:pt x="156" y="74"/>
                  </a:cubicBezTo>
                  <a:cubicBezTo>
                    <a:pt x="156" y="74"/>
                    <a:pt x="156" y="74"/>
                    <a:pt x="156" y="73"/>
                  </a:cubicBezTo>
                  <a:cubicBezTo>
                    <a:pt x="156" y="73"/>
                    <a:pt x="156" y="71"/>
                    <a:pt x="156" y="71"/>
                  </a:cubicBezTo>
                  <a:cubicBezTo>
                    <a:pt x="155" y="71"/>
                    <a:pt x="155" y="71"/>
                    <a:pt x="155" y="71"/>
                  </a:cubicBezTo>
                  <a:cubicBezTo>
                    <a:pt x="156" y="69"/>
                    <a:pt x="156" y="69"/>
                    <a:pt x="156" y="69"/>
                  </a:cubicBezTo>
                  <a:cubicBezTo>
                    <a:pt x="156" y="68"/>
                    <a:pt x="156" y="68"/>
                    <a:pt x="156" y="68"/>
                  </a:cubicBezTo>
                  <a:cubicBezTo>
                    <a:pt x="156" y="68"/>
                    <a:pt x="156" y="67"/>
                    <a:pt x="157" y="67"/>
                  </a:cubicBezTo>
                  <a:cubicBezTo>
                    <a:pt x="157" y="66"/>
                    <a:pt x="157" y="66"/>
                    <a:pt x="157" y="65"/>
                  </a:cubicBezTo>
                  <a:cubicBezTo>
                    <a:pt x="158" y="65"/>
                    <a:pt x="158" y="64"/>
                    <a:pt x="158" y="64"/>
                  </a:cubicBezTo>
                  <a:cubicBezTo>
                    <a:pt x="159" y="64"/>
                    <a:pt x="160" y="64"/>
                    <a:pt x="161" y="64"/>
                  </a:cubicBezTo>
                  <a:cubicBezTo>
                    <a:pt x="161" y="64"/>
                    <a:pt x="161" y="63"/>
                    <a:pt x="162" y="63"/>
                  </a:cubicBezTo>
                  <a:cubicBezTo>
                    <a:pt x="162" y="63"/>
                    <a:pt x="163" y="64"/>
                    <a:pt x="163" y="64"/>
                  </a:cubicBezTo>
                  <a:cubicBezTo>
                    <a:pt x="163" y="64"/>
                    <a:pt x="163" y="64"/>
                    <a:pt x="163" y="65"/>
                  </a:cubicBezTo>
                  <a:cubicBezTo>
                    <a:pt x="163" y="65"/>
                    <a:pt x="166" y="67"/>
                    <a:pt x="166" y="67"/>
                  </a:cubicBezTo>
                  <a:cubicBezTo>
                    <a:pt x="166" y="67"/>
                    <a:pt x="166" y="67"/>
                    <a:pt x="167" y="67"/>
                  </a:cubicBezTo>
                  <a:cubicBezTo>
                    <a:pt x="167" y="67"/>
                    <a:pt x="166" y="67"/>
                    <a:pt x="167" y="67"/>
                  </a:cubicBezTo>
                  <a:cubicBezTo>
                    <a:pt x="167" y="68"/>
                    <a:pt x="170" y="67"/>
                    <a:pt x="170" y="67"/>
                  </a:cubicBezTo>
                  <a:cubicBezTo>
                    <a:pt x="171" y="67"/>
                    <a:pt x="171" y="67"/>
                    <a:pt x="171" y="67"/>
                  </a:cubicBezTo>
                  <a:cubicBezTo>
                    <a:pt x="171" y="67"/>
                    <a:pt x="171" y="67"/>
                    <a:pt x="171" y="66"/>
                  </a:cubicBezTo>
                  <a:cubicBezTo>
                    <a:pt x="172" y="66"/>
                    <a:pt x="172" y="65"/>
                    <a:pt x="172" y="64"/>
                  </a:cubicBezTo>
                  <a:cubicBezTo>
                    <a:pt x="172" y="64"/>
                    <a:pt x="173" y="64"/>
                    <a:pt x="172" y="63"/>
                  </a:cubicBezTo>
                  <a:cubicBezTo>
                    <a:pt x="170" y="62"/>
                    <a:pt x="169" y="62"/>
                    <a:pt x="169" y="62"/>
                  </a:cubicBezTo>
                  <a:cubicBezTo>
                    <a:pt x="169" y="62"/>
                    <a:pt x="167" y="60"/>
                    <a:pt x="168" y="60"/>
                  </a:cubicBezTo>
                  <a:cubicBezTo>
                    <a:pt x="169" y="59"/>
                    <a:pt x="170" y="58"/>
                    <a:pt x="170" y="58"/>
                  </a:cubicBezTo>
                  <a:cubicBezTo>
                    <a:pt x="169" y="56"/>
                    <a:pt x="169" y="56"/>
                    <a:pt x="169" y="56"/>
                  </a:cubicBezTo>
                  <a:cubicBezTo>
                    <a:pt x="170" y="55"/>
                    <a:pt x="170" y="55"/>
                    <a:pt x="170" y="55"/>
                  </a:cubicBezTo>
                  <a:cubicBezTo>
                    <a:pt x="169" y="53"/>
                    <a:pt x="169" y="53"/>
                    <a:pt x="169" y="53"/>
                  </a:cubicBezTo>
                  <a:cubicBezTo>
                    <a:pt x="169" y="53"/>
                    <a:pt x="170" y="52"/>
                    <a:pt x="170" y="52"/>
                  </a:cubicBezTo>
                  <a:cubicBezTo>
                    <a:pt x="170" y="51"/>
                    <a:pt x="171" y="48"/>
                    <a:pt x="171" y="48"/>
                  </a:cubicBezTo>
                  <a:cubicBezTo>
                    <a:pt x="171" y="48"/>
                    <a:pt x="171" y="47"/>
                    <a:pt x="171" y="46"/>
                  </a:cubicBezTo>
                  <a:cubicBezTo>
                    <a:pt x="171" y="46"/>
                    <a:pt x="170" y="45"/>
                    <a:pt x="170" y="45"/>
                  </a:cubicBezTo>
                  <a:cubicBezTo>
                    <a:pt x="169" y="44"/>
                    <a:pt x="169" y="44"/>
                    <a:pt x="169" y="44"/>
                  </a:cubicBezTo>
                  <a:cubicBezTo>
                    <a:pt x="169" y="44"/>
                    <a:pt x="168" y="42"/>
                    <a:pt x="168" y="42"/>
                  </a:cubicBezTo>
                  <a:cubicBezTo>
                    <a:pt x="167" y="43"/>
                    <a:pt x="166" y="43"/>
                    <a:pt x="166" y="43"/>
                  </a:cubicBezTo>
                  <a:cubicBezTo>
                    <a:pt x="166" y="43"/>
                    <a:pt x="166" y="45"/>
                    <a:pt x="166" y="45"/>
                  </a:cubicBezTo>
                  <a:cubicBezTo>
                    <a:pt x="165" y="46"/>
                    <a:pt x="164" y="46"/>
                    <a:pt x="164" y="46"/>
                  </a:cubicBezTo>
                  <a:cubicBezTo>
                    <a:pt x="164" y="46"/>
                    <a:pt x="164" y="46"/>
                    <a:pt x="164" y="46"/>
                  </a:cubicBezTo>
                  <a:cubicBezTo>
                    <a:pt x="163" y="46"/>
                    <a:pt x="163" y="46"/>
                    <a:pt x="163" y="46"/>
                  </a:cubicBezTo>
                  <a:cubicBezTo>
                    <a:pt x="162" y="48"/>
                    <a:pt x="162" y="48"/>
                    <a:pt x="162" y="48"/>
                  </a:cubicBezTo>
                  <a:cubicBezTo>
                    <a:pt x="161" y="49"/>
                    <a:pt x="161" y="49"/>
                    <a:pt x="161" y="49"/>
                  </a:cubicBezTo>
                  <a:cubicBezTo>
                    <a:pt x="161" y="49"/>
                    <a:pt x="159" y="50"/>
                    <a:pt x="158" y="50"/>
                  </a:cubicBezTo>
                  <a:cubicBezTo>
                    <a:pt x="158" y="50"/>
                    <a:pt x="156" y="50"/>
                    <a:pt x="156" y="50"/>
                  </a:cubicBezTo>
                  <a:cubicBezTo>
                    <a:pt x="155" y="49"/>
                    <a:pt x="155" y="49"/>
                    <a:pt x="155" y="49"/>
                  </a:cubicBezTo>
                  <a:cubicBezTo>
                    <a:pt x="152" y="48"/>
                    <a:pt x="152" y="48"/>
                    <a:pt x="152" y="48"/>
                  </a:cubicBezTo>
                  <a:cubicBezTo>
                    <a:pt x="152" y="48"/>
                    <a:pt x="152" y="48"/>
                    <a:pt x="152" y="48"/>
                  </a:cubicBezTo>
                  <a:cubicBezTo>
                    <a:pt x="150" y="47"/>
                    <a:pt x="150" y="47"/>
                    <a:pt x="150" y="47"/>
                  </a:cubicBezTo>
                  <a:cubicBezTo>
                    <a:pt x="149" y="46"/>
                    <a:pt x="149" y="46"/>
                    <a:pt x="149" y="46"/>
                  </a:cubicBezTo>
                  <a:cubicBezTo>
                    <a:pt x="149" y="44"/>
                    <a:pt x="149" y="44"/>
                    <a:pt x="149" y="44"/>
                  </a:cubicBezTo>
                  <a:cubicBezTo>
                    <a:pt x="147" y="42"/>
                    <a:pt x="147" y="42"/>
                    <a:pt x="147" y="42"/>
                  </a:cubicBezTo>
                  <a:cubicBezTo>
                    <a:pt x="143" y="41"/>
                    <a:pt x="143" y="41"/>
                    <a:pt x="143" y="41"/>
                  </a:cubicBezTo>
                  <a:cubicBezTo>
                    <a:pt x="140" y="40"/>
                    <a:pt x="140" y="40"/>
                    <a:pt x="140" y="40"/>
                  </a:cubicBezTo>
                  <a:cubicBezTo>
                    <a:pt x="138" y="40"/>
                    <a:pt x="138" y="40"/>
                    <a:pt x="138" y="40"/>
                  </a:cubicBezTo>
                  <a:cubicBezTo>
                    <a:pt x="138" y="40"/>
                    <a:pt x="134" y="40"/>
                    <a:pt x="134" y="40"/>
                  </a:cubicBezTo>
                  <a:cubicBezTo>
                    <a:pt x="134" y="40"/>
                    <a:pt x="133" y="40"/>
                    <a:pt x="133" y="40"/>
                  </a:cubicBezTo>
                  <a:cubicBezTo>
                    <a:pt x="133" y="40"/>
                    <a:pt x="133" y="40"/>
                    <a:pt x="133" y="40"/>
                  </a:cubicBezTo>
                  <a:cubicBezTo>
                    <a:pt x="133" y="40"/>
                    <a:pt x="133" y="40"/>
                    <a:pt x="133" y="40"/>
                  </a:cubicBezTo>
                  <a:cubicBezTo>
                    <a:pt x="133" y="40"/>
                    <a:pt x="133" y="40"/>
                    <a:pt x="133" y="40"/>
                  </a:cubicBezTo>
                  <a:cubicBezTo>
                    <a:pt x="133" y="40"/>
                    <a:pt x="133" y="40"/>
                    <a:pt x="133" y="40"/>
                  </a:cubicBezTo>
                  <a:cubicBezTo>
                    <a:pt x="133" y="40"/>
                    <a:pt x="133" y="40"/>
                    <a:pt x="133" y="40"/>
                  </a:cubicBezTo>
                  <a:cubicBezTo>
                    <a:pt x="132" y="40"/>
                    <a:pt x="132" y="40"/>
                    <a:pt x="132" y="40"/>
                  </a:cubicBezTo>
                  <a:cubicBezTo>
                    <a:pt x="133" y="38"/>
                    <a:pt x="133" y="38"/>
                    <a:pt x="133" y="38"/>
                  </a:cubicBezTo>
                  <a:cubicBezTo>
                    <a:pt x="134" y="38"/>
                    <a:pt x="134" y="38"/>
                    <a:pt x="134" y="38"/>
                  </a:cubicBezTo>
                  <a:cubicBezTo>
                    <a:pt x="134" y="37"/>
                    <a:pt x="134" y="37"/>
                    <a:pt x="134" y="37"/>
                  </a:cubicBezTo>
                  <a:cubicBezTo>
                    <a:pt x="134" y="37"/>
                    <a:pt x="133" y="36"/>
                    <a:pt x="133" y="36"/>
                  </a:cubicBezTo>
                  <a:cubicBezTo>
                    <a:pt x="133" y="36"/>
                    <a:pt x="133" y="35"/>
                    <a:pt x="133" y="35"/>
                  </a:cubicBezTo>
                  <a:cubicBezTo>
                    <a:pt x="133" y="35"/>
                    <a:pt x="133" y="35"/>
                    <a:pt x="133" y="35"/>
                  </a:cubicBezTo>
                  <a:cubicBezTo>
                    <a:pt x="133" y="35"/>
                    <a:pt x="133" y="34"/>
                    <a:pt x="133" y="34"/>
                  </a:cubicBezTo>
                  <a:cubicBezTo>
                    <a:pt x="133" y="34"/>
                    <a:pt x="133" y="34"/>
                    <a:pt x="133" y="34"/>
                  </a:cubicBezTo>
                  <a:cubicBezTo>
                    <a:pt x="133" y="33"/>
                    <a:pt x="133" y="33"/>
                    <a:pt x="133" y="33"/>
                  </a:cubicBezTo>
                  <a:cubicBezTo>
                    <a:pt x="134" y="30"/>
                    <a:pt x="134" y="30"/>
                    <a:pt x="134" y="30"/>
                  </a:cubicBezTo>
                  <a:cubicBezTo>
                    <a:pt x="136" y="28"/>
                    <a:pt x="136" y="28"/>
                    <a:pt x="136" y="28"/>
                  </a:cubicBezTo>
                  <a:cubicBezTo>
                    <a:pt x="136" y="28"/>
                    <a:pt x="136" y="26"/>
                    <a:pt x="137" y="26"/>
                  </a:cubicBezTo>
                  <a:cubicBezTo>
                    <a:pt x="137" y="25"/>
                    <a:pt x="137" y="24"/>
                    <a:pt x="137" y="24"/>
                  </a:cubicBezTo>
                  <a:cubicBezTo>
                    <a:pt x="139" y="23"/>
                    <a:pt x="139" y="23"/>
                    <a:pt x="139" y="23"/>
                  </a:cubicBezTo>
                  <a:cubicBezTo>
                    <a:pt x="139" y="23"/>
                    <a:pt x="140" y="22"/>
                    <a:pt x="140" y="22"/>
                  </a:cubicBezTo>
                  <a:cubicBezTo>
                    <a:pt x="140" y="21"/>
                    <a:pt x="139" y="20"/>
                    <a:pt x="139" y="20"/>
                  </a:cubicBezTo>
                  <a:cubicBezTo>
                    <a:pt x="139" y="19"/>
                    <a:pt x="140" y="18"/>
                    <a:pt x="140" y="18"/>
                  </a:cubicBezTo>
                  <a:cubicBezTo>
                    <a:pt x="139" y="18"/>
                    <a:pt x="139" y="17"/>
                    <a:pt x="138" y="17"/>
                  </a:cubicBezTo>
                  <a:cubicBezTo>
                    <a:pt x="138" y="17"/>
                    <a:pt x="137" y="17"/>
                    <a:pt x="137" y="16"/>
                  </a:cubicBezTo>
                  <a:cubicBezTo>
                    <a:pt x="137" y="16"/>
                    <a:pt x="136" y="15"/>
                    <a:pt x="136" y="15"/>
                  </a:cubicBezTo>
                  <a:cubicBezTo>
                    <a:pt x="136" y="15"/>
                    <a:pt x="136" y="13"/>
                    <a:pt x="135" y="13"/>
                  </a:cubicBezTo>
                  <a:cubicBezTo>
                    <a:pt x="135" y="13"/>
                    <a:pt x="134" y="13"/>
                    <a:pt x="133" y="12"/>
                  </a:cubicBezTo>
                  <a:cubicBezTo>
                    <a:pt x="132" y="12"/>
                    <a:pt x="131" y="11"/>
                    <a:pt x="131" y="11"/>
                  </a:cubicBezTo>
                  <a:cubicBezTo>
                    <a:pt x="130" y="11"/>
                    <a:pt x="128" y="9"/>
                    <a:pt x="128" y="9"/>
                  </a:cubicBezTo>
                  <a:cubicBezTo>
                    <a:pt x="128" y="9"/>
                    <a:pt x="128" y="9"/>
                    <a:pt x="127" y="9"/>
                  </a:cubicBezTo>
                  <a:cubicBezTo>
                    <a:pt x="127" y="9"/>
                    <a:pt x="126" y="8"/>
                    <a:pt x="126" y="8"/>
                  </a:cubicBezTo>
                  <a:cubicBezTo>
                    <a:pt x="125" y="8"/>
                    <a:pt x="125" y="8"/>
                    <a:pt x="125" y="8"/>
                  </a:cubicBezTo>
                  <a:cubicBezTo>
                    <a:pt x="125" y="8"/>
                    <a:pt x="125" y="8"/>
                    <a:pt x="125" y="8"/>
                  </a:cubicBezTo>
                  <a:cubicBezTo>
                    <a:pt x="124" y="8"/>
                    <a:pt x="124" y="8"/>
                    <a:pt x="123" y="7"/>
                  </a:cubicBezTo>
                  <a:cubicBezTo>
                    <a:pt x="121" y="7"/>
                    <a:pt x="122" y="7"/>
                    <a:pt x="120" y="7"/>
                  </a:cubicBezTo>
                  <a:cubicBezTo>
                    <a:pt x="119" y="7"/>
                    <a:pt x="118" y="7"/>
                    <a:pt x="118" y="7"/>
                  </a:cubicBezTo>
                  <a:cubicBezTo>
                    <a:pt x="118" y="7"/>
                    <a:pt x="117" y="6"/>
                    <a:pt x="115" y="6"/>
                  </a:cubicBezTo>
                  <a:cubicBezTo>
                    <a:pt x="114" y="7"/>
                    <a:pt x="112" y="8"/>
                    <a:pt x="111" y="8"/>
                  </a:cubicBezTo>
                  <a:cubicBezTo>
                    <a:pt x="111" y="8"/>
                    <a:pt x="110" y="7"/>
                    <a:pt x="110" y="7"/>
                  </a:cubicBezTo>
                  <a:cubicBezTo>
                    <a:pt x="110" y="7"/>
                    <a:pt x="110" y="6"/>
                    <a:pt x="110" y="6"/>
                  </a:cubicBezTo>
                  <a:cubicBezTo>
                    <a:pt x="110" y="6"/>
                    <a:pt x="109" y="5"/>
                    <a:pt x="108" y="4"/>
                  </a:cubicBezTo>
                  <a:cubicBezTo>
                    <a:pt x="108" y="4"/>
                    <a:pt x="107" y="4"/>
                    <a:pt x="107" y="4"/>
                  </a:cubicBezTo>
                  <a:cubicBezTo>
                    <a:pt x="107" y="4"/>
                    <a:pt x="107" y="4"/>
                    <a:pt x="107" y="5"/>
                  </a:cubicBezTo>
                  <a:cubicBezTo>
                    <a:pt x="107" y="6"/>
                    <a:pt x="109" y="6"/>
                    <a:pt x="107" y="6"/>
                  </a:cubicBezTo>
                  <a:cubicBezTo>
                    <a:pt x="106" y="5"/>
                    <a:pt x="105" y="5"/>
                    <a:pt x="105" y="5"/>
                  </a:cubicBezTo>
                  <a:cubicBezTo>
                    <a:pt x="102" y="6"/>
                    <a:pt x="102" y="6"/>
                    <a:pt x="102" y="6"/>
                  </a:cubicBezTo>
                  <a:cubicBezTo>
                    <a:pt x="103" y="5"/>
                    <a:pt x="103" y="5"/>
                    <a:pt x="103" y="5"/>
                  </a:cubicBezTo>
                  <a:cubicBezTo>
                    <a:pt x="103" y="5"/>
                    <a:pt x="104" y="5"/>
                    <a:pt x="104" y="5"/>
                  </a:cubicBezTo>
                  <a:cubicBezTo>
                    <a:pt x="104" y="4"/>
                    <a:pt x="104" y="4"/>
                    <a:pt x="104" y="4"/>
                  </a:cubicBezTo>
                  <a:cubicBezTo>
                    <a:pt x="104" y="4"/>
                    <a:pt x="104" y="3"/>
                    <a:pt x="104" y="3"/>
                  </a:cubicBezTo>
                  <a:cubicBezTo>
                    <a:pt x="105" y="3"/>
                    <a:pt x="106" y="2"/>
                    <a:pt x="105" y="2"/>
                  </a:cubicBezTo>
                  <a:cubicBezTo>
                    <a:pt x="104" y="2"/>
                    <a:pt x="103" y="2"/>
                    <a:pt x="103" y="2"/>
                  </a:cubicBezTo>
                  <a:cubicBezTo>
                    <a:pt x="103" y="1"/>
                    <a:pt x="103" y="1"/>
                    <a:pt x="103" y="1"/>
                  </a:cubicBezTo>
                  <a:cubicBezTo>
                    <a:pt x="103" y="1"/>
                    <a:pt x="102" y="0"/>
                    <a:pt x="102" y="0"/>
                  </a:cubicBezTo>
                  <a:cubicBezTo>
                    <a:pt x="102" y="1"/>
                    <a:pt x="102" y="2"/>
                    <a:pt x="102" y="2"/>
                  </a:cubicBezTo>
                  <a:cubicBezTo>
                    <a:pt x="101" y="2"/>
                    <a:pt x="101" y="2"/>
                    <a:pt x="101" y="1"/>
                  </a:cubicBezTo>
                  <a:cubicBezTo>
                    <a:pt x="101" y="0"/>
                    <a:pt x="101" y="0"/>
                    <a:pt x="101" y="0"/>
                  </a:cubicBezTo>
                  <a:cubicBezTo>
                    <a:pt x="100" y="0"/>
                    <a:pt x="99" y="0"/>
                    <a:pt x="99" y="0"/>
                  </a:cubicBezTo>
                  <a:cubicBezTo>
                    <a:pt x="99" y="0"/>
                    <a:pt x="100" y="1"/>
                    <a:pt x="98" y="1"/>
                  </a:cubicBezTo>
                  <a:cubicBezTo>
                    <a:pt x="97" y="1"/>
                    <a:pt x="96" y="2"/>
                    <a:pt x="95" y="2"/>
                  </a:cubicBezTo>
                  <a:cubicBezTo>
                    <a:pt x="94" y="3"/>
                    <a:pt x="94" y="4"/>
                    <a:pt x="94" y="4"/>
                  </a:cubicBezTo>
                  <a:cubicBezTo>
                    <a:pt x="94" y="5"/>
                    <a:pt x="92" y="5"/>
                    <a:pt x="92" y="6"/>
                  </a:cubicBezTo>
                  <a:cubicBezTo>
                    <a:pt x="93" y="6"/>
                    <a:pt x="92" y="6"/>
                    <a:pt x="94" y="7"/>
                  </a:cubicBezTo>
                  <a:cubicBezTo>
                    <a:pt x="95" y="7"/>
                    <a:pt x="95" y="7"/>
                    <a:pt x="96" y="7"/>
                  </a:cubicBezTo>
                  <a:cubicBezTo>
                    <a:pt x="97" y="8"/>
                    <a:pt x="98" y="7"/>
                    <a:pt x="98" y="7"/>
                  </a:cubicBezTo>
                  <a:cubicBezTo>
                    <a:pt x="98" y="7"/>
                    <a:pt x="98" y="7"/>
                    <a:pt x="99" y="8"/>
                  </a:cubicBezTo>
                  <a:cubicBezTo>
                    <a:pt x="99" y="8"/>
                    <a:pt x="100" y="7"/>
                    <a:pt x="100" y="8"/>
                  </a:cubicBezTo>
                  <a:cubicBezTo>
                    <a:pt x="100" y="9"/>
                    <a:pt x="101" y="10"/>
                    <a:pt x="100" y="10"/>
                  </a:cubicBezTo>
                  <a:cubicBezTo>
                    <a:pt x="99" y="10"/>
                    <a:pt x="98" y="11"/>
                    <a:pt x="98" y="10"/>
                  </a:cubicBezTo>
                  <a:cubicBezTo>
                    <a:pt x="98" y="10"/>
                    <a:pt x="98" y="9"/>
                    <a:pt x="97" y="9"/>
                  </a:cubicBezTo>
                  <a:cubicBezTo>
                    <a:pt x="97" y="9"/>
                    <a:pt x="96" y="9"/>
                    <a:pt x="96" y="9"/>
                  </a:cubicBezTo>
                  <a:cubicBezTo>
                    <a:pt x="95" y="11"/>
                    <a:pt x="95" y="11"/>
                    <a:pt x="95" y="11"/>
                  </a:cubicBezTo>
                  <a:cubicBezTo>
                    <a:pt x="95" y="11"/>
                    <a:pt x="95" y="12"/>
                    <a:pt x="94" y="12"/>
                  </a:cubicBezTo>
                  <a:cubicBezTo>
                    <a:pt x="93" y="12"/>
                    <a:pt x="94" y="12"/>
                    <a:pt x="92" y="12"/>
                  </a:cubicBezTo>
                  <a:cubicBezTo>
                    <a:pt x="90" y="12"/>
                    <a:pt x="90" y="11"/>
                    <a:pt x="89" y="11"/>
                  </a:cubicBezTo>
                  <a:cubicBezTo>
                    <a:pt x="89" y="11"/>
                    <a:pt x="89" y="11"/>
                    <a:pt x="88" y="11"/>
                  </a:cubicBezTo>
                  <a:cubicBezTo>
                    <a:pt x="88" y="11"/>
                    <a:pt x="86" y="9"/>
                    <a:pt x="85" y="11"/>
                  </a:cubicBezTo>
                  <a:cubicBezTo>
                    <a:pt x="84" y="12"/>
                    <a:pt x="83" y="13"/>
                    <a:pt x="83" y="13"/>
                  </a:cubicBezTo>
                  <a:cubicBezTo>
                    <a:pt x="80" y="13"/>
                    <a:pt x="80" y="13"/>
                    <a:pt x="80" y="13"/>
                  </a:cubicBezTo>
                  <a:cubicBezTo>
                    <a:pt x="80" y="13"/>
                    <a:pt x="79" y="13"/>
                    <a:pt x="78" y="13"/>
                  </a:cubicBezTo>
                  <a:cubicBezTo>
                    <a:pt x="77" y="13"/>
                    <a:pt x="76" y="13"/>
                    <a:pt x="76" y="13"/>
                  </a:cubicBezTo>
                  <a:cubicBezTo>
                    <a:pt x="75" y="14"/>
                    <a:pt x="74" y="11"/>
                    <a:pt x="74" y="11"/>
                  </a:cubicBezTo>
                  <a:cubicBezTo>
                    <a:pt x="74" y="11"/>
                    <a:pt x="75" y="9"/>
                    <a:pt x="72" y="11"/>
                  </a:cubicBezTo>
                  <a:cubicBezTo>
                    <a:pt x="69" y="13"/>
                    <a:pt x="68" y="13"/>
                    <a:pt x="68" y="13"/>
                  </a:cubicBezTo>
                  <a:cubicBezTo>
                    <a:pt x="67" y="13"/>
                    <a:pt x="66" y="14"/>
                    <a:pt x="66" y="14"/>
                  </a:cubicBezTo>
                  <a:cubicBezTo>
                    <a:pt x="65" y="13"/>
                    <a:pt x="65" y="13"/>
                    <a:pt x="65" y="13"/>
                  </a:cubicBezTo>
                  <a:cubicBezTo>
                    <a:pt x="65" y="13"/>
                    <a:pt x="65" y="13"/>
                    <a:pt x="65" y="13"/>
                  </a:cubicBezTo>
                  <a:cubicBezTo>
                    <a:pt x="65" y="13"/>
                    <a:pt x="65" y="13"/>
                    <a:pt x="65" y="13"/>
                  </a:cubicBezTo>
                  <a:cubicBezTo>
                    <a:pt x="66" y="13"/>
                    <a:pt x="66" y="12"/>
                    <a:pt x="66" y="12"/>
                  </a:cubicBezTo>
                  <a:cubicBezTo>
                    <a:pt x="65" y="11"/>
                    <a:pt x="65" y="11"/>
                    <a:pt x="65" y="11"/>
                  </a:cubicBezTo>
                  <a:cubicBezTo>
                    <a:pt x="62" y="12"/>
                    <a:pt x="62" y="12"/>
                    <a:pt x="62" y="12"/>
                  </a:cubicBezTo>
                  <a:cubicBezTo>
                    <a:pt x="62" y="12"/>
                    <a:pt x="63" y="12"/>
                    <a:pt x="62" y="12"/>
                  </a:cubicBezTo>
                  <a:cubicBezTo>
                    <a:pt x="62" y="12"/>
                    <a:pt x="60" y="12"/>
                    <a:pt x="60" y="12"/>
                  </a:cubicBezTo>
                  <a:cubicBezTo>
                    <a:pt x="60" y="14"/>
                    <a:pt x="60" y="14"/>
                    <a:pt x="60" y="14"/>
                  </a:cubicBezTo>
                  <a:cubicBezTo>
                    <a:pt x="60" y="14"/>
                    <a:pt x="59" y="14"/>
                    <a:pt x="59" y="14"/>
                  </a:cubicBezTo>
                  <a:cubicBezTo>
                    <a:pt x="59" y="14"/>
                    <a:pt x="59" y="15"/>
                    <a:pt x="59" y="15"/>
                  </a:cubicBezTo>
                  <a:cubicBezTo>
                    <a:pt x="59" y="15"/>
                    <a:pt x="59" y="16"/>
                    <a:pt x="59" y="16"/>
                  </a:cubicBezTo>
                  <a:cubicBezTo>
                    <a:pt x="59" y="16"/>
                    <a:pt x="58" y="16"/>
                    <a:pt x="58" y="16"/>
                  </a:cubicBezTo>
                  <a:cubicBezTo>
                    <a:pt x="58" y="16"/>
                    <a:pt x="57" y="16"/>
                    <a:pt x="57" y="16"/>
                  </a:cubicBezTo>
                  <a:cubicBezTo>
                    <a:pt x="57" y="16"/>
                    <a:pt x="56" y="18"/>
                    <a:pt x="56" y="18"/>
                  </a:cubicBezTo>
                  <a:cubicBezTo>
                    <a:pt x="56" y="18"/>
                    <a:pt x="56" y="19"/>
                    <a:pt x="56" y="19"/>
                  </a:cubicBezTo>
                  <a:cubicBezTo>
                    <a:pt x="56" y="19"/>
                    <a:pt x="56" y="19"/>
                    <a:pt x="56" y="20"/>
                  </a:cubicBezTo>
                  <a:cubicBezTo>
                    <a:pt x="55" y="20"/>
                    <a:pt x="54" y="20"/>
                    <a:pt x="54" y="20"/>
                  </a:cubicBezTo>
                  <a:cubicBezTo>
                    <a:pt x="54" y="20"/>
                    <a:pt x="53" y="20"/>
                    <a:pt x="52" y="20"/>
                  </a:cubicBezTo>
                  <a:cubicBezTo>
                    <a:pt x="52" y="20"/>
                    <a:pt x="51" y="20"/>
                    <a:pt x="51" y="20"/>
                  </a:cubicBezTo>
                  <a:cubicBezTo>
                    <a:pt x="50" y="20"/>
                    <a:pt x="50" y="21"/>
                    <a:pt x="50" y="21"/>
                  </a:cubicBezTo>
                  <a:cubicBezTo>
                    <a:pt x="50" y="21"/>
                    <a:pt x="48" y="20"/>
                    <a:pt x="48" y="20"/>
                  </a:cubicBezTo>
                  <a:cubicBezTo>
                    <a:pt x="47" y="20"/>
                    <a:pt x="47" y="19"/>
                    <a:pt x="47" y="18"/>
                  </a:cubicBezTo>
                  <a:cubicBezTo>
                    <a:pt x="47" y="18"/>
                    <a:pt x="46" y="16"/>
                    <a:pt x="46" y="16"/>
                  </a:cubicBezTo>
                  <a:cubicBezTo>
                    <a:pt x="45" y="17"/>
                    <a:pt x="45" y="17"/>
                    <a:pt x="45" y="17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0" y="16"/>
                    <a:pt x="40" y="16"/>
                    <a:pt x="40" y="16"/>
                  </a:cubicBezTo>
                  <a:cubicBezTo>
                    <a:pt x="40" y="18"/>
                    <a:pt x="40" y="18"/>
                    <a:pt x="40" y="18"/>
                  </a:cubicBezTo>
                  <a:cubicBezTo>
                    <a:pt x="40" y="18"/>
                    <a:pt x="41" y="19"/>
                    <a:pt x="41" y="19"/>
                  </a:cubicBezTo>
                  <a:cubicBezTo>
                    <a:pt x="41" y="19"/>
                    <a:pt x="40" y="19"/>
                    <a:pt x="40" y="19"/>
                  </a:cubicBezTo>
                  <a:cubicBezTo>
                    <a:pt x="39" y="20"/>
                    <a:pt x="39" y="20"/>
                    <a:pt x="39" y="20"/>
                  </a:cubicBezTo>
                  <a:cubicBezTo>
                    <a:pt x="38" y="20"/>
                    <a:pt x="38" y="20"/>
                    <a:pt x="38" y="20"/>
                  </a:cubicBezTo>
                  <a:cubicBezTo>
                    <a:pt x="38" y="20"/>
                    <a:pt x="37" y="22"/>
                    <a:pt x="37" y="22"/>
                  </a:cubicBezTo>
                  <a:cubicBezTo>
                    <a:pt x="37" y="23"/>
                    <a:pt x="36" y="23"/>
                    <a:pt x="36" y="23"/>
                  </a:cubicBezTo>
                  <a:cubicBezTo>
                    <a:pt x="36" y="23"/>
                    <a:pt x="35" y="23"/>
                    <a:pt x="36" y="24"/>
                  </a:cubicBezTo>
                  <a:cubicBezTo>
                    <a:pt x="37" y="24"/>
                    <a:pt x="38" y="24"/>
                    <a:pt x="38" y="24"/>
                  </a:cubicBezTo>
                  <a:cubicBezTo>
                    <a:pt x="39" y="24"/>
                    <a:pt x="40" y="24"/>
                    <a:pt x="40" y="24"/>
                  </a:cubicBezTo>
                  <a:cubicBezTo>
                    <a:pt x="40" y="24"/>
                    <a:pt x="42" y="23"/>
                    <a:pt x="42" y="23"/>
                  </a:cubicBezTo>
                  <a:cubicBezTo>
                    <a:pt x="42" y="24"/>
                    <a:pt x="42" y="24"/>
                    <a:pt x="42" y="24"/>
                  </a:cubicBezTo>
                  <a:cubicBezTo>
                    <a:pt x="42" y="26"/>
                    <a:pt x="42" y="26"/>
                    <a:pt x="42" y="26"/>
                  </a:cubicBezTo>
                  <a:cubicBezTo>
                    <a:pt x="41" y="26"/>
                    <a:pt x="41" y="26"/>
                    <a:pt x="41" y="26"/>
                  </a:cubicBezTo>
                  <a:cubicBezTo>
                    <a:pt x="41" y="26"/>
                    <a:pt x="41" y="27"/>
                    <a:pt x="41" y="27"/>
                  </a:cubicBezTo>
                  <a:cubicBezTo>
                    <a:pt x="40" y="28"/>
                    <a:pt x="39" y="28"/>
                    <a:pt x="39" y="28"/>
                  </a:cubicBezTo>
                  <a:cubicBezTo>
                    <a:pt x="38" y="29"/>
                    <a:pt x="38" y="29"/>
                    <a:pt x="38" y="30"/>
                  </a:cubicBezTo>
                  <a:cubicBezTo>
                    <a:pt x="38" y="31"/>
                    <a:pt x="37" y="33"/>
                    <a:pt x="37" y="33"/>
                  </a:cubicBezTo>
                  <a:cubicBezTo>
                    <a:pt x="35" y="34"/>
                    <a:pt x="35" y="34"/>
                    <a:pt x="35" y="34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1" y="37"/>
                    <a:pt x="31" y="37"/>
                    <a:pt x="31" y="37"/>
                  </a:cubicBezTo>
                  <a:cubicBezTo>
                    <a:pt x="31" y="38"/>
                    <a:pt x="31" y="38"/>
                    <a:pt x="31" y="38"/>
                  </a:cubicBezTo>
                  <a:cubicBezTo>
                    <a:pt x="29" y="39"/>
                    <a:pt x="29" y="39"/>
                    <a:pt x="29" y="39"/>
                  </a:cubicBezTo>
                  <a:cubicBezTo>
                    <a:pt x="29" y="41"/>
                    <a:pt x="29" y="41"/>
                    <a:pt x="29" y="41"/>
                  </a:cubicBezTo>
                  <a:cubicBezTo>
                    <a:pt x="28" y="42"/>
                    <a:pt x="28" y="42"/>
                    <a:pt x="28" y="42"/>
                  </a:cubicBezTo>
                  <a:cubicBezTo>
                    <a:pt x="27" y="42"/>
                    <a:pt x="27" y="42"/>
                    <a:pt x="27" y="42"/>
                  </a:cubicBezTo>
                  <a:cubicBezTo>
                    <a:pt x="26" y="44"/>
                    <a:pt x="26" y="44"/>
                    <a:pt x="26" y="44"/>
                  </a:cubicBezTo>
                  <a:cubicBezTo>
                    <a:pt x="26" y="44"/>
                    <a:pt x="25" y="45"/>
                    <a:pt x="25" y="45"/>
                  </a:cubicBezTo>
                  <a:cubicBezTo>
                    <a:pt x="24" y="45"/>
                    <a:pt x="23" y="46"/>
                    <a:pt x="23" y="46"/>
                  </a:cubicBezTo>
                  <a:cubicBezTo>
                    <a:pt x="21" y="46"/>
                    <a:pt x="21" y="46"/>
                    <a:pt x="21" y="46"/>
                  </a:cubicBezTo>
                  <a:cubicBezTo>
                    <a:pt x="21" y="46"/>
                    <a:pt x="20" y="46"/>
                    <a:pt x="19" y="47"/>
                  </a:cubicBezTo>
                  <a:cubicBezTo>
                    <a:pt x="19" y="48"/>
                    <a:pt x="19" y="48"/>
                    <a:pt x="19" y="48"/>
                  </a:cubicBezTo>
                  <a:cubicBezTo>
                    <a:pt x="19" y="49"/>
                    <a:pt x="20" y="50"/>
                    <a:pt x="20" y="50"/>
                  </a:cubicBezTo>
                  <a:cubicBezTo>
                    <a:pt x="20" y="52"/>
                    <a:pt x="20" y="52"/>
                    <a:pt x="20" y="52"/>
                  </a:cubicBezTo>
                  <a:cubicBezTo>
                    <a:pt x="20" y="52"/>
                    <a:pt x="19" y="52"/>
                    <a:pt x="19" y="53"/>
                  </a:cubicBezTo>
                  <a:cubicBezTo>
                    <a:pt x="19" y="53"/>
                    <a:pt x="19" y="54"/>
                    <a:pt x="19" y="54"/>
                  </a:cubicBezTo>
                  <a:cubicBezTo>
                    <a:pt x="19" y="54"/>
                    <a:pt x="19" y="55"/>
                    <a:pt x="19" y="55"/>
                  </a:cubicBezTo>
                  <a:cubicBezTo>
                    <a:pt x="19" y="55"/>
                    <a:pt x="19" y="56"/>
                    <a:pt x="19" y="56"/>
                  </a:cubicBezTo>
                  <a:cubicBezTo>
                    <a:pt x="19" y="56"/>
                    <a:pt x="19" y="57"/>
                    <a:pt x="18" y="58"/>
                  </a:cubicBezTo>
                  <a:cubicBezTo>
                    <a:pt x="18" y="58"/>
                    <a:pt x="17" y="59"/>
                    <a:pt x="17" y="59"/>
                  </a:cubicBezTo>
                  <a:cubicBezTo>
                    <a:pt x="17" y="59"/>
                    <a:pt x="15" y="59"/>
                    <a:pt x="15" y="59"/>
                  </a:cubicBezTo>
                  <a:cubicBezTo>
                    <a:pt x="15" y="60"/>
                    <a:pt x="13" y="60"/>
                    <a:pt x="13" y="60"/>
                  </a:cubicBezTo>
                  <a:cubicBezTo>
                    <a:pt x="11" y="62"/>
                    <a:pt x="11" y="62"/>
                    <a:pt x="11" y="62"/>
                  </a:cubicBezTo>
                  <a:cubicBezTo>
                    <a:pt x="7" y="66"/>
                    <a:pt x="7" y="66"/>
                    <a:pt x="7" y="66"/>
                  </a:cubicBezTo>
                  <a:cubicBezTo>
                    <a:pt x="7" y="66"/>
                    <a:pt x="7" y="67"/>
                    <a:pt x="7" y="67"/>
                  </a:cubicBezTo>
                  <a:cubicBezTo>
                    <a:pt x="7" y="67"/>
                    <a:pt x="7" y="69"/>
                    <a:pt x="7" y="69"/>
                  </a:cubicBezTo>
                  <a:cubicBezTo>
                    <a:pt x="7" y="70"/>
                    <a:pt x="6" y="71"/>
                    <a:pt x="6" y="71"/>
                  </a:cubicBezTo>
                  <a:cubicBezTo>
                    <a:pt x="5" y="72"/>
                    <a:pt x="5" y="72"/>
                    <a:pt x="5" y="72"/>
                  </a:cubicBezTo>
                  <a:cubicBezTo>
                    <a:pt x="5" y="74"/>
                    <a:pt x="5" y="74"/>
                    <a:pt x="5" y="74"/>
                  </a:cubicBezTo>
                  <a:cubicBezTo>
                    <a:pt x="5" y="75"/>
                    <a:pt x="5" y="75"/>
                    <a:pt x="5" y="75"/>
                  </a:cubicBezTo>
                  <a:cubicBezTo>
                    <a:pt x="6" y="76"/>
                    <a:pt x="6" y="76"/>
                    <a:pt x="6" y="76"/>
                  </a:cubicBezTo>
                  <a:cubicBezTo>
                    <a:pt x="7" y="77"/>
                    <a:pt x="7" y="77"/>
                    <a:pt x="7" y="77"/>
                  </a:cubicBezTo>
                  <a:cubicBezTo>
                    <a:pt x="7" y="80"/>
                    <a:pt x="7" y="80"/>
                    <a:pt x="7" y="80"/>
                  </a:cubicBezTo>
                  <a:cubicBezTo>
                    <a:pt x="6" y="82"/>
                    <a:pt x="6" y="82"/>
                    <a:pt x="6" y="82"/>
                  </a:cubicBezTo>
                  <a:cubicBezTo>
                    <a:pt x="6" y="84"/>
                    <a:pt x="6" y="84"/>
                    <a:pt x="6" y="84"/>
                  </a:cubicBezTo>
                  <a:cubicBezTo>
                    <a:pt x="4" y="84"/>
                    <a:pt x="4" y="84"/>
                    <a:pt x="4" y="84"/>
                  </a:cubicBezTo>
                  <a:cubicBezTo>
                    <a:pt x="4" y="84"/>
                    <a:pt x="3" y="85"/>
                    <a:pt x="2" y="85"/>
                  </a:cubicBezTo>
                  <a:cubicBezTo>
                    <a:pt x="2" y="85"/>
                    <a:pt x="1" y="86"/>
                    <a:pt x="1" y="86"/>
                  </a:cubicBezTo>
                  <a:cubicBezTo>
                    <a:pt x="0" y="87"/>
                    <a:pt x="0" y="87"/>
                    <a:pt x="0" y="87"/>
                  </a:cubicBezTo>
                  <a:cubicBezTo>
                    <a:pt x="1" y="88"/>
                    <a:pt x="1" y="88"/>
                    <a:pt x="1" y="88"/>
                  </a:cubicBezTo>
                  <a:cubicBezTo>
                    <a:pt x="1" y="90"/>
                    <a:pt x="1" y="90"/>
                    <a:pt x="1" y="90"/>
                  </a:cubicBezTo>
                  <a:cubicBezTo>
                    <a:pt x="2" y="90"/>
                    <a:pt x="2" y="90"/>
                    <a:pt x="2" y="90"/>
                  </a:cubicBezTo>
                  <a:cubicBezTo>
                    <a:pt x="4" y="89"/>
                    <a:pt x="4" y="89"/>
                    <a:pt x="4" y="89"/>
                  </a:cubicBezTo>
                  <a:cubicBezTo>
                    <a:pt x="6" y="90"/>
                    <a:pt x="6" y="90"/>
                    <a:pt x="6" y="90"/>
                  </a:cubicBezTo>
                  <a:cubicBezTo>
                    <a:pt x="9" y="89"/>
                    <a:pt x="9" y="89"/>
                    <a:pt x="9" y="89"/>
                  </a:cubicBezTo>
                  <a:cubicBezTo>
                    <a:pt x="9" y="89"/>
                    <a:pt x="9" y="88"/>
                    <a:pt x="10" y="87"/>
                  </a:cubicBezTo>
                  <a:cubicBezTo>
                    <a:pt x="11" y="86"/>
                    <a:pt x="12" y="86"/>
                    <a:pt x="12" y="86"/>
                  </a:cubicBezTo>
                  <a:cubicBezTo>
                    <a:pt x="13" y="84"/>
                    <a:pt x="13" y="84"/>
                    <a:pt x="13" y="84"/>
                  </a:cubicBezTo>
                  <a:cubicBezTo>
                    <a:pt x="12" y="84"/>
                    <a:pt x="12" y="84"/>
                    <a:pt x="12" y="84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0" y="81"/>
                    <a:pt x="10" y="81"/>
                    <a:pt x="10" y="81"/>
                  </a:cubicBezTo>
                  <a:cubicBezTo>
                    <a:pt x="10" y="81"/>
                    <a:pt x="10" y="80"/>
                    <a:pt x="10" y="80"/>
                  </a:cubicBezTo>
                  <a:cubicBezTo>
                    <a:pt x="11" y="79"/>
                    <a:pt x="12" y="77"/>
                    <a:pt x="12" y="77"/>
                  </a:cubicBezTo>
                  <a:cubicBezTo>
                    <a:pt x="15" y="76"/>
                    <a:pt x="15" y="76"/>
                    <a:pt x="15" y="76"/>
                  </a:cubicBezTo>
                  <a:cubicBezTo>
                    <a:pt x="18" y="75"/>
                    <a:pt x="18" y="75"/>
                    <a:pt x="18" y="75"/>
                  </a:cubicBezTo>
                  <a:cubicBezTo>
                    <a:pt x="19" y="74"/>
                    <a:pt x="19" y="74"/>
                    <a:pt x="19" y="74"/>
                  </a:cubicBezTo>
                  <a:cubicBezTo>
                    <a:pt x="21" y="73"/>
                    <a:pt x="21" y="73"/>
                    <a:pt x="21" y="73"/>
                  </a:cubicBezTo>
                  <a:cubicBezTo>
                    <a:pt x="21" y="73"/>
                    <a:pt x="24" y="73"/>
                    <a:pt x="24" y="73"/>
                  </a:cubicBezTo>
                  <a:cubicBezTo>
                    <a:pt x="24" y="73"/>
                    <a:pt x="28" y="73"/>
                    <a:pt x="28" y="73"/>
                  </a:cubicBezTo>
                  <a:lnTo>
                    <a:pt x="31" y="75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61" name="Freeform 51">
              <a:extLst>
                <a:ext uri="{FF2B5EF4-FFF2-40B4-BE49-F238E27FC236}">
                  <a16:creationId xmlns:a16="http://schemas.microsoft.com/office/drawing/2014/main" id="{C5F870B5-8B13-4A1A-B01A-51CFD7D528B3}"/>
                </a:ext>
              </a:extLst>
            </p:cNvPr>
            <p:cNvSpPr>
              <a:spLocks/>
            </p:cNvSpPr>
            <p:nvPr/>
          </p:nvSpPr>
          <p:spPr bwMode="auto">
            <a:xfrm>
              <a:off x="5753789" y="1798916"/>
              <a:ext cx="494744" cy="296186"/>
            </a:xfrm>
            <a:custGeom>
              <a:avLst/>
              <a:gdLst>
                <a:gd name="T0" fmla="*/ 31 w 217"/>
                <a:gd name="T1" fmla="*/ 35 h 134"/>
                <a:gd name="T2" fmla="*/ 42 w 217"/>
                <a:gd name="T3" fmla="*/ 43 h 134"/>
                <a:gd name="T4" fmla="*/ 55 w 217"/>
                <a:gd name="T5" fmla="*/ 53 h 134"/>
                <a:gd name="T6" fmla="*/ 66 w 217"/>
                <a:gd name="T7" fmla="*/ 68 h 134"/>
                <a:gd name="T8" fmla="*/ 83 w 217"/>
                <a:gd name="T9" fmla="*/ 64 h 134"/>
                <a:gd name="T10" fmla="*/ 87 w 217"/>
                <a:gd name="T11" fmla="*/ 37 h 134"/>
                <a:gd name="T12" fmla="*/ 83 w 217"/>
                <a:gd name="T13" fmla="*/ 16 h 134"/>
                <a:gd name="T14" fmla="*/ 99 w 217"/>
                <a:gd name="T15" fmla="*/ 3 h 134"/>
                <a:gd name="T16" fmla="*/ 112 w 217"/>
                <a:gd name="T17" fmla="*/ 2 h 134"/>
                <a:gd name="T18" fmla="*/ 125 w 217"/>
                <a:gd name="T19" fmla="*/ 5 h 134"/>
                <a:gd name="T20" fmla="*/ 142 w 217"/>
                <a:gd name="T21" fmla="*/ 17 h 134"/>
                <a:gd name="T22" fmla="*/ 152 w 217"/>
                <a:gd name="T23" fmla="*/ 17 h 134"/>
                <a:gd name="T24" fmla="*/ 159 w 217"/>
                <a:gd name="T25" fmla="*/ 11 h 134"/>
                <a:gd name="T26" fmla="*/ 177 w 217"/>
                <a:gd name="T27" fmla="*/ 11 h 134"/>
                <a:gd name="T28" fmla="*/ 184 w 217"/>
                <a:gd name="T29" fmla="*/ 18 h 134"/>
                <a:gd name="T30" fmla="*/ 192 w 217"/>
                <a:gd name="T31" fmla="*/ 31 h 134"/>
                <a:gd name="T32" fmla="*/ 192 w 217"/>
                <a:gd name="T33" fmla="*/ 46 h 134"/>
                <a:gd name="T34" fmla="*/ 198 w 217"/>
                <a:gd name="T35" fmla="*/ 49 h 134"/>
                <a:gd name="T36" fmla="*/ 206 w 217"/>
                <a:gd name="T37" fmla="*/ 58 h 134"/>
                <a:gd name="T38" fmla="*/ 212 w 217"/>
                <a:gd name="T39" fmla="*/ 66 h 134"/>
                <a:gd name="T40" fmla="*/ 216 w 217"/>
                <a:gd name="T41" fmla="*/ 78 h 134"/>
                <a:gd name="T42" fmla="*/ 211 w 217"/>
                <a:gd name="T43" fmla="*/ 83 h 134"/>
                <a:gd name="T44" fmla="*/ 207 w 217"/>
                <a:gd name="T45" fmla="*/ 100 h 134"/>
                <a:gd name="T46" fmla="*/ 192 w 217"/>
                <a:gd name="T47" fmla="*/ 103 h 134"/>
                <a:gd name="T48" fmla="*/ 185 w 217"/>
                <a:gd name="T49" fmla="*/ 112 h 134"/>
                <a:gd name="T50" fmla="*/ 177 w 217"/>
                <a:gd name="T51" fmla="*/ 115 h 134"/>
                <a:gd name="T52" fmla="*/ 165 w 217"/>
                <a:gd name="T53" fmla="*/ 114 h 134"/>
                <a:gd name="T54" fmla="*/ 157 w 217"/>
                <a:gd name="T55" fmla="*/ 105 h 134"/>
                <a:gd name="T56" fmla="*/ 146 w 217"/>
                <a:gd name="T57" fmla="*/ 101 h 134"/>
                <a:gd name="T58" fmla="*/ 139 w 217"/>
                <a:gd name="T59" fmla="*/ 97 h 134"/>
                <a:gd name="T60" fmla="*/ 124 w 217"/>
                <a:gd name="T61" fmla="*/ 97 h 134"/>
                <a:gd name="T62" fmla="*/ 117 w 217"/>
                <a:gd name="T63" fmla="*/ 87 h 134"/>
                <a:gd name="T64" fmla="*/ 108 w 217"/>
                <a:gd name="T65" fmla="*/ 99 h 134"/>
                <a:gd name="T66" fmla="*/ 94 w 217"/>
                <a:gd name="T67" fmla="*/ 100 h 134"/>
                <a:gd name="T68" fmla="*/ 80 w 217"/>
                <a:gd name="T69" fmla="*/ 100 h 134"/>
                <a:gd name="T70" fmla="*/ 67 w 217"/>
                <a:gd name="T71" fmla="*/ 107 h 134"/>
                <a:gd name="T72" fmla="*/ 55 w 217"/>
                <a:gd name="T73" fmla="*/ 104 h 134"/>
                <a:gd name="T74" fmla="*/ 34 w 217"/>
                <a:gd name="T75" fmla="*/ 106 h 134"/>
                <a:gd name="T76" fmla="*/ 21 w 217"/>
                <a:gd name="T77" fmla="*/ 113 h 134"/>
                <a:gd name="T78" fmla="*/ 14 w 217"/>
                <a:gd name="T79" fmla="*/ 122 h 134"/>
                <a:gd name="T80" fmla="*/ 9 w 217"/>
                <a:gd name="T81" fmla="*/ 131 h 134"/>
                <a:gd name="T82" fmla="*/ 5 w 217"/>
                <a:gd name="T83" fmla="*/ 128 h 134"/>
                <a:gd name="T84" fmla="*/ 3 w 217"/>
                <a:gd name="T85" fmla="*/ 108 h 134"/>
                <a:gd name="T86" fmla="*/ 7 w 217"/>
                <a:gd name="T87" fmla="*/ 83 h 134"/>
                <a:gd name="T88" fmla="*/ 8 w 217"/>
                <a:gd name="T89" fmla="*/ 60 h 134"/>
                <a:gd name="T90" fmla="*/ 19 w 217"/>
                <a:gd name="T91" fmla="*/ 45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17" h="134">
                  <a:moveTo>
                    <a:pt x="19" y="45"/>
                  </a:moveTo>
                  <a:cubicBezTo>
                    <a:pt x="24" y="40"/>
                    <a:pt x="24" y="40"/>
                    <a:pt x="24" y="40"/>
                  </a:cubicBezTo>
                  <a:cubicBezTo>
                    <a:pt x="24" y="40"/>
                    <a:pt x="30" y="35"/>
                    <a:pt x="31" y="35"/>
                  </a:cubicBezTo>
                  <a:cubicBezTo>
                    <a:pt x="33" y="34"/>
                    <a:pt x="36" y="32"/>
                    <a:pt x="36" y="33"/>
                  </a:cubicBezTo>
                  <a:cubicBezTo>
                    <a:pt x="36" y="34"/>
                    <a:pt x="37" y="41"/>
                    <a:pt x="37" y="41"/>
                  </a:cubicBezTo>
                  <a:cubicBezTo>
                    <a:pt x="42" y="43"/>
                    <a:pt x="42" y="43"/>
                    <a:pt x="42" y="43"/>
                  </a:cubicBezTo>
                  <a:cubicBezTo>
                    <a:pt x="46" y="46"/>
                    <a:pt x="46" y="46"/>
                    <a:pt x="46" y="46"/>
                  </a:cubicBezTo>
                  <a:cubicBezTo>
                    <a:pt x="54" y="50"/>
                    <a:pt x="54" y="50"/>
                    <a:pt x="54" y="50"/>
                  </a:cubicBezTo>
                  <a:cubicBezTo>
                    <a:pt x="55" y="53"/>
                    <a:pt x="55" y="53"/>
                    <a:pt x="55" y="53"/>
                  </a:cubicBezTo>
                  <a:cubicBezTo>
                    <a:pt x="55" y="53"/>
                    <a:pt x="54" y="55"/>
                    <a:pt x="56" y="58"/>
                  </a:cubicBezTo>
                  <a:cubicBezTo>
                    <a:pt x="59" y="61"/>
                    <a:pt x="60" y="61"/>
                    <a:pt x="61" y="64"/>
                  </a:cubicBezTo>
                  <a:cubicBezTo>
                    <a:pt x="62" y="66"/>
                    <a:pt x="66" y="68"/>
                    <a:pt x="66" y="68"/>
                  </a:cubicBezTo>
                  <a:cubicBezTo>
                    <a:pt x="71" y="69"/>
                    <a:pt x="71" y="69"/>
                    <a:pt x="71" y="69"/>
                  </a:cubicBezTo>
                  <a:cubicBezTo>
                    <a:pt x="71" y="69"/>
                    <a:pt x="76" y="71"/>
                    <a:pt x="77" y="70"/>
                  </a:cubicBezTo>
                  <a:cubicBezTo>
                    <a:pt x="78" y="69"/>
                    <a:pt x="83" y="65"/>
                    <a:pt x="83" y="64"/>
                  </a:cubicBezTo>
                  <a:cubicBezTo>
                    <a:pt x="84" y="63"/>
                    <a:pt x="87" y="59"/>
                    <a:pt x="88" y="58"/>
                  </a:cubicBezTo>
                  <a:cubicBezTo>
                    <a:pt x="89" y="57"/>
                    <a:pt x="92" y="50"/>
                    <a:pt x="92" y="49"/>
                  </a:cubicBezTo>
                  <a:cubicBezTo>
                    <a:pt x="92" y="47"/>
                    <a:pt x="88" y="39"/>
                    <a:pt x="87" y="37"/>
                  </a:cubicBezTo>
                  <a:cubicBezTo>
                    <a:pt x="87" y="35"/>
                    <a:pt x="86" y="29"/>
                    <a:pt x="86" y="29"/>
                  </a:cubicBezTo>
                  <a:cubicBezTo>
                    <a:pt x="82" y="21"/>
                    <a:pt x="82" y="21"/>
                    <a:pt x="82" y="21"/>
                  </a:cubicBezTo>
                  <a:cubicBezTo>
                    <a:pt x="82" y="21"/>
                    <a:pt x="82" y="16"/>
                    <a:pt x="83" y="16"/>
                  </a:cubicBezTo>
                  <a:cubicBezTo>
                    <a:pt x="84" y="15"/>
                    <a:pt x="89" y="11"/>
                    <a:pt x="89" y="11"/>
                  </a:cubicBezTo>
                  <a:cubicBezTo>
                    <a:pt x="94" y="6"/>
                    <a:pt x="94" y="6"/>
                    <a:pt x="94" y="6"/>
                  </a:cubicBezTo>
                  <a:cubicBezTo>
                    <a:pt x="99" y="3"/>
                    <a:pt x="99" y="3"/>
                    <a:pt x="99" y="3"/>
                  </a:cubicBezTo>
                  <a:cubicBezTo>
                    <a:pt x="103" y="0"/>
                    <a:pt x="103" y="0"/>
                    <a:pt x="103" y="0"/>
                  </a:cubicBezTo>
                  <a:cubicBezTo>
                    <a:pt x="108" y="2"/>
                    <a:pt x="108" y="2"/>
                    <a:pt x="108" y="2"/>
                  </a:cubicBezTo>
                  <a:cubicBezTo>
                    <a:pt x="112" y="2"/>
                    <a:pt x="112" y="2"/>
                    <a:pt x="112" y="2"/>
                  </a:cubicBezTo>
                  <a:cubicBezTo>
                    <a:pt x="116" y="4"/>
                    <a:pt x="116" y="4"/>
                    <a:pt x="116" y="4"/>
                  </a:cubicBezTo>
                  <a:cubicBezTo>
                    <a:pt x="121" y="4"/>
                    <a:pt x="121" y="4"/>
                    <a:pt x="121" y="4"/>
                  </a:cubicBezTo>
                  <a:cubicBezTo>
                    <a:pt x="125" y="5"/>
                    <a:pt x="125" y="5"/>
                    <a:pt x="125" y="5"/>
                  </a:cubicBezTo>
                  <a:cubicBezTo>
                    <a:pt x="130" y="7"/>
                    <a:pt x="130" y="7"/>
                    <a:pt x="130" y="7"/>
                  </a:cubicBezTo>
                  <a:cubicBezTo>
                    <a:pt x="139" y="13"/>
                    <a:pt x="139" y="13"/>
                    <a:pt x="139" y="13"/>
                  </a:cubicBezTo>
                  <a:cubicBezTo>
                    <a:pt x="142" y="17"/>
                    <a:pt x="142" y="17"/>
                    <a:pt x="142" y="17"/>
                  </a:cubicBezTo>
                  <a:cubicBezTo>
                    <a:pt x="145" y="18"/>
                    <a:pt x="145" y="18"/>
                    <a:pt x="145" y="18"/>
                  </a:cubicBezTo>
                  <a:cubicBezTo>
                    <a:pt x="145" y="18"/>
                    <a:pt x="147" y="20"/>
                    <a:pt x="149" y="19"/>
                  </a:cubicBezTo>
                  <a:cubicBezTo>
                    <a:pt x="150" y="19"/>
                    <a:pt x="151" y="18"/>
                    <a:pt x="152" y="17"/>
                  </a:cubicBezTo>
                  <a:cubicBezTo>
                    <a:pt x="154" y="16"/>
                    <a:pt x="155" y="14"/>
                    <a:pt x="155" y="14"/>
                  </a:cubicBezTo>
                  <a:cubicBezTo>
                    <a:pt x="157" y="14"/>
                    <a:pt x="157" y="14"/>
                    <a:pt x="157" y="14"/>
                  </a:cubicBezTo>
                  <a:cubicBezTo>
                    <a:pt x="159" y="11"/>
                    <a:pt x="159" y="11"/>
                    <a:pt x="159" y="11"/>
                  </a:cubicBezTo>
                  <a:cubicBezTo>
                    <a:pt x="167" y="13"/>
                    <a:pt x="167" y="13"/>
                    <a:pt x="167" y="13"/>
                  </a:cubicBezTo>
                  <a:cubicBezTo>
                    <a:pt x="171" y="13"/>
                    <a:pt x="171" y="13"/>
                    <a:pt x="171" y="13"/>
                  </a:cubicBezTo>
                  <a:cubicBezTo>
                    <a:pt x="177" y="11"/>
                    <a:pt x="177" y="11"/>
                    <a:pt x="177" y="11"/>
                  </a:cubicBezTo>
                  <a:cubicBezTo>
                    <a:pt x="180" y="14"/>
                    <a:pt x="180" y="14"/>
                    <a:pt x="180" y="14"/>
                  </a:cubicBezTo>
                  <a:cubicBezTo>
                    <a:pt x="180" y="17"/>
                    <a:pt x="180" y="17"/>
                    <a:pt x="180" y="17"/>
                  </a:cubicBezTo>
                  <a:cubicBezTo>
                    <a:pt x="184" y="18"/>
                    <a:pt x="184" y="18"/>
                    <a:pt x="184" y="18"/>
                  </a:cubicBezTo>
                  <a:cubicBezTo>
                    <a:pt x="184" y="18"/>
                    <a:pt x="187" y="20"/>
                    <a:pt x="188" y="20"/>
                  </a:cubicBezTo>
                  <a:cubicBezTo>
                    <a:pt x="189" y="20"/>
                    <a:pt x="191" y="21"/>
                    <a:pt x="191" y="21"/>
                  </a:cubicBezTo>
                  <a:cubicBezTo>
                    <a:pt x="192" y="31"/>
                    <a:pt x="192" y="31"/>
                    <a:pt x="192" y="31"/>
                  </a:cubicBezTo>
                  <a:cubicBezTo>
                    <a:pt x="190" y="34"/>
                    <a:pt x="190" y="34"/>
                    <a:pt x="190" y="34"/>
                  </a:cubicBezTo>
                  <a:cubicBezTo>
                    <a:pt x="192" y="42"/>
                    <a:pt x="192" y="42"/>
                    <a:pt x="192" y="42"/>
                  </a:cubicBezTo>
                  <a:cubicBezTo>
                    <a:pt x="192" y="46"/>
                    <a:pt x="192" y="46"/>
                    <a:pt x="192" y="46"/>
                  </a:cubicBezTo>
                  <a:cubicBezTo>
                    <a:pt x="196" y="43"/>
                    <a:pt x="196" y="43"/>
                    <a:pt x="196" y="43"/>
                  </a:cubicBezTo>
                  <a:cubicBezTo>
                    <a:pt x="200" y="46"/>
                    <a:pt x="200" y="46"/>
                    <a:pt x="200" y="46"/>
                  </a:cubicBezTo>
                  <a:cubicBezTo>
                    <a:pt x="198" y="49"/>
                    <a:pt x="198" y="49"/>
                    <a:pt x="198" y="49"/>
                  </a:cubicBezTo>
                  <a:cubicBezTo>
                    <a:pt x="203" y="53"/>
                    <a:pt x="203" y="53"/>
                    <a:pt x="203" y="53"/>
                  </a:cubicBezTo>
                  <a:cubicBezTo>
                    <a:pt x="207" y="55"/>
                    <a:pt x="207" y="55"/>
                    <a:pt x="207" y="55"/>
                  </a:cubicBezTo>
                  <a:cubicBezTo>
                    <a:pt x="206" y="58"/>
                    <a:pt x="206" y="58"/>
                    <a:pt x="206" y="58"/>
                  </a:cubicBezTo>
                  <a:cubicBezTo>
                    <a:pt x="206" y="58"/>
                    <a:pt x="207" y="59"/>
                    <a:pt x="208" y="59"/>
                  </a:cubicBezTo>
                  <a:cubicBezTo>
                    <a:pt x="209" y="60"/>
                    <a:pt x="211" y="61"/>
                    <a:pt x="211" y="61"/>
                  </a:cubicBezTo>
                  <a:cubicBezTo>
                    <a:pt x="211" y="61"/>
                    <a:pt x="212" y="64"/>
                    <a:pt x="212" y="66"/>
                  </a:cubicBezTo>
                  <a:cubicBezTo>
                    <a:pt x="213" y="67"/>
                    <a:pt x="217" y="70"/>
                    <a:pt x="217" y="70"/>
                  </a:cubicBezTo>
                  <a:cubicBezTo>
                    <a:pt x="216" y="75"/>
                    <a:pt x="216" y="75"/>
                    <a:pt x="216" y="75"/>
                  </a:cubicBezTo>
                  <a:cubicBezTo>
                    <a:pt x="216" y="75"/>
                    <a:pt x="216" y="77"/>
                    <a:pt x="216" y="78"/>
                  </a:cubicBezTo>
                  <a:cubicBezTo>
                    <a:pt x="216" y="79"/>
                    <a:pt x="216" y="80"/>
                    <a:pt x="216" y="81"/>
                  </a:cubicBezTo>
                  <a:cubicBezTo>
                    <a:pt x="216" y="80"/>
                    <a:pt x="216" y="80"/>
                    <a:pt x="216" y="80"/>
                  </a:cubicBezTo>
                  <a:cubicBezTo>
                    <a:pt x="211" y="83"/>
                    <a:pt x="211" y="83"/>
                    <a:pt x="211" y="83"/>
                  </a:cubicBezTo>
                  <a:cubicBezTo>
                    <a:pt x="210" y="90"/>
                    <a:pt x="210" y="90"/>
                    <a:pt x="210" y="90"/>
                  </a:cubicBezTo>
                  <a:cubicBezTo>
                    <a:pt x="205" y="95"/>
                    <a:pt x="205" y="95"/>
                    <a:pt x="205" y="95"/>
                  </a:cubicBezTo>
                  <a:cubicBezTo>
                    <a:pt x="207" y="100"/>
                    <a:pt x="207" y="100"/>
                    <a:pt x="207" y="100"/>
                  </a:cubicBezTo>
                  <a:cubicBezTo>
                    <a:pt x="205" y="103"/>
                    <a:pt x="205" y="103"/>
                    <a:pt x="205" y="103"/>
                  </a:cubicBezTo>
                  <a:cubicBezTo>
                    <a:pt x="197" y="103"/>
                    <a:pt x="197" y="103"/>
                    <a:pt x="197" y="103"/>
                  </a:cubicBezTo>
                  <a:cubicBezTo>
                    <a:pt x="197" y="103"/>
                    <a:pt x="196" y="103"/>
                    <a:pt x="192" y="103"/>
                  </a:cubicBezTo>
                  <a:cubicBezTo>
                    <a:pt x="188" y="103"/>
                    <a:pt x="189" y="103"/>
                    <a:pt x="189" y="103"/>
                  </a:cubicBezTo>
                  <a:cubicBezTo>
                    <a:pt x="186" y="106"/>
                    <a:pt x="186" y="106"/>
                    <a:pt x="186" y="106"/>
                  </a:cubicBezTo>
                  <a:cubicBezTo>
                    <a:pt x="185" y="112"/>
                    <a:pt x="185" y="112"/>
                    <a:pt x="185" y="112"/>
                  </a:cubicBezTo>
                  <a:cubicBezTo>
                    <a:pt x="185" y="112"/>
                    <a:pt x="183" y="112"/>
                    <a:pt x="179" y="113"/>
                  </a:cubicBezTo>
                  <a:cubicBezTo>
                    <a:pt x="177" y="114"/>
                    <a:pt x="177" y="115"/>
                    <a:pt x="177" y="115"/>
                  </a:cubicBezTo>
                  <a:cubicBezTo>
                    <a:pt x="177" y="115"/>
                    <a:pt x="177" y="115"/>
                    <a:pt x="177" y="115"/>
                  </a:cubicBezTo>
                  <a:cubicBezTo>
                    <a:pt x="174" y="115"/>
                    <a:pt x="174" y="115"/>
                    <a:pt x="174" y="115"/>
                  </a:cubicBezTo>
                  <a:cubicBezTo>
                    <a:pt x="169" y="114"/>
                    <a:pt x="169" y="114"/>
                    <a:pt x="169" y="114"/>
                  </a:cubicBezTo>
                  <a:cubicBezTo>
                    <a:pt x="165" y="114"/>
                    <a:pt x="165" y="114"/>
                    <a:pt x="165" y="114"/>
                  </a:cubicBezTo>
                  <a:cubicBezTo>
                    <a:pt x="163" y="110"/>
                    <a:pt x="163" y="110"/>
                    <a:pt x="163" y="110"/>
                  </a:cubicBezTo>
                  <a:cubicBezTo>
                    <a:pt x="160" y="109"/>
                    <a:pt x="160" y="109"/>
                    <a:pt x="160" y="109"/>
                  </a:cubicBezTo>
                  <a:cubicBezTo>
                    <a:pt x="157" y="105"/>
                    <a:pt x="157" y="105"/>
                    <a:pt x="157" y="105"/>
                  </a:cubicBezTo>
                  <a:cubicBezTo>
                    <a:pt x="153" y="104"/>
                    <a:pt x="153" y="104"/>
                    <a:pt x="153" y="104"/>
                  </a:cubicBezTo>
                  <a:cubicBezTo>
                    <a:pt x="151" y="101"/>
                    <a:pt x="151" y="101"/>
                    <a:pt x="151" y="101"/>
                  </a:cubicBezTo>
                  <a:cubicBezTo>
                    <a:pt x="146" y="101"/>
                    <a:pt x="146" y="101"/>
                    <a:pt x="146" y="101"/>
                  </a:cubicBezTo>
                  <a:cubicBezTo>
                    <a:pt x="143" y="99"/>
                    <a:pt x="143" y="99"/>
                    <a:pt x="143" y="99"/>
                  </a:cubicBezTo>
                  <a:cubicBezTo>
                    <a:pt x="142" y="97"/>
                    <a:pt x="142" y="97"/>
                    <a:pt x="142" y="97"/>
                  </a:cubicBezTo>
                  <a:cubicBezTo>
                    <a:pt x="139" y="97"/>
                    <a:pt x="139" y="97"/>
                    <a:pt x="139" y="97"/>
                  </a:cubicBezTo>
                  <a:cubicBezTo>
                    <a:pt x="135" y="98"/>
                    <a:pt x="135" y="98"/>
                    <a:pt x="135" y="98"/>
                  </a:cubicBezTo>
                  <a:cubicBezTo>
                    <a:pt x="128" y="100"/>
                    <a:pt x="128" y="100"/>
                    <a:pt x="128" y="100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96"/>
                    <a:pt x="123" y="96"/>
                    <a:pt x="123" y="96"/>
                  </a:cubicBezTo>
                  <a:cubicBezTo>
                    <a:pt x="119" y="93"/>
                    <a:pt x="119" y="93"/>
                    <a:pt x="119" y="93"/>
                  </a:cubicBezTo>
                  <a:cubicBezTo>
                    <a:pt x="117" y="87"/>
                    <a:pt x="117" y="87"/>
                    <a:pt x="117" y="87"/>
                  </a:cubicBezTo>
                  <a:cubicBezTo>
                    <a:pt x="117" y="87"/>
                    <a:pt x="113" y="90"/>
                    <a:pt x="112" y="90"/>
                  </a:cubicBezTo>
                  <a:cubicBezTo>
                    <a:pt x="112" y="90"/>
                    <a:pt x="109" y="95"/>
                    <a:pt x="109" y="95"/>
                  </a:cubicBezTo>
                  <a:cubicBezTo>
                    <a:pt x="108" y="99"/>
                    <a:pt x="108" y="99"/>
                    <a:pt x="108" y="99"/>
                  </a:cubicBezTo>
                  <a:cubicBezTo>
                    <a:pt x="102" y="97"/>
                    <a:pt x="102" y="97"/>
                    <a:pt x="102" y="97"/>
                  </a:cubicBezTo>
                  <a:cubicBezTo>
                    <a:pt x="102" y="97"/>
                    <a:pt x="99" y="101"/>
                    <a:pt x="99" y="102"/>
                  </a:cubicBezTo>
                  <a:cubicBezTo>
                    <a:pt x="98" y="102"/>
                    <a:pt x="94" y="100"/>
                    <a:pt x="94" y="100"/>
                  </a:cubicBezTo>
                  <a:cubicBezTo>
                    <a:pt x="88" y="100"/>
                    <a:pt x="88" y="100"/>
                    <a:pt x="88" y="100"/>
                  </a:cubicBezTo>
                  <a:cubicBezTo>
                    <a:pt x="88" y="100"/>
                    <a:pt x="82" y="100"/>
                    <a:pt x="81" y="99"/>
                  </a:cubicBezTo>
                  <a:cubicBezTo>
                    <a:pt x="80" y="99"/>
                    <a:pt x="80" y="100"/>
                    <a:pt x="80" y="100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69" y="102"/>
                    <a:pt x="69" y="102"/>
                    <a:pt x="69" y="102"/>
                  </a:cubicBezTo>
                  <a:cubicBezTo>
                    <a:pt x="69" y="102"/>
                    <a:pt x="68" y="106"/>
                    <a:pt x="67" y="107"/>
                  </a:cubicBezTo>
                  <a:cubicBezTo>
                    <a:pt x="66" y="107"/>
                    <a:pt x="63" y="104"/>
                    <a:pt x="62" y="103"/>
                  </a:cubicBezTo>
                  <a:cubicBezTo>
                    <a:pt x="62" y="102"/>
                    <a:pt x="59" y="101"/>
                    <a:pt x="59" y="101"/>
                  </a:cubicBezTo>
                  <a:cubicBezTo>
                    <a:pt x="55" y="104"/>
                    <a:pt x="55" y="104"/>
                    <a:pt x="55" y="104"/>
                  </a:cubicBezTo>
                  <a:cubicBezTo>
                    <a:pt x="55" y="104"/>
                    <a:pt x="48" y="105"/>
                    <a:pt x="47" y="105"/>
                  </a:cubicBezTo>
                  <a:cubicBezTo>
                    <a:pt x="46" y="105"/>
                    <a:pt x="41" y="107"/>
                    <a:pt x="41" y="107"/>
                  </a:cubicBezTo>
                  <a:cubicBezTo>
                    <a:pt x="34" y="106"/>
                    <a:pt x="34" y="106"/>
                    <a:pt x="34" y="106"/>
                  </a:cubicBezTo>
                  <a:cubicBezTo>
                    <a:pt x="31" y="109"/>
                    <a:pt x="31" y="109"/>
                    <a:pt x="31" y="109"/>
                  </a:cubicBezTo>
                  <a:cubicBezTo>
                    <a:pt x="25" y="113"/>
                    <a:pt x="25" y="113"/>
                    <a:pt x="25" y="113"/>
                  </a:cubicBezTo>
                  <a:cubicBezTo>
                    <a:pt x="21" y="113"/>
                    <a:pt x="21" y="113"/>
                    <a:pt x="21" y="113"/>
                  </a:cubicBezTo>
                  <a:cubicBezTo>
                    <a:pt x="19" y="118"/>
                    <a:pt x="19" y="118"/>
                    <a:pt x="19" y="118"/>
                  </a:cubicBezTo>
                  <a:cubicBezTo>
                    <a:pt x="15" y="120"/>
                    <a:pt x="15" y="120"/>
                    <a:pt x="15" y="120"/>
                  </a:cubicBezTo>
                  <a:cubicBezTo>
                    <a:pt x="14" y="122"/>
                    <a:pt x="14" y="122"/>
                    <a:pt x="14" y="122"/>
                  </a:cubicBezTo>
                  <a:cubicBezTo>
                    <a:pt x="13" y="128"/>
                    <a:pt x="13" y="128"/>
                    <a:pt x="13" y="128"/>
                  </a:cubicBezTo>
                  <a:cubicBezTo>
                    <a:pt x="13" y="128"/>
                    <a:pt x="10" y="129"/>
                    <a:pt x="8" y="129"/>
                  </a:cubicBezTo>
                  <a:cubicBezTo>
                    <a:pt x="7" y="130"/>
                    <a:pt x="9" y="131"/>
                    <a:pt x="9" y="131"/>
                  </a:cubicBezTo>
                  <a:cubicBezTo>
                    <a:pt x="8" y="134"/>
                    <a:pt x="8" y="134"/>
                    <a:pt x="8" y="134"/>
                  </a:cubicBezTo>
                  <a:cubicBezTo>
                    <a:pt x="8" y="134"/>
                    <a:pt x="7" y="133"/>
                    <a:pt x="7" y="133"/>
                  </a:cubicBezTo>
                  <a:cubicBezTo>
                    <a:pt x="7" y="133"/>
                    <a:pt x="6" y="130"/>
                    <a:pt x="5" y="128"/>
                  </a:cubicBezTo>
                  <a:cubicBezTo>
                    <a:pt x="3" y="126"/>
                    <a:pt x="1" y="117"/>
                    <a:pt x="1" y="117"/>
                  </a:cubicBezTo>
                  <a:cubicBezTo>
                    <a:pt x="3" y="113"/>
                    <a:pt x="3" y="113"/>
                    <a:pt x="3" y="113"/>
                  </a:cubicBezTo>
                  <a:cubicBezTo>
                    <a:pt x="3" y="113"/>
                    <a:pt x="3" y="109"/>
                    <a:pt x="3" y="108"/>
                  </a:cubicBezTo>
                  <a:cubicBezTo>
                    <a:pt x="2" y="106"/>
                    <a:pt x="1" y="97"/>
                    <a:pt x="1" y="97"/>
                  </a:cubicBezTo>
                  <a:cubicBezTo>
                    <a:pt x="1" y="97"/>
                    <a:pt x="0" y="93"/>
                    <a:pt x="0" y="92"/>
                  </a:cubicBezTo>
                  <a:cubicBezTo>
                    <a:pt x="0" y="91"/>
                    <a:pt x="7" y="83"/>
                    <a:pt x="7" y="83"/>
                  </a:cubicBezTo>
                  <a:cubicBezTo>
                    <a:pt x="7" y="82"/>
                    <a:pt x="8" y="74"/>
                    <a:pt x="8" y="74"/>
                  </a:cubicBezTo>
                  <a:cubicBezTo>
                    <a:pt x="6" y="68"/>
                    <a:pt x="6" y="68"/>
                    <a:pt x="6" y="68"/>
                  </a:cubicBezTo>
                  <a:cubicBezTo>
                    <a:pt x="8" y="60"/>
                    <a:pt x="8" y="60"/>
                    <a:pt x="8" y="60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0" y="51"/>
                    <a:pt x="11" y="47"/>
                    <a:pt x="12" y="47"/>
                  </a:cubicBezTo>
                  <a:cubicBezTo>
                    <a:pt x="13" y="46"/>
                    <a:pt x="19" y="45"/>
                    <a:pt x="19" y="45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62" name="Freeform 61">
              <a:extLst>
                <a:ext uri="{FF2B5EF4-FFF2-40B4-BE49-F238E27FC236}">
                  <a16:creationId xmlns:a16="http://schemas.microsoft.com/office/drawing/2014/main" id="{C797DFDA-5227-419B-9D09-938BB715805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535002" y="3399175"/>
              <a:ext cx="359514" cy="307906"/>
            </a:xfrm>
            <a:custGeom>
              <a:avLst/>
              <a:gdLst>
                <a:gd name="T0" fmla="*/ 132 w 158"/>
                <a:gd name="T1" fmla="*/ 9 h 139"/>
                <a:gd name="T2" fmla="*/ 138 w 158"/>
                <a:gd name="T3" fmla="*/ 25 h 139"/>
                <a:gd name="T4" fmla="*/ 135 w 158"/>
                <a:gd name="T5" fmla="*/ 42 h 139"/>
                <a:gd name="T6" fmla="*/ 151 w 158"/>
                <a:gd name="T7" fmla="*/ 49 h 139"/>
                <a:gd name="T8" fmla="*/ 152 w 158"/>
                <a:gd name="T9" fmla="*/ 59 h 139"/>
                <a:gd name="T10" fmla="*/ 149 w 158"/>
                <a:gd name="T11" fmla="*/ 65 h 139"/>
                <a:gd name="T12" fmla="*/ 151 w 158"/>
                <a:gd name="T13" fmla="*/ 79 h 139"/>
                <a:gd name="T14" fmla="*/ 141 w 158"/>
                <a:gd name="T15" fmla="*/ 85 h 139"/>
                <a:gd name="T16" fmla="*/ 135 w 158"/>
                <a:gd name="T17" fmla="*/ 87 h 139"/>
                <a:gd name="T18" fmla="*/ 140 w 158"/>
                <a:gd name="T19" fmla="*/ 93 h 139"/>
                <a:gd name="T20" fmla="*/ 138 w 158"/>
                <a:gd name="T21" fmla="*/ 97 h 139"/>
                <a:gd name="T22" fmla="*/ 129 w 158"/>
                <a:gd name="T23" fmla="*/ 103 h 139"/>
                <a:gd name="T24" fmla="*/ 121 w 158"/>
                <a:gd name="T25" fmla="*/ 115 h 139"/>
                <a:gd name="T26" fmla="*/ 125 w 158"/>
                <a:gd name="T27" fmla="*/ 129 h 139"/>
                <a:gd name="T28" fmla="*/ 126 w 158"/>
                <a:gd name="T29" fmla="*/ 137 h 139"/>
                <a:gd name="T30" fmla="*/ 118 w 158"/>
                <a:gd name="T31" fmla="*/ 139 h 139"/>
                <a:gd name="T32" fmla="*/ 114 w 158"/>
                <a:gd name="T33" fmla="*/ 138 h 139"/>
                <a:gd name="T34" fmla="*/ 113 w 158"/>
                <a:gd name="T35" fmla="*/ 137 h 139"/>
                <a:gd name="T36" fmla="*/ 113 w 158"/>
                <a:gd name="T37" fmla="*/ 137 h 139"/>
                <a:gd name="T38" fmla="*/ 113 w 158"/>
                <a:gd name="T39" fmla="*/ 137 h 139"/>
                <a:gd name="T40" fmla="*/ 112 w 158"/>
                <a:gd name="T41" fmla="*/ 137 h 139"/>
                <a:gd name="T42" fmla="*/ 99 w 158"/>
                <a:gd name="T43" fmla="*/ 129 h 139"/>
                <a:gd name="T44" fmla="*/ 87 w 158"/>
                <a:gd name="T45" fmla="*/ 116 h 139"/>
                <a:gd name="T46" fmla="*/ 68 w 158"/>
                <a:gd name="T47" fmla="*/ 100 h 139"/>
                <a:gd name="T48" fmla="*/ 56 w 158"/>
                <a:gd name="T49" fmla="*/ 89 h 139"/>
                <a:gd name="T50" fmla="*/ 43 w 158"/>
                <a:gd name="T51" fmla="*/ 79 h 139"/>
                <a:gd name="T52" fmla="*/ 31 w 158"/>
                <a:gd name="T53" fmla="*/ 68 h 139"/>
                <a:gd name="T54" fmla="*/ 23 w 158"/>
                <a:gd name="T55" fmla="*/ 54 h 139"/>
                <a:gd name="T56" fmla="*/ 14 w 158"/>
                <a:gd name="T57" fmla="*/ 43 h 139"/>
                <a:gd name="T58" fmla="*/ 5 w 158"/>
                <a:gd name="T59" fmla="*/ 36 h 139"/>
                <a:gd name="T60" fmla="*/ 1 w 158"/>
                <a:gd name="T61" fmla="*/ 20 h 139"/>
                <a:gd name="T62" fmla="*/ 2 w 158"/>
                <a:gd name="T63" fmla="*/ 10 h 139"/>
                <a:gd name="T64" fmla="*/ 8 w 158"/>
                <a:gd name="T65" fmla="*/ 7 h 139"/>
                <a:gd name="T66" fmla="*/ 23 w 158"/>
                <a:gd name="T67" fmla="*/ 13 h 139"/>
                <a:gd name="T68" fmla="*/ 35 w 158"/>
                <a:gd name="T69" fmla="*/ 4 h 139"/>
                <a:gd name="T70" fmla="*/ 48 w 158"/>
                <a:gd name="T71" fmla="*/ 2 h 139"/>
                <a:gd name="T72" fmla="*/ 61 w 158"/>
                <a:gd name="T73" fmla="*/ 4 h 139"/>
                <a:gd name="T74" fmla="*/ 80 w 158"/>
                <a:gd name="T75" fmla="*/ 6 h 139"/>
                <a:gd name="T76" fmla="*/ 90 w 158"/>
                <a:gd name="T77" fmla="*/ 3 h 139"/>
                <a:gd name="T78" fmla="*/ 97 w 158"/>
                <a:gd name="T79" fmla="*/ 2 h 139"/>
                <a:gd name="T80" fmla="*/ 98 w 158"/>
                <a:gd name="T81" fmla="*/ 2 h 139"/>
                <a:gd name="T82" fmla="*/ 98 w 158"/>
                <a:gd name="T83" fmla="*/ 2 h 139"/>
                <a:gd name="T84" fmla="*/ 99 w 158"/>
                <a:gd name="T85" fmla="*/ 2 h 139"/>
                <a:gd name="T86" fmla="*/ 99 w 158"/>
                <a:gd name="T87" fmla="*/ 2 h 139"/>
                <a:gd name="T88" fmla="*/ 99 w 158"/>
                <a:gd name="T89" fmla="*/ 2 h 139"/>
                <a:gd name="T90" fmla="*/ 100 w 158"/>
                <a:gd name="T91" fmla="*/ 1 h 139"/>
                <a:gd name="T92" fmla="*/ 100 w 158"/>
                <a:gd name="T93" fmla="*/ 1 h 139"/>
                <a:gd name="T94" fmla="*/ 100 w 158"/>
                <a:gd name="T95" fmla="*/ 1 h 139"/>
                <a:gd name="T96" fmla="*/ 100 w 158"/>
                <a:gd name="T97" fmla="*/ 1 h 139"/>
                <a:gd name="T98" fmla="*/ 100 w 158"/>
                <a:gd name="T99" fmla="*/ 1 h 139"/>
                <a:gd name="T100" fmla="*/ 103 w 158"/>
                <a:gd name="T101" fmla="*/ 4 h 139"/>
                <a:gd name="T102" fmla="*/ 117 w 158"/>
                <a:gd name="T103" fmla="*/ 8 h 139"/>
                <a:gd name="T104" fmla="*/ 130 w 158"/>
                <a:gd name="T105" fmla="*/ 12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8" h="139">
                  <a:moveTo>
                    <a:pt x="145" y="83"/>
                  </a:moveTo>
                  <a:cubicBezTo>
                    <a:pt x="146" y="83"/>
                    <a:pt x="146" y="83"/>
                    <a:pt x="146" y="83"/>
                  </a:cubicBezTo>
                  <a:cubicBezTo>
                    <a:pt x="146" y="83"/>
                    <a:pt x="146" y="83"/>
                    <a:pt x="146" y="83"/>
                  </a:cubicBezTo>
                  <a:cubicBezTo>
                    <a:pt x="145" y="83"/>
                    <a:pt x="145" y="83"/>
                    <a:pt x="145" y="83"/>
                  </a:cubicBezTo>
                  <a:close/>
                  <a:moveTo>
                    <a:pt x="132" y="9"/>
                  </a:moveTo>
                  <a:cubicBezTo>
                    <a:pt x="132" y="9"/>
                    <a:pt x="132" y="9"/>
                    <a:pt x="132" y="9"/>
                  </a:cubicBezTo>
                  <a:cubicBezTo>
                    <a:pt x="138" y="10"/>
                    <a:pt x="138" y="10"/>
                    <a:pt x="138" y="10"/>
                  </a:cubicBezTo>
                  <a:cubicBezTo>
                    <a:pt x="141" y="11"/>
                    <a:pt x="141" y="11"/>
                    <a:pt x="141" y="11"/>
                  </a:cubicBezTo>
                  <a:cubicBezTo>
                    <a:pt x="141" y="14"/>
                    <a:pt x="141" y="14"/>
                    <a:pt x="141" y="14"/>
                  </a:cubicBezTo>
                  <a:cubicBezTo>
                    <a:pt x="141" y="18"/>
                    <a:pt x="141" y="18"/>
                    <a:pt x="141" y="18"/>
                  </a:cubicBezTo>
                  <a:cubicBezTo>
                    <a:pt x="141" y="21"/>
                    <a:pt x="141" y="21"/>
                    <a:pt x="141" y="21"/>
                  </a:cubicBezTo>
                  <a:cubicBezTo>
                    <a:pt x="138" y="25"/>
                    <a:pt x="138" y="25"/>
                    <a:pt x="138" y="25"/>
                  </a:cubicBezTo>
                  <a:cubicBezTo>
                    <a:pt x="138" y="25"/>
                    <a:pt x="137" y="28"/>
                    <a:pt x="137" y="28"/>
                  </a:cubicBezTo>
                  <a:cubicBezTo>
                    <a:pt x="137" y="29"/>
                    <a:pt x="136" y="31"/>
                    <a:pt x="136" y="31"/>
                  </a:cubicBezTo>
                  <a:cubicBezTo>
                    <a:pt x="136" y="31"/>
                    <a:pt x="134" y="30"/>
                    <a:pt x="135" y="33"/>
                  </a:cubicBezTo>
                  <a:cubicBezTo>
                    <a:pt x="135" y="36"/>
                    <a:pt x="136" y="35"/>
                    <a:pt x="136" y="36"/>
                  </a:cubicBezTo>
                  <a:cubicBezTo>
                    <a:pt x="136" y="37"/>
                    <a:pt x="136" y="39"/>
                    <a:pt x="136" y="40"/>
                  </a:cubicBezTo>
                  <a:cubicBezTo>
                    <a:pt x="135" y="41"/>
                    <a:pt x="136" y="41"/>
                    <a:pt x="135" y="42"/>
                  </a:cubicBezTo>
                  <a:cubicBezTo>
                    <a:pt x="135" y="43"/>
                    <a:pt x="137" y="44"/>
                    <a:pt x="139" y="44"/>
                  </a:cubicBezTo>
                  <a:cubicBezTo>
                    <a:pt x="141" y="45"/>
                    <a:pt x="141" y="44"/>
                    <a:pt x="142" y="44"/>
                  </a:cubicBezTo>
                  <a:cubicBezTo>
                    <a:pt x="143" y="44"/>
                    <a:pt x="144" y="45"/>
                    <a:pt x="145" y="45"/>
                  </a:cubicBezTo>
                  <a:cubicBezTo>
                    <a:pt x="146" y="46"/>
                    <a:pt x="146" y="46"/>
                    <a:pt x="146" y="47"/>
                  </a:cubicBezTo>
                  <a:cubicBezTo>
                    <a:pt x="147" y="48"/>
                    <a:pt x="148" y="49"/>
                    <a:pt x="149" y="50"/>
                  </a:cubicBezTo>
                  <a:cubicBezTo>
                    <a:pt x="150" y="50"/>
                    <a:pt x="150" y="49"/>
                    <a:pt x="151" y="49"/>
                  </a:cubicBezTo>
                  <a:cubicBezTo>
                    <a:pt x="151" y="50"/>
                    <a:pt x="152" y="51"/>
                    <a:pt x="153" y="51"/>
                  </a:cubicBezTo>
                  <a:cubicBezTo>
                    <a:pt x="153" y="52"/>
                    <a:pt x="154" y="53"/>
                    <a:pt x="155" y="53"/>
                  </a:cubicBezTo>
                  <a:cubicBezTo>
                    <a:pt x="155" y="53"/>
                    <a:pt x="157" y="54"/>
                    <a:pt x="157" y="54"/>
                  </a:cubicBezTo>
                  <a:cubicBezTo>
                    <a:pt x="158" y="55"/>
                    <a:pt x="157" y="56"/>
                    <a:pt x="157" y="56"/>
                  </a:cubicBezTo>
                  <a:cubicBezTo>
                    <a:pt x="156" y="56"/>
                    <a:pt x="156" y="58"/>
                    <a:pt x="155" y="58"/>
                  </a:cubicBezTo>
                  <a:cubicBezTo>
                    <a:pt x="155" y="58"/>
                    <a:pt x="152" y="59"/>
                    <a:pt x="152" y="59"/>
                  </a:cubicBezTo>
                  <a:cubicBezTo>
                    <a:pt x="151" y="59"/>
                    <a:pt x="150" y="59"/>
                    <a:pt x="149" y="59"/>
                  </a:cubicBezTo>
                  <a:cubicBezTo>
                    <a:pt x="148" y="59"/>
                    <a:pt x="147" y="59"/>
                    <a:pt x="146" y="58"/>
                  </a:cubicBezTo>
                  <a:cubicBezTo>
                    <a:pt x="145" y="58"/>
                    <a:pt x="145" y="58"/>
                    <a:pt x="144" y="58"/>
                  </a:cubicBezTo>
                  <a:cubicBezTo>
                    <a:pt x="144" y="59"/>
                    <a:pt x="144" y="61"/>
                    <a:pt x="144" y="61"/>
                  </a:cubicBezTo>
                  <a:cubicBezTo>
                    <a:pt x="144" y="61"/>
                    <a:pt x="145" y="62"/>
                    <a:pt x="146" y="63"/>
                  </a:cubicBezTo>
                  <a:cubicBezTo>
                    <a:pt x="146" y="63"/>
                    <a:pt x="148" y="65"/>
                    <a:pt x="149" y="65"/>
                  </a:cubicBezTo>
                  <a:cubicBezTo>
                    <a:pt x="149" y="65"/>
                    <a:pt x="150" y="66"/>
                    <a:pt x="151" y="67"/>
                  </a:cubicBezTo>
                  <a:cubicBezTo>
                    <a:pt x="152" y="69"/>
                    <a:pt x="152" y="70"/>
                    <a:pt x="152" y="70"/>
                  </a:cubicBezTo>
                  <a:cubicBezTo>
                    <a:pt x="157" y="74"/>
                    <a:pt x="157" y="74"/>
                    <a:pt x="157" y="74"/>
                  </a:cubicBezTo>
                  <a:cubicBezTo>
                    <a:pt x="157" y="74"/>
                    <a:pt x="157" y="75"/>
                    <a:pt x="157" y="78"/>
                  </a:cubicBezTo>
                  <a:cubicBezTo>
                    <a:pt x="157" y="82"/>
                    <a:pt x="156" y="80"/>
                    <a:pt x="155" y="80"/>
                  </a:cubicBezTo>
                  <a:cubicBezTo>
                    <a:pt x="154" y="80"/>
                    <a:pt x="153" y="80"/>
                    <a:pt x="151" y="79"/>
                  </a:cubicBezTo>
                  <a:cubicBezTo>
                    <a:pt x="150" y="79"/>
                    <a:pt x="150" y="79"/>
                    <a:pt x="150" y="79"/>
                  </a:cubicBezTo>
                  <a:cubicBezTo>
                    <a:pt x="148" y="82"/>
                    <a:pt x="148" y="82"/>
                    <a:pt x="148" y="82"/>
                  </a:cubicBezTo>
                  <a:cubicBezTo>
                    <a:pt x="148" y="82"/>
                    <a:pt x="146" y="82"/>
                    <a:pt x="145" y="83"/>
                  </a:cubicBezTo>
                  <a:cubicBezTo>
                    <a:pt x="144" y="83"/>
                    <a:pt x="144" y="83"/>
                    <a:pt x="144" y="83"/>
                  </a:cubicBezTo>
                  <a:cubicBezTo>
                    <a:pt x="144" y="83"/>
                    <a:pt x="142" y="84"/>
                    <a:pt x="142" y="84"/>
                  </a:cubicBezTo>
                  <a:cubicBezTo>
                    <a:pt x="142" y="84"/>
                    <a:pt x="141" y="85"/>
                    <a:pt x="141" y="85"/>
                  </a:cubicBezTo>
                  <a:cubicBezTo>
                    <a:pt x="140" y="85"/>
                    <a:pt x="140" y="85"/>
                    <a:pt x="140" y="85"/>
                  </a:cubicBezTo>
                  <a:cubicBezTo>
                    <a:pt x="139" y="84"/>
                    <a:pt x="139" y="84"/>
                    <a:pt x="139" y="84"/>
                  </a:cubicBezTo>
                  <a:cubicBezTo>
                    <a:pt x="138" y="83"/>
                    <a:pt x="138" y="83"/>
                    <a:pt x="138" y="83"/>
                  </a:cubicBezTo>
                  <a:cubicBezTo>
                    <a:pt x="136" y="85"/>
                    <a:pt x="136" y="85"/>
                    <a:pt x="136" y="85"/>
                  </a:cubicBezTo>
                  <a:cubicBezTo>
                    <a:pt x="135" y="86"/>
                    <a:pt x="135" y="86"/>
                    <a:pt x="135" y="86"/>
                  </a:cubicBezTo>
                  <a:cubicBezTo>
                    <a:pt x="135" y="86"/>
                    <a:pt x="135" y="87"/>
                    <a:pt x="135" y="87"/>
                  </a:cubicBezTo>
                  <a:cubicBezTo>
                    <a:pt x="135" y="87"/>
                    <a:pt x="137" y="87"/>
                    <a:pt x="137" y="87"/>
                  </a:cubicBezTo>
                  <a:cubicBezTo>
                    <a:pt x="137" y="89"/>
                    <a:pt x="137" y="89"/>
                    <a:pt x="137" y="89"/>
                  </a:cubicBezTo>
                  <a:cubicBezTo>
                    <a:pt x="137" y="89"/>
                    <a:pt x="137" y="89"/>
                    <a:pt x="138" y="89"/>
                  </a:cubicBezTo>
                  <a:cubicBezTo>
                    <a:pt x="138" y="89"/>
                    <a:pt x="139" y="90"/>
                    <a:pt x="139" y="90"/>
                  </a:cubicBezTo>
                  <a:cubicBezTo>
                    <a:pt x="140" y="91"/>
                    <a:pt x="140" y="91"/>
                    <a:pt x="140" y="91"/>
                  </a:cubicBezTo>
                  <a:cubicBezTo>
                    <a:pt x="140" y="93"/>
                    <a:pt x="140" y="93"/>
                    <a:pt x="140" y="93"/>
                  </a:cubicBezTo>
                  <a:cubicBezTo>
                    <a:pt x="142" y="94"/>
                    <a:pt x="142" y="94"/>
                    <a:pt x="142" y="94"/>
                  </a:cubicBezTo>
                  <a:cubicBezTo>
                    <a:pt x="142" y="96"/>
                    <a:pt x="142" y="96"/>
                    <a:pt x="142" y="96"/>
                  </a:cubicBezTo>
                  <a:cubicBezTo>
                    <a:pt x="141" y="97"/>
                    <a:pt x="141" y="97"/>
                    <a:pt x="141" y="97"/>
                  </a:cubicBezTo>
                  <a:cubicBezTo>
                    <a:pt x="140" y="98"/>
                    <a:pt x="140" y="98"/>
                    <a:pt x="140" y="98"/>
                  </a:cubicBezTo>
                  <a:cubicBezTo>
                    <a:pt x="138" y="98"/>
                    <a:pt x="138" y="98"/>
                    <a:pt x="138" y="98"/>
                  </a:cubicBezTo>
                  <a:cubicBezTo>
                    <a:pt x="138" y="97"/>
                    <a:pt x="138" y="97"/>
                    <a:pt x="138" y="97"/>
                  </a:cubicBezTo>
                  <a:cubicBezTo>
                    <a:pt x="137" y="95"/>
                    <a:pt x="137" y="95"/>
                    <a:pt x="137" y="95"/>
                  </a:cubicBezTo>
                  <a:cubicBezTo>
                    <a:pt x="136" y="94"/>
                    <a:pt x="136" y="94"/>
                    <a:pt x="136" y="94"/>
                  </a:cubicBezTo>
                  <a:cubicBezTo>
                    <a:pt x="133" y="95"/>
                    <a:pt x="133" y="95"/>
                    <a:pt x="133" y="95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28" y="101"/>
                    <a:pt x="128" y="101"/>
                    <a:pt x="128" y="101"/>
                  </a:cubicBezTo>
                  <a:cubicBezTo>
                    <a:pt x="129" y="103"/>
                    <a:pt x="129" y="103"/>
                    <a:pt x="129" y="103"/>
                  </a:cubicBezTo>
                  <a:cubicBezTo>
                    <a:pt x="127" y="105"/>
                    <a:pt x="127" y="105"/>
                    <a:pt x="127" y="105"/>
                  </a:cubicBezTo>
                  <a:cubicBezTo>
                    <a:pt x="127" y="108"/>
                    <a:pt x="127" y="108"/>
                    <a:pt x="127" y="108"/>
                  </a:cubicBezTo>
                  <a:cubicBezTo>
                    <a:pt x="128" y="111"/>
                    <a:pt x="128" y="111"/>
                    <a:pt x="128" y="111"/>
                  </a:cubicBezTo>
                  <a:cubicBezTo>
                    <a:pt x="128" y="113"/>
                    <a:pt x="128" y="113"/>
                    <a:pt x="128" y="113"/>
                  </a:cubicBezTo>
                  <a:cubicBezTo>
                    <a:pt x="124" y="114"/>
                    <a:pt x="124" y="114"/>
                    <a:pt x="124" y="114"/>
                  </a:cubicBezTo>
                  <a:cubicBezTo>
                    <a:pt x="121" y="115"/>
                    <a:pt x="121" y="115"/>
                    <a:pt x="121" y="115"/>
                  </a:cubicBezTo>
                  <a:cubicBezTo>
                    <a:pt x="121" y="118"/>
                    <a:pt x="121" y="118"/>
                    <a:pt x="121" y="118"/>
                  </a:cubicBezTo>
                  <a:cubicBezTo>
                    <a:pt x="121" y="119"/>
                    <a:pt x="121" y="119"/>
                    <a:pt x="121" y="119"/>
                  </a:cubicBezTo>
                  <a:cubicBezTo>
                    <a:pt x="124" y="123"/>
                    <a:pt x="124" y="123"/>
                    <a:pt x="124" y="123"/>
                  </a:cubicBezTo>
                  <a:cubicBezTo>
                    <a:pt x="123" y="124"/>
                    <a:pt x="123" y="124"/>
                    <a:pt x="123" y="124"/>
                  </a:cubicBezTo>
                  <a:cubicBezTo>
                    <a:pt x="122" y="125"/>
                    <a:pt x="122" y="125"/>
                    <a:pt x="122" y="125"/>
                  </a:cubicBezTo>
                  <a:cubicBezTo>
                    <a:pt x="125" y="129"/>
                    <a:pt x="125" y="129"/>
                    <a:pt x="125" y="129"/>
                  </a:cubicBezTo>
                  <a:cubicBezTo>
                    <a:pt x="126" y="130"/>
                    <a:pt x="126" y="130"/>
                    <a:pt x="126" y="130"/>
                  </a:cubicBezTo>
                  <a:cubicBezTo>
                    <a:pt x="128" y="130"/>
                    <a:pt x="128" y="130"/>
                    <a:pt x="128" y="130"/>
                  </a:cubicBezTo>
                  <a:cubicBezTo>
                    <a:pt x="128" y="132"/>
                    <a:pt x="128" y="132"/>
                    <a:pt x="128" y="132"/>
                  </a:cubicBezTo>
                  <a:cubicBezTo>
                    <a:pt x="128" y="133"/>
                    <a:pt x="128" y="133"/>
                    <a:pt x="128" y="133"/>
                  </a:cubicBezTo>
                  <a:cubicBezTo>
                    <a:pt x="128" y="135"/>
                    <a:pt x="128" y="135"/>
                    <a:pt x="128" y="135"/>
                  </a:cubicBezTo>
                  <a:cubicBezTo>
                    <a:pt x="126" y="137"/>
                    <a:pt x="126" y="137"/>
                    <a:pt x="126" y="137"/>
                  </a:cubicBezTo>
                  <a:cubicBezTo>
                    <a:pt x="127" y="139"/>
                    <a:pt x="127" y="139"/>
                    <a:pt x="127" y="139"/>
                  </a:cubicBezTo>
                  <a:cubicBezTo>
                    <a:pt x="125" y="138"/>
                    <a:pt x="125" y="138"/>
                    <a:pt x="125" y="138"/>
                  </a:cubicBezTo>
                  <a:cubicBezTo>
                    <a:pt x="124" y="139"/>
                    <a:pt x="124" y="139"/>
                    <a:pt x="124" y="139"/>
                  </a:cubicBezTo>
                  <a:cubicBezTo>
                    <a:pt x="124" y="139"/>
                    <a:pt x="124" y="139"/>
                    <a:pt x="124" y="139"/>
                  </a:cubicBezTo>
                  <a:cubicBezTo>
                    <a:pt x="121" y="138"/>
                    <a:pt x="121" y="138"/>
                    <a:pt x="121" y="138"/>
                  </a:cubicBezTo>
                  <a:cubicBezTo>
                    <a:pt x="121" y="138"/>
                    <a:pt x="119" y="139"/>
                    <a:pt x="118" y="139"/>
                  </a:cubicBezTo>
                  <a:cubicBezTo>
                    <a:pt x="118" y="139"/>
                    <a:pt x="117" y="139"/>
                    <a:pt x="117" y="139"/>
                  </a:cubicBezTo>
                  <a:cubicBezTo>
                    <a:pt x="117" y="139"/>
                    <a:pt x="115" y="138"/>
                    <a:pt x="114" y="138"/>
                  </a:cubicBezTo>
                  <a:cubicBezTo>
                    <a:pt x="114" y="138"/>
                    <a:pt x="114" y="138"/>
                    <a:pt x="114" y="138"/>
                  </a:cubicBezTo>
                  <a:cubicBezTo>
                    <a:pt x="114" y="138"/>
                    <a:pt x="114" y="138"/>
                    <a:pt x="114" y="138"/>
                  </a:cubicBezTo>
                  <a:cubicBezTo>
                    <a:pt x="114" y="138"/>
                    <a:pt x="114" y="138"/>
                    <a:pt x="114" y="138"/>
                  </a:cubicBezTo>
                  <a:cubicBezTo>
                    <a:pt x="114" y="138"/>
                    <a:pt x="114" y="138"/>
                    <a:pt x="114" y="138"/>
                  </a:cubicBezTo>
                  <a:cubicBezTo>
                    <a:pt x="114" y="138"/>
                    <a:pt x="114" y="138"/>
                    <a:pt x="114" y="138"/>
                  </a:cubicBezTo>
                  <a:cubicBezTo>
                    <a:pt x="114" y="137"/>
                    <a:pt x="114" y="137"/>
                    <a:pt x="114" y="137"/>
                  </a:cubicBezTo>
                  <a:cubicBezTo>
                    <a:pt x="114" y="137"/>
                    <a:pt x="114" y="137"/>
                    <a:pt x="114" y="137"/>
                  </a:cubicBezTo>
                  <a:cubicBezTo>
                    <a:pt x="114" y="137"/>
                    <a:pt x="114" y="137"/>
                    <a:pt x="114" y="137"/>
                  </a:cubicBezTo>
                  <a:cubicBezTo>
                    <a:pt x="114" y="137"/>
                    <a:pt x="114" y="137"/>
                    <a:pt x="114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2" y="137"/>
                    <a:pt x="112" y="137"/>
                    <a:pt x="112" y="137"/>
                  </a:cubicBezTo>
                  <a:cubicBezTo>
                    <a:pt x="112" y="137"/>
                    <a:pt x="112" y="137"/>
                    <a:pt x="112" y="137"/>
                  </a:cubicBezTo>
                  <a:cubicBezTo>
                    <a:pt x="112" y="137"/>
                    <a:pt x="112" y="137"/>
                    <a:pt x="112" y="137"/>
                  </a:cubicBezTo>
                  <a:cubicBezTo>
                    <a:pt x="112" y="137"/>
                    <a:pt x="112" y="137"/>
                    <a:pt x="112" y="137"/>
                  </a:cubicBezTo>
                  <a:cubicBezTo>
                    <a:pt x="112" y="137"/>
                    <a:pt x="112" y="137"/>
                    <a:pt x="112" y="137"/>
                  </a:cubicBezTo>
                  <a:cubicBezTo>
                    <a:pt x="112" y="137"/>
                    <a:pt x="112" y="137"/>
                    <a:pt x="112" y="137"/>
                  </a:cubicBezTo>
                  <a:cubicBezTo>
                    <a:pt x="112" y="137"/>
                    <a:pt x="112" y="137"/>
                    <a:pt x="112" y="137"/>
                  </a:cubicBezTo>
                  <a:cubicBezTo>
                    <a:pt x="112" y="137"/>
                    <a:pt x="112" y="137"/>
                    <a:pt x="112" y="137"/>
                  </a:cubicBezTo>
                  <a:cubicBezTo>
                    <a:pt x="112" y="137"/>
                    <a:pt x="112" y="137"/>
                    <a:pt x="112" y="137"/>
                  </a:cubicBezTo>
                  <a:cubicBezTo>
                    <a:pt x="106" y="134"/>
                    <a:pt x="106" y="134"/>
                    <a:pt x="106" y="134"/>
                  </a:cubicBezTo>
                  <a:cubicBezTo>
                    <a:pt x="101" y="131"/>
                    <a:pt x="101" y="131"/>
                    <a:pt x="101" y="131"/>
                  </a:cubicBezTo>
                  <a:cubicBezTo>
                    <a:pt x="99" y="129"/>
                    <a:pt x="99" y="129"/>
                    <a:pt x="99" y="129"/>
                  </a:cubicBezTo>
                  <a:cubicBezTo>
                    <a:pt x="98" y="125"/>
                    <a:pt x="98" y="125"/>
                    <a:pt x="98" y="125"/>
                  </a:cubicBezTo>
                  <a:cubicBezTo>
                    <a:pt x="93" y="124"/>
                    <a:pt x="93" y="124"/>
                    <a:pt x="93" y="124"/>
                  </a:cubicBezTo>
                  <a:cubicBezTo>
                    <a:pt x="93" y="121"/>
                    <a:pt x="87" y="126"/>
                    <a:pt x="89" y="120"/>
                  </a:cubicBezTo>
                  <a:cubicBezTo>
                    <a:pt x="89" y="120"/>
                    <a:pt x="89" y="119"/>
                    <a:pt x="89" y="119"/>
                  </a:cubicBezTo>
                  <a:cubicBezTo>
                    <a:pt x="89" y="119"/>
                    <a:pt x="89" y="119"/>
                    <a:pt x="89" y="119"/>
                  </a:cubicBezTo>
                  <a:cubicBezTo>
                    <a:pt x="89" y="118"/>
                    <a:pt x="87" y="116"/>
                    <a:pt x="87" y="116"/>
                  </a:cubicBezTo>
                  <a:cubicBezTo>
                    <a:pt x="81" y="113"/>
                    <a:pt x="80" y="110"/>
                    <a:pt x="77" y="109"/>
                  </a:cubicBezTo>
                  <a:cubicBezTo>
                    <a:pt x="76" y="109"/>
                    <a:pt x="76" y="109"/>
                    <a:pt x="76" y="109"/>
                  </a:cubicBezTo>
                  <a:cubicBezTo>
                    <a:pt x="72" y="105"/>
                    <a:pt x="72" y="105"/>
                    <a:pt x="72" y="105"/>
                  </a:cubicBezTo>
                  <a:cubicBezTo>
                    <a:pt x="70" y="104"/>
                    <a:pt x="70" y="104"/>
                    <a:pt x="70" y="104"/>
                  </a:cubicBezTo>
                  <a:cubicBezTo>
                    <a:pt x="68" y="102"/>
                    <a:pt x="68" y="102"/>
                    <a:pt x="68" y="102"/>
                  </a:cubicBezTo>
                  <a:cubicBezTo>
                    <a:pt x="68" y="100"/>
                    <a:pt x="68" y="100"/>
                    <a:pt x="68" y="100"/>
                  </a:cubicBezTo>
                  <a:cubicBezTo>
                    <a:pt x="67" y="96"/>
                    <a:pt x="67" y="96"/>
                    <a:pt x="67" y="96"/>
                  </a:cubicBezTo>
                  <a:cubicBezTo>
                    <a:pt x="67" y="96"/>
                    <a:pt x="67" y="96"/>
                    <a:pt x="67" y="96"/>
                  </a:cubicBezTo>
                  <a:cubicBezTo>
                    <a:pt x="67" y="96"/>
                    <a:pt x="63" y="95"/>
                    <a:pt x="61" y="94"/>
                  </a:cubicBezTo>
                  <a:cubicBezTo>
                    <a:pt x="59" y="93"/>
                    <a:pt x="59" y="93"/>
                    <a:pt x="59" y="93"/>
                  </a:cubicBezTo>
                  <a:cubicBezTo>
                    <a:pt x="57" y="90"/>
                    <a:pt x="57" y="90"/>
                    <a:pt x="57" y="90"/>
                  </a:cubicBezTo>
                  <a:cubicBezTo>
                    <a:pt x="56" y="89"/>
                    <a:pt x="56" y="89"/>
                    <a:pt x="56" y="89"/>
                  </a:cubicBezTo>
                  <a:cubicBezTo>
                    <a:pt x="53" y="86"/>
                    <a:pt x="53" y="86"/>
                    <a:pt x="53" y="86"/>
                  </a:cubicBezTo>
                  <a:cubicBezTo>
                    <a:pt x="52" y="86"/>
                    <a:pt x="52" y="86"/>
                    <a:pt x="52" y="86"/>
                  </a:cubicBezTo>
                  <a:cubicBezTo>
                    <a:pt x="47" y="84"/>
                    <a:pt x="47" y="84"/>
                    <a:pt x="47" y="84"/>
                  </a:cubicBezTo>
                  <a:cubicBezTo>
                    <a:pt x="46" y="82"/>
                    <a:pt x="46" y="82"/>
                    <a:pt x="46" y="82"/>
                  </a:cubicBezTo>
                  <a:cubicBezTo>
                    <a:pt x="44" y="81"/>
                    <a:pt x="44" y="81"/>
                    <a:pt x="44" y="81"/>
                  </a:cubicBezTo>
                  <a:cubicBezTo>
                    <a:pt x="43" y="79"/>
                    <a:pt x="43" y="79"/>
                    <a:pt x="43" y="79"/>
                  </a:cubicBezTo>
                  <a:cubicBezTo>
                    <a:pt x="40" y="78"/>
                    <a:pt x="40" y="78"/>
                    <a:pt x="40" y="78"/>
                  </a:cubicBezTo>
                  <a:cubicBezTo>
                    <a:pt x="39" y="76"/>
                    <a:pt x="39" y="76"/>
                    <a:pt x="39" y="76"/>
                  </a:cubicBezTo>
                  <a:cubicBezTo>
                    <a:pt x="38" y="75"/>
                    <a:pt x="38" y="75"/>
                    <a:pt x="38" y="75"/>
                  </a:cubicBezTo>
                  <a:cubicBezTo>
                    <a:pt x="35" y="71"/>
                    <a:pt x="35" y="71"/>
                    <a:pt x="35" y="71"/>
                  </a:cubicBezTo>
                  <a:cubicBezTo>
                    <a:pt x="32" y="69"/>
                    <a:pt x="32" y="69"/>
                    <a:pt x="32" y="69"/>
                  </a:cubicBezTo>
                  <a:cubicBezTo>
                    <a:pt x="31" y="68"/>
                    <a:pt x="31" y="68"/>
                    <a:pt x="31" y="68"/>
                  </a:cubicBezTo>
                  <a:cubicBezTo>
                    <a:pt x="30" y="67"/>
                    <a:pt x="30" y="67"/>
                    <a:pt x="30" y="67"/>
                  </a:cubicBezTo>
                  <a:cubicBezTo>
                    <a:pt x="28" y="64"/>
                    <a:pt x="28" y="64"/>
                    <a:pt x="28" y="64"/>
                  </a:cubicBezTo>
                  <a:cubicBezTo>
                    <a:pt x="25" y="61"/>
                    <a:pt x="25" y="61"/>
                    <a:pt x="25" y="61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1" y="56"/>
                    <a:pt x="21" y="56"/>
                    <a:pt x="21" y="56"/>
                  </a:cubicBezTo>
                  <a:cubicBezTo>
                    <a:pt x="23" y="54"/>
                    <a:pt x="23" y="54"/>
                    <a:pt x="23" y="54"/>
                  </a:cubicBezTo>
                  <a:cubicBezTo>
                    <a:pt x="22" y="53"/>
                    <a:pt x="21" y="53"/>
                    <a:pt x="21" y="52"/>
                  </a:cubicBezTo>
                  <a:cubicBezTo>
                    <a:pt x="20" y="52"/>
                    <a:pt x="18" y="51"/>
                    <a:pt x="19" y="50"/>
                  </a:cubicBezTo>
                  <a:cubicBezTo>
                    <a:pt x="19" y="49"/>
                    <a:pt x="18" y="48"/>
                    <a:pt x="18" y="46"/>
                  </a:cubicBezTo>
                  <a:cubicBezTo>
                    <a:pt x="18" y="45"/>
                    <a:pt x="18" y="44"/>
                    <a:pt x="17" y="44"/>
                  </a:cubicBezTo>
                  <a:cubicBezTo>
                    <a:pt x="16" y="43"/>
                    <a:pt x="16" y="43"/>
                    <a:pt x="16" y="43"/>
                  </a:cubicBezTo>
                  <a:cubicBezTo>
                    <a:pt x="15" y="43"/>
                    <a:pt x="14" y="43"/>
                    <a:pt x="14" y="43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13" y="43"/>
                    <a:pt x="14" y="41"/>
                    <a:pt x="14" y="39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10" y="38"/>
                    <a:pt x="10" y="35"/>
                    <a:pt x="8" y="34"/>
                  </a:cubicBezTo>
                  <a:cubicBezTo>
                    <a:pt x="6" y="34"/>
                    <a:pt x="6" y="34"/>
                    <a:pt x="6" y="34"/>
                  </a:cubicBezTo>
                  <a:cubicBezTo>
                    <a:pt x="5" y="35"/>
                    <a:pt x="5" y="36"/>
                    <a:pt x="5" y="36"/>
                  </a:cubicBezTo>
                  <a:cubicBezTo>
                    <a:pt x="1" y="32"/>
                    <a:pt x="1" y="32"/>
                    <a:pt x="1" y="32"/>
                  </a:cubicBezTo>
                  <a:cubicBezTo>
                    <a:pt x="1" y="32"/>
                    <a:pt x="1" y="31"/>
                    <a:pt x="2" y="29"/>
                  </a:cubicBezTo>
                  <a:cubicBezTo>
                    <a:pt x="4" y="27"/>
                    <a:pt x="2" y="26"/>
                    <a:pt x="2" y="26"/>
                  </a:cubicBezTo>
                  <a:cubicBezTo>
                    <a:pt x="1" y="23"/>
                    <a:pt x="1" y="23"/>
                    <a:pt x="1" y="23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1" y="20"/>
                    <a:pt x="1" y="20"/>
                    <a:pt x="1" y="20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2" y="15"/>
                    <a:pt x="1" y="13"/>
                    <a:pt x="1" y="11"/>
                  </a:cubicBezTo>
                  <a:cubicBezTo>
                    <a:pt x="1" y="11"/>
                    <a:pt x="2" y="10"/>
                    <a:pt x="2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8"/>
                    <a:pt x="8" y="7"/>
                    <a:pt x="8" y="7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8" y="15"/>
                    <a:pt x="18" y="15"/>
                    <a:pt x="18" y="15"/>
                  </a:cubicBezTo>
                  <a:cubicBezTo>
                    <a:pt x="21" y="17"/>
                    <a:pt x="21" y="17"/>
                    <a:pt x="21" y="17"/>
                  </a:cubicBezTo>
                  <a:cubicBezTo>
                    <a:pt x="21" y="17"/>
                    <a:pt x="22" y="16"/>
                    <a:pt x="23" y="16"/>
                  </a:cubicBezTo>
                  <a:cubicBezTo>
                    <a:pt x="23" y="15"/>
                    <a:pt x="23" y="13"/>
                    <a:pt x="23" y="13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26" y="9"/>
                    <a:pt x="26" y="9"/>
                    <a:pt x="26" y="9"/>
                  </a:cubicBezTo>
                  <a:cubicBezTo>
                    <a:pt x="26" y="7"/>
                    <a:pt x="26" y="7"/>
                    <a:pt x="26" y="7"/>
                  </a:cubicBezTo>
                  <a:cubicBezTo>
                    <a:pt x="28" y="6"/>
                    <a:pt x="28" y="6"/>
                    <a:pt x="28" y="6"/>
                  </a:cubicBezTo>
                  <a:cubicBezTo>
                    <a:pt x="31" y="5"/>
                    <a:pt x="31" y="5"/>
                    <a:pt x="31" y="5"/>
                  </a:cubicBezTo>
                  <a:cubicBezTo>
                    <a:pt x="35" y="4"/>
                    <a:pt x="35" y="4"/>
                    <a:pt x="35" y="4"/>
                  </a:cubicBezTo>
                  <a:cubicBezTo>
                    <a:pt x="35" y="4"/>
                    <a:pt x="38" y="5"/>
                    <a:pt x="39" y="5"/>
                  </a:cubicBezTo>
                  <a:cubicBezTo>
                    <a:pt x="39" y="5"/>
                    <a:pt x="40" y="5"/>
                    <a:pt x="40" y="5"/>
                  </a:cubicBezTo>
                  <a:cubicBezTo>
                    <a:pt x="42" y="2"/>
                    <a:pt x="42" y="2"/>
                    <a:pt x="42" y="2"/>
                  </a:cubicBezTo>
                  <a:cubicBezTo>
                    <a:pt x="42" y="2"/>
                    <a:pt x="42" y="2"/>
                    <a:pt x="42" y="2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8" y="2"/>
                    <a:pt x="48" y="2"/>
                    <a:pt x="48" y="2"/>
                  </a:cubicBezTo>
                  <a:cubicBezTo>
                    <a:pt x="50" y="4"/>
                    <a:pt x="50" y="4"/>
                    <a:pt x="50" y="4"/>
                  </a:cubicBezTo>
                  <a:cubicBezTo>
                    <a:pt x="55" y="5"/>
                    <a:pt x="55" y="5"/>
                    <a:pt x="55" y="5"/>
                  </a:cubicBezTo>
                  <a:cubicBezTo>
                    <a:pt x="55" y="5"/>
                    <a:pt x="55" y="5"/>
                    <a:pt x="55" y="5"/>
                  </a:cubicBezTo>
                  <a:cubicBezTo>
                    <a:pt x="57" y="5"/>
                    <a:pt x="57" y="5"/>
                    <a:pt x="57" y="5"/>
                  </a:cubicBezTo>
                  <a:cubicBezTo>
                    <a:pt x="57" y="4"/>
                    <a:pt x="57" y="4"/>
                    <a:pt x="57" y="4"/>
                  </a:cubicBezTo>
                  <a:cubicBezTo>
                    <a:pt x="61" y="4"/>
                    <a:pt x="61" y="4"/>
                    <a:pt x="61" y="4"/>
                  </a:cubicBezTo>
                  <a:cubicBezTo>
                    <a:pt x="66" y="5"/>
                    <a:pt x="66" y="5"/>
                    <a:pt x="66" y="5"/>
                  </a:cubicBezTo>
                  <a:cubicBezTo>
                    <a:pt x="69" y="5"/>
                    <a:pt x="69" y="5"/>
                    <a:pt x="69" y="5"/>
                  </a:cubicBezTo>
                  <a:cubicBezTo>
                    <a:pt x="74" y="5"/>
                    <a:pt x="74" y="5"/>
                    <a:pt x="74" y="5"/>
                  </a:cubicBezTo>
                  <a:cubicBezTo>
                    <a:pt x="77" y="6"/>
                    <a:pt x="77" y="6"/>
                    <a:pt x="77" y="6"/>
                  </a:cubicBezTo>
                  <a:cubicBezTo>
                    <a:pt x="79" y="7"/>
                    <a:pt x="79" y="7"/>
                    <a:pt x="79" y="7"/>
                  </a:cubicBezTo>
                  <a:cubicBezTo>
                    <a:pt x="79" y="7"/>
                    <a:pt x="79" y="7"/>
                    <a:pt x="80" y="6"/>
                  </a:cubicBezTo>
                  <a:cubicBezTo>
                    <a:pt x="80" y="6"/>
                    <a:pt x="83" y="6"/>
                    <a:pt x="83" y="6"/>
                  </a:cubicBezTo>
                  <a:cubicBezTo>
                    <a:pt x="84" y="3"/>
                    <a:pt x="84" y="3"/>
                    <a:pt x="84" y="3"/>
                  </a:cubicBezTo>
                  <a:cubicBezTo>
                    <a:pt x="85" y="5"/>
                    <a:pt x="85" y="5"/>
                    <a:pt x="85" y="5"/>
                  </a:cubicBezTo>
                  <a:cubicBezTo>
                    <a:pt x="86" y="5"/>
                    <a:pt x="88" y="5"/>
                    <a:pt x="88" y="5"/>
                  </a:cubicBezTo>
                  <a:cubicBezTo>
                    <a:pt x="89" y="2"/>
                    <a:pt x="89" y="2"/>
                    <a:pt x="89" y="2"/>
                  </a:cubicBezTo>
                  <a:cubicBezTo>
                    <a:pt x="90" y="3"/>
                    <a:pt x="90" y="3"/>
                    <a:pt x="90" y="3"/>
                  </a:cubicBezTo>
                  <a:cubicBezTo>
                    <a:pt x="91" y="3"/>
                    <a:pt x="91" y="3"/>
                    <a:pt x="92" y="3"/>
                  </a:cubicBezTo>
                  <a:cubicBezTo>
                    <a:pt x="93" y="3"/>
                    <a:pt x="94" y="2"/>
                    <a:pt x="94" y="2"/>
                  </a:cubicBezTo>
                  <a:cubicBezTo>
                    <a:pt x="94" y="2"/>
                    <a:pt x="95" y="3"/>
                    <a:pt x="95" y="3"/>
                  </a:cubicBezTo>
                  <a:cubicBezTo>
                    <a:pt x="95" y="3"/>
                    <a:pt x="96" y="2"/>
                    <a:pt x="97" y="2"/>
                  </a:cubicBezTo>
                  <a:cubicBezTo>
                    <a:pt x="97" y="2"/>
                    <a:pt x="97" y="2"/>
                    <a:pt x="97" y="2"/>
                  </a:cubicBezTo>
                  <a:cubicBezTo>
                    <a:pt x="97" y="2"/>
                    <a:pt x="97" y="2"/>
                    <a:pt x="97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1"/>
                    <a:pt x="99" y="1"/>
                    <a:pt x="99" y="1"/>
                  </a:cubicBezTo>
                  <a:cubicBezTo>
                    <a:pt x="99" y="1"/>
                    <a:pt x="99" y="1"/>
                    <a:pt x="99" y="1"/>
                  </a:cubicBezTo>
                  <a:cubicBezTo>
                    <a:pt x="99" y="1"/>
                    <a:pt x="99" y="1"/>
                    <a:pt x="99" y="1"/>
                  </a:cubicBezTo>
                  <a:cubicBezTo>
                    <a:pt x="99" y="1"/>
                    <a:pt x="99" y="1"/>
                    <a:pt x="99" y="1"/>
                  </a:cubicBezTo>
                  <a:cubicBezTo>
                    <a:pt x="99" y="1"/>
                    <a:pt x="99" y="1"/>
                    <a:pt x="99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1" y="3"/>
                    <a:pt x="103" y="4"/>
                  </a:cubicBezTo>
                  <a:cubicBezTo>
                    <a:pt x="103" y="4"/>
                    <a:pt x="103" y="4"/>
                    <a:pt x="103" y="4"/>
                  </a:cubicBezTo>
                  <a:cubicBezTo>
                    <a:pt x="105" y="4"/>
                    <a:pt x="105" y="4"/>
                    <a:pt x="105" y="4"/>
                  </a:cubicBezTo>
                  <a:cubicBezTo>
                    <a:pt x="105" y="4"/>
                    <a:pt x="105" y="4"/>
                    <a:pt x="105" y="4"/>
                  </a:cubicBezTo>
                  <a:cubicBezTo>
                    <a:pt x="105" y="4"/>
                    <a:pt x="106" y="3"/>
                    <a:pt x="107" y="3"/>
                  </a:cubicBezTo>
                  <a:cubicBezTo>
                    <a:pt x="109" y="3"/>
                    <a:pt x="110" y="3"/>
                    <a:pt x="111" y="3"/>
                  </a:cubicBezTo>
                  <a:cubicBezTo>
                    <a:pt x="113" y="3"/>
                    <a:pt x="114" y="5"/>
                    <a:pt x="114" y="5"/>
                  </a:cubicBezTo>
                  <a:cubicBezTo>
                    <a:pt x="117" y="8"/>
                    <a:pt x="117" y="8"/>
                    <a:pt x="117" y="8"/>
                  </a:cubicBezTo>
                  <a:cubicBezTo>
                    <a:pt x="117" y="8"/>
                    <a:pt x="118" y="10"/>
                    <a:pt x="118" y="11"/>
                  </a:cubicBezTo>
                  <a:cubicBezTo>
                    <a:pt x="119" y="12"/>
                    <a:pt x="119" y="13"/>
                    <a:pt x="119" y="13"/>
                  </a:cubicBezTo>
                  <a:cubicBezTo>
                    <a:pt x="119" y="13"/>
                    <a:pt x="119" y="13"/>
                    <a:pt x="119" y="13"/>
                  </a:cubicBezTo>
                  <a:cubicBezTo>
                    <a:pt x="120" y="13"/>
                    <a:pt x="127" y="16"/>
                    <a:pt x="128" y="16"/>
                  </a:cubicBezTo>
                  <a:cubicBezTo>
                    <a:pt x="128" y="16"/>
                    <a:pt x="129" y="16"/>
                    <a:pt x="129" y="16"/>
                  </a:cubicBezTo>
                  <a:cubicBezTo>
                    <a:pt x="129" y="14"/>
                    <a:pt x="128" y="13"/>
                    <a:pt x="130" y="12"/>
                  </a:cubicBezTo>
                  <a:cubicBezTo>
                    <a:pt x="131" y="12"/>
                    <a:pt x="132" y="14"/>
                    <a:pt x="132" y="12"/>
                  </a:cubicBezTo>
                  <a:cubicBezTo>
                    <a:pt x="132" y="10"/>
                    <a:pt x="133" y="11"/>
                    <a:pt x="132" y="9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63" name="Freeform 63">
              <a:extLst>
                <a:ext uri="{FF2B5EF4-FFF2-40B4-BE49-F238E27FC236}">
                  <a16:creationId xmlns:a16="http://schemas.microsoft.com/office/drawing/2014/main" id="{7E85DD88-52C5-4808-8085-6E97D967974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877543" y="1947010"/>
              <a:ext cx="322133" cy="369700"/>
            </a:xfrm>
            <a:custGeom>
              <a:avLst/>
              <a:gdLst>
                <a:gd name="T0" fmla="*/ 71 w 141"/>
                <a:gd name="T1" fmla="*/ 5 h 167"/>
                <a:gd name="T2" fmla="*/ 67 w 141"/>
                <a:gd name="T3" fmla="*/ 47 h 167"/>
                <a:gd name="T4" fmla="*/ 87 w 141"/>
                <a:gd name="T5" fmla="*/ 73 h 167"/>
                <a:gd name="T6" fmla="*/ 76 w 141"/>
                <a:gd name="T7" fmla="*/ 89 h 167"/>
                <a:gd name="T8" fmla="*/ 66 w 141"/>
                <a:gd name="T9" fmla="*/ 95 h 167"/>
                <a:gd name="T10" fmla="*/ 60 w 141"/>
                <a:gd name="T11" fmla="*/ 106 h 167"/>
                <a:gd name="T12" fmla="*/ 51 w 141"/>
                <a:gd name="T13" fmla="*/ 115 h 167"/>
                <a:gd name="T14" fmla="*/ 47 w 141"/>
                <a:gd name="T15" fmla="*/ 129 h 167"/>
                <a:gd name="T16" fmla="*/ 44 w 141"/>
                <a:gd name="T17" fmla="*/ 146 h 167"/>
                <a:gd name="T18" fmla="*/ 36 w 141"/>
                <a:gd name="T19" fmla="*/ 157 h 167"/>
                <a:gd name="T20" fmla="*/ 17 w 141"/>
                <a:gd name="T21" fmla="*/ 140 h 167"/>
                <a:gd name="T22" fmla="*/ 4 w 141"/>
                <a:gd name="T23" fmla="*/ 120 h 167"/>
                <a:gd name="T24" fmla="*/ 8 w 141"/>
                <a:gd name="T25" fmla="*/ 95 h 167"/>
                <a:gd name="T26" fmla="*/ 6 w 141"/>
                <a:gd name="T27" fmla="*/ 60 h 167"/>
                <a:gd name="T28" fmla="*/ 18 w 141"/>
                <a:gd name="T29" fmla="*/ 62 h 167"/>
                <a:gd name="T30" fmla="*/ 24 w 141"/>
                <a:gd name="T31" fmla="*/ 44 h 167"/>
                <a:gd name="T32" fmla="*/ 25 w 141"/>
                <a:gd name="T33" fmla="*/ 54 h 167"/>
                <a:gd name="T34" fmla="*/ 33 w 141"/>
                <a:gd name="T35" fmla="*/ 60 h 167"/>
                <a:gd name="T36" fmla="*/ 36 w 141"/>
                <a:gd name="T37" fmla="*/ 56 h 167"/>
                <a:gd name="T38" fmla="*/ 47 w 141"/>
                <a:gd name="T39" fmla="*/ 40 h 167"/>
                <a:gd name="T40" fmla="*/ 34 w 141"/>
                <a:gd name="T41" fmla="*/ 40 h 167"/>
                <a:gd name="T42" fmla="*/ 18 w 141"/>
                <a:gd name="T43" fmla="*/ 46 h 167"/>
                <a:gd name="T44" fmla="*/ 17 w 141"/>
                <a:gd name="T45" fmla="*/ 59 h 167"/>
                <a:gd name="T46" fmla="*/ 5 w 141"/>
                <a:gd name="T47" fmla="*/ 51 h 167"/>
                <a:gd name="T48" fmla="*/ 24 w 141"/>
                <a:gd name="T49" fmla="*/ 33 h 167"/>
                <a:gd name="T50" fmla="*/ 11 w 141"/>
                <a:gd name="T51" fmla="*/ 144 h 167"/>
                <a:gd name="T52" fmla="*/ 68 w 141"/>
                <a:gd name="T53" fmla="*/ 112 h 167"/>
                <a:gd name="T54" fmla="*/ 68 w 141"/>
                <a:gd name="T55" fmla="*/ 112 h 167"/>
                <a:gd name="T56" fmla="*/ 107 w 141"/>
                <a:gd name="T57" fmla="*/ 153 h 167"/>
                <a:gd name="T58" fmla="*/ 105 w 141"/>
                <a:gd name="T59" fmla="*/ 151 h 167"/>
                <a:gd name="T60" fmla="*/ 128 w 141"/>
                <a:gd name="T61" fmla="*/ 143 h 167"/>
                <a:gd name="T62" fmla="*/ 124 w 141"/>
                <a:gd name="T63" fmla="*/ 138 h 167"/>
                <a:gd name="T64" fmla="*/ 132 w 141"/>
                <a:gd name="T65" fmla="*/ 124 h 167"/>
                <a:gd name="T66" fmla="*/ 139 w 141"/>
                <a:gd name="T67" fmla="*/ 110 h 167"/>
                <a:gd name="T68" fmla="*/ 133 w 141"/>
                <a:gd name="T69" fmla="*/ 87 h 167"/>
                <a:gd name="T70" fmla="*/ 119 w 141"/>
                <a:gd name="T71" fmla="*/ 97 h 167"/>
                <a:gd name="T72" fmla="*/ 111 w 141"/>
                <a:gd name="T73" fmla="*/ 108 h 167"/>
                <a:gd name="T74" fmla="*/ 113 w 141"/>
                <a:gd name="T75" fmla="*/ 95 h 167"/>
                <a:gd name="T76" fmla="*/ 105 w 141"/>
                <a:gd name="T77" fmla="*/ 99 h 167"/>
                <a:gd name="T78" fmla="*/ 88 w 141"/>
                <a:gd name="T79" fmla="*/ 108 h 167"/>
                <a:gd name="T80" fmla="*/ 96 w 141"/>
                <a:gd name="T81" fmla="*/ 127 h 167"/>
                <a:gd name="T82" fmla="*/ 112 w 141"/>
                <a:gd name="T83" fmla="*/ 136 h 167"/>
                <a:gd name="T84" fmla="*/ 125 w 141"/>
                <a:gd name="T85" fmla="*/ 147 h 167"/>
                <a:gd name="T86" fmla="*/ 132 w 141"/>
                <a:gd name="T87" fmla="*/ 149 h 167"/>
                <a:gd name="T88" fmla="*/ 128 w 141"/>
                <a:gd name="T89" fmla="*/ 147 h 167"/>
                <a:gd name="T90" fmla="*/ 111 w 141"/>
                <a:gd name="T91" fmla="*/ 154 h 167"/>
                <a:gd name="T92" fmla="*/ 93 w 141"/>
                <a:gd name="T93" fmla="*/ 154 h 167"/>
                <a:gd name="T94" fmla="*/ 106 w 141"/>
                <a:gd name="T95" fmla="*/ 167 h 167"/>
                <a:gd name="T96" fmla="*/ 77 w 141"/>
                <a:gd name="T97" fmla="*/ 121 h 167"/>
                <a:gd name="T98" fmla="*/ 52 w 141"/>
                <a:gd name="T99" fmla="*/ 119 h 167"/>
                <a:gd name="T100" fmla="*/ 61 w 141"/>
                <a:gd name="T101" fmla="*/ 139 h 167"/>
                <a:gd name="T102" fmla="*/ 83 w 141"/>
                <a:gd name="T103" fmla="*/ 143 h 167"/>
                <a:gd name="T104" fmla="*/ 84 w 141"/>
                <a:gd name="T105" fmla="*/ 120 h 167"/>
                <a:gd name="T106" fmla="*/ 74 w 141"/>
                <a:gd name="T107" fmla="*/ 115 h 167"/>
                <a:gd name="T108" fmla="*/ 78 w 141"/>
                <a:gd name="T109" fmla="*/ 99 h 167"/>
                <a:gd name="T110" fmla="*/ 75 w 141"/>
                <a:gd name="T111" fmla="*/ 107 h 167"/>
                <a:gd name="T112" fmla="*/ 89 w 141"/>
                <a:gd name="T113" fmla="*/ 142 h 167"/>
                <a:gd name="T114" fmla="*/ 80 w 141"/>
                <a:gd name="T115" fmla="*/ 157 h 167"/>
                <a:gd name="T116" fmla="*/ 66 w 141"/>
                <a:gd name="T117" fmla="*/ 150 h 167"/>
                <a:gd name="T118" fmla="*/ 67 w 141"/>
                <a:gd name="T119" fmla="*/ 150 h 167"/>
                <a:gd name="T120" fmla="*/ 61 w 141"/>
                <a:gd name="T121" fmla="*/ 155 h 167"/>
                <a:gd name="T122" fmla="*/ 83 w 141"/>
                <a:gd name="T123" fmla="*/ 25 h 167"/>
                <a:gd name="T124" fmla="*/ 85 w 141"/>
                <a:gd name="T125" fmla="*/ 23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41" h="167">
                  <a:moveTo>
                    <a:pt x="38" y="33"/>
                  </a:moveTo>
                  <a:cubicBezTo>
                    <a:pt x="44" y="30"/>
                    <a:pt x="44" y="30"/>
                    <a:pt x="44" y="30"/>
                  </a:cubicBezTo>
                  <a:cubicBezTo>
                    <a:pt x="47" y="24"/>
                    <a:pt x="47" y="24"/>
                    <a:pt x="47" y="24"/>
                  </a:cubicBezTo>
                  <a:cubicBezTo>
                    <a:pt x="51" y="17"/>
                    <a:pt x="51" y="17"/>
                    <a:pt x="51" y="17"/>
                  </a:cubicBezTo>
                  <a:cubicBezTo>
                    <a:pt x="53" y="14"/>
                    <a:pt x="53" y="14"/>
                    <a:pt x="53" y="14"/>
                  </a:cubicBezTo>
                  <a:cubicBezTo>
                    <a:pt x="55" y="9"/>
                    <a:pt x="55" y="9"/>
                    <a:pt x="55" y="9"/>
                  </a:cubicBezTo>
                  <a:cubicBezTo>
                    <a:pt x="61" y="7"/>
                    <a:pt x="61" y="7"/>
                    <a:pt x="61" y="7"/>
                  </a:cubicBezTo>
                  <a:cubicBezTo>
                    <a:pt x="61" y="7"/>
                    <a:pt x="65" y="6"/>
                    <a:pt x="66" y="6"/>
                  </a:cubicBezTo>
                  <a:cubicBezTo>
                    <a:pt x="67" y="5"/>
                    <a:pt x="73" y="0"/>
                    <a:pt x="73" y="0"/>
                  </a:cubicBezTo>
                  <a:cubicBezTo>
                    <a:pt x="74" y="0"/>
                    <a:pt x="74" y="0"/>
                    <a:pt x="74" y="0"/>
                  </a:cubicBezTo>
                  <a:cubicBezTo>
                    <a:pt x="71" y="5"/>
                    <a:pt x="71" y="5"/>
                    <a:pt x="71" y="5"/>
                  </a:cubicBezTo>
                  <a:cubicBezTo>
                    <a:pt x="71" y="8"/>
                    <a:pt x="71" y="8"/>
                    <a:pt x="71" y="8"/>
                  </a:cubicBezTo>
                  <a:cubicBezTo>
                    <a:pt x="71" y="10"/>
                    <a:pt x="71" y="10"/>
                    <a:pt x="71" y="10"/>
                  </a:cubicBezTo>
                  <a:cubicBezTo>
                    <a:pt x="72" y="14"/>
                    <a:pt x="72" y="14"/>
                    <a:pt x="72" y="14"/>
                  </a:cubicBezTo>
                  <a:cubicBezTo>
                    <a:pt x="73" y="15"/>
                    <a:pt x="73" y="15"/>
                    <a:pt x="73" y="15"/>
                  </a:cubicBezTo>
                  <a:cubicBezTo>
                    <a:pt x="73" y="19"/>
                    <a:pt x="73" y="19"/>
                    <a:pt x="73" y="19"/>
                  </a:cubicBezTo>
                  <a:cubicBezTo>
                    <a:pt x="73" y="23"/>
                    <a:pt x="73" y="23"/>
                    <a:pt x="73" y="23"/>
                  </a:cubicBezTo>
                  <a:cubicBezTo>
                    <a:pt x="73" y="23"/>
                    <a:pt x="76" y="25"/>
                    <a:pt x="75" y="26"/>
                  </a:cubicBezTo>
                  <a:cubicBezTo>
                    <a:pt x="73" y="27"/>
                    <a:pt x="71" y="30"/>
                    <a:pt x="71" y="30"/>
                  </a:cubicBezTo>
                  <a:cubicBezTo>
                    <a:pt x="70" y="36"/>
                    <a:pt x="70" y="36"/>
                    <a:pt x="70" y="36"/>
                  </a:cubicBezTo>
                  <a:cubicBezTo>
                    <a:pt x="66" y="41"/>
                    <a:pt x="66" y="41"/>
                    <a:pt x="66" y="41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68" y="52"/>
                    <a:pt x="68" y="52"/>
                    <a:pt x="68" y="52"/>
                  </a:cubicBezTo>
                  <a:cubicBezTo>
                    <a:pt x="67" y="56"/>
                    <a:pt x="67" y="56"/>
                    <a:pt x="67" y="56"/>
                  </a:cubicBezTo>
                  <a:cubicBezTo>
                    <a:pt x="70" y="59"/>
                    <a:pt x="70" y="59"/>
                    <a:pt x="70" y="59"/>
                  </a:cubicBezTo>
                  <a:cubicBezTo>
                    <a:pt x="69" y="61"/>
                    <a:pt x="69" y="61"/>
                    <a:pt x="69" y="61"/>
                  </a:cubicBezTo>
                  <a:cubicBezTo>
                    <a:pt x="70" y="64"/>
                    <a:pt x="70" y="64"/>
                    <a:pt x="70" y="64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73" y="66"/>
                    <a:pt x="75" y="66"/>
                    <a:pt x="76" y="66"/>
                  </a:cubicBezTo>
                  <a:cubicBezTo>
                    <a:pt x="77" y="66"/>
                    <a:pt x="80" y="65"/>
                    <a:pt x="81" y="65"/>
                  </a:cubicBezTo>
                  <a:cubicBezTo>
                    <a:pt x="82" y="65"/>
                    <a:pt x="84" y="66"/>
                    <a:pt x="84" y="66"/>
                  </a:cubicBezTo>
                  <a:cubicBezTo>
                    <a:pt x="87" y="70"/>
                    <a:pt x="87" y="70"/>
                    <a:pt x="87" y="70"/>
                  </a:cubicBezTo>
                  <a:cubicBezTo>
                    <a:pt x="87" y="73"/>
                    <a:pt x="87" y="73"/>
                    <a:pt x="87" y="73"/>
                  </a:cubicBezTo>
                  <a:cubicBezTo>
                    <a:pt x="87" y="73"/>
                    <a:pt x="86" y="75"/>
                    <a:pt x="86" y="76"/>
                  </a:cubicBezTo>
                  <a:cubicBezTo>
                    <a:pt x="85" y="77"/>
                    <a:pt x="84" y="79"/>
                    <a:pt x="84" y="79"/>
                  </a:cubicBezTo>
                  <a:cubicBezTo>
                    <a:pt x="82" y="81"/>
                    <a:pt x="82" y="81"/>
                    <a:pt x="82" y="81"/>
                  </a:cubicBezTo>
                  <a:cubicBezTo>
                    <a:pt x="81" y="84"/>
                    <a:pt x="81" y="84"/>
                    <a:pt x="81" y="84"/>
                  </a:cubicBezTo>
                  <a:cubicBezTo>
                    <a:pt x="80" y="86"/>
                    <a:pt x="80" y="86"/>
                    <a:pt x="80" y="86"/>
                  </a:cubicBezTo>
                  <a:cubicBezTo>
                    <a:pt x="80" y="86"/>
                    <a:pt x="80" y="86"/>
                    <a:pt x="80" y="86"/>
                  </a:cubicBezTo>
                  <a:cubicBezTo>
                    <a:pt x="78" y="84"/>
                    <a:pt x="78" y="84"/>
                    <a:pt x="78" y="84"/>
                  </a:cubicBezTo>
                  <a:cubicBezTo>
                    <a:pt x="78" y="84"/>
                    <a:pt x="78" y="81"/>
                    <a:pt x="77" y="82"/>
                  </a:cubicBezTo>
                  <a:cubicBezTo>
                    <a:pt x="76" y="82"/>
                    <a:pt x="75" y="84"/>
                    <a:pt x="75" y="84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6"/>
                    <a:pt x="77" y="89"/>
                    <a:pt x="76" y="89"/>
                  </a:cubicBezTo>
                  <a:cubicBezTo>
                    <a:pt x="75" y="89"/>
                    <a:pt x="74" y="89"/>
                    <a:pt x="74" y="89"/>
                  </a:cubicBezTo>
                  <a:cubicBezTo>
                    <a:pt x="73" y="85"/>
                    <a:pt x="73" y="85"/>
                    <a:pt x="73" y="85"/>
                  </a:cubicBezTo>
                  <a:cubicBezTo>
                    <a:pt x="70" y="84"/>
                    <a:pt x="70" y="84"/>
                    <a:pt x="70" y="84"/>
                  </a:cubicBezTo>
                  <a:cubicBezTo>
                    <a:pt x="72" y="80"/>
                    <a:pt x="72" y="80"/>
                    <a:pt x="72" y="80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70" y="79"/>
                    <a:pt x="69" y="79"/>
                    <a:pt x="68" y="80"/>
                  </a:cubicBezTo>
                  <a:cubicBezTo>
                    <a:pt x="68" y="81"/>
                    <a:pt x="67" y="85"/>
                    <a:pt x="67" y="85"/>
                  </a:cubicBezTo>
                  <a:cubicBezTo>
                    <a:pt x="66" y="89"/>
                    <a:pt x="66" y="89"/>
                    <a:pt x="66" y="89"/>
                  </a:cubicBezTo>
                  <a:cubicBezTo>
                    <a:pt x="66" y="89"/>
                    <a:pt x="67" y="90"/>
                    <a:pt x="67" y="91"/>
                  </a:cubicBezTo>
                  <a:cubicBezTo>
                    <a:pt x="67" y="92"/>
                    <a:pt x="66" y="93"/>
                    <a:pt x="66" y="93"/>
                  </a:cubicBezTo>
                  <a:cubicBezTo>
                    <a:pt x="66" y="93"/>
                    <a:pt x="66" y="94"/>
                    <a:pt x="66" y="95"/>
                  </a:cubicBezTo>
                  <a:cubicBezTo>
                    <a:pt x="66" y="95"/>
                    <a:pt x="67" y="97"/>
                    <a:pt x="67" y="98"/>
                  </a:cubicBezTo>
                  <a:cubicBezTo>
                    <a:pt x="67" y="98"/>
                    <a:pt x="67" y="99"/>
                    <a:pt x="66" y="99"/>
                  </a:cubicBezTo>
                  <a:cubicBezTo>
                    <a:pt x="66" y="100"/>
                    <a:pt x="66" y="100"/>
                    <a:pt x="66" y="101"/>
                  </a:cubicBezTo>
                  <a:cubicBezTo>
                    <a:pt x="65" y="101"/>
                    <a:pt x="64" y="102"/>
                    <a:pt x="64" y="102"/>
                  </a:cubicBezTo>
                  <a:cubicBezTo>
                    <a:pt x="64" y="102"/>
                    <a:pt x="62" y="103"/>
                    <a:pt x="62" y="103"/>
                  </a:cubicBezTo>
                  <a:cubicBezTo>
                    <a:pt x="62" y="103"/>
                    <a:pt x="61" y="102"/>
                    <a:pt x="60" y="102"/>
                  </a:cubicBezTo>
                  <a:cubicBezTo>
                    <a:pt x="59" y="102"/>
                    <a:pt x="59" y="101"/>
                    <a:pt x="58" y="102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8" y="104"/>
                    <a:pt x="58" y="104"/>
                    <a:pt x="58" y="104"/>
                  </a:cubicBezTo>
                  <a:cubicBezTo>
                    <a:pt x="60" y="104"/>
                    <a:pt x="60" y="104"/>
                    <a:pt x="60" y="104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60" y="106"/>
                    <a:pt x="61" y="106"/>
                    <a:pt x="61" y="107"/>
                  </a:cubicBezTo>
                  <a:cubicBezTo>
                    <a:pt x="60" y="108"/>
                    <a:pt x="59" y="109"/>
                    <a:pt x="59" y="109"/>
                  </a:cubicBezTo>
                  <a:cubicBezTo>
                    <a:pt x="57" y="111"/>
                    <a:pt x="57" y="111"/>
                    <a:pt x="57" y="111"/>
                  </a:cubicBezTo>
                  <a:cubicBezTo>
                    <a:pt x="55" y="112"/>
                    <a:pt x="55" y="112"/>
                    <a:pt x="55" y="112"/>
                  </a:cubicBezTo>
                  <a:cubicBezTo>
                    <a:pt x="55" y="112"/>
                    <a:pt x="53" y="111"/>
                    <a:pt x="53" y="112"/>
                  </a:cubicBezTo>
                  <a:cubicBezTo>
                    <a:pt x="52" y="112"/>
                    <a:pt x="51" y="112"/>
                    <a:pt x="51" y="112"/>
                  </a:cubicBezTo>
                  <a:cubicBezTo>
                    <a:pt x="51" y="113"/>
                    <a:pt x="53" y="115"/>
                    <a:pt x="53" y="115"/>
                  </a:cubicBezTo>
                  <a:cubicBezTo>
                    <a:pt x="49" y="111"/>
                    <a:pt x="49" y="111"/>
                    <a:pt x="49" y="111"/>
                  </a:cubicBezTo>
                  <a:cubicBezTo>
                    <a:pt x="47" y="111"/>
                    <a:pt x="47" y="111"/>
                    <a:pt x="47" y="111"/>
                  </a:cubicBezTo>
                  <a:cubicBezTo>
                    <a:pt x="50" y="113"/>
                    <a:pt x="50" y="113"/>
                    <a:pt x="50" y="113"/>
                  </a:cubicBezTo>
                  <a:cubicBezTo>
                    <a:pt x="51" y="115"/>
                    <a:pt x="51" y="115"/>
                    <a:pt x="51" y="115"/>
                  </a:cubicBezTo>
                  <a:cubicBezTo>
                    <a:pt x="53" y="116"/>
                    <a:pt x="53" y="116"/>
                    <a:pt x="53" y="116"/>
                  </a:cubicBezTo>
                  <a:cubicBezTo>
                    <a:pt x="52" y="117"/>
                    <a:pt x="52" y="117"/>
                    <a:pt x="52" y="117"/>
                  </a:cubicBezTo>
                  <a:cubicBezTo>
                    <a:pt x="51" y="118"/>
                    <a:pt x="51" y="118"/>
                    <a:pt x="51" y="118"/>
                  </a:cubicBezTo>
                  <a:cubicBezTo>
                    <a:pt x="49" y="120"/>
                    <a:pt x="49" y="120"/>
                    <a:pt x="49" y="120"/>
                  </a:cubicBezTo>
                  <a:cubicBezTo>
                    <a:pt x="49" y="120"/>
                    <a:pt x="48" y="121"/>
                    <a:pt x="47" y="121"/>
                  </a:cubicBezTo>
                  <a:cubicBezTo>
                    <a:pt x="47" y="121"/>
                    <a:pt x="44" y="121"/>
                    <a:pt x="44" y="121"/>
                  </a:cubicBezTo>
                  <a:cubicBezTo>
                    <a:pt x="45" y="122"/>
                    <a:pt x="45" y="122"/>
                    <a:pt x="45" y="122"/>
                  </a:cubicBezTo>
                  <a:cubicBezTo>
                    <a:pt x="47" y="123"/>
                    <a:pt x="47" y="123"/>
                    <a:pt x="47" y="123"/>
                  </a:cubicBezTo>
                  <a:cubicBezTo>
                    <a:pt x="47" y="123"/>
                    <a:pt x="48" y="122"/>
                    <a:pt x="48" y="123"/>
                  </a:cubicBezTo>
                  <a:cubicBezTo>
                    <a:pt x="47" y="123"/>
                    <a:pt x="47" y="123"/>
                    <a:pt x="47" y="124"/>
                  </a:cubicBezTo>
                  <a:cubicBezTo>
                    <a:pt x="47" y="126"/>
                    <a:pt x="47" y="129"/>
                    <a:pt x="47" y="129"/>
                  </a:cubicBezTo>
                  <a:cubicBezTo>
                    <a:pt x="49" y="132"/>
                    <a:pt x="49" y="132"/>
                    <a:pt x="49" y="132"/>
                  </a:cubicBezTo>
                  <a:cubicBezTo>
                    <a:pt x="50" y="133"/>
                    <a:pt x="50" y="133"/>
                    <a:pt x="50" y="133"/>
                  </a:cubicBezTo>
                  <a:cubicBezTo>
                    <a:pt x="50" y="133"/>
                    <a:pt x="50" y="133"/>
                    <a:pt x="50" y="134"/>
                  </a:cubicBezTo>
                  <a:cubicBezTo>
                    <a:pt x="50" y="134"/>
                    <a:pt x="50" y="135"/>
                    <a:pt x="50" y="135"/>
                  </a:cubicBezTo>
                  <a:cubicBezTo>
                    <a:pt x="50" y="137"/>
                    <a:pt x="50" y="137"/>
                    <a:pt x="50" y="137"/>
                  </a:cubicBezTo>
                  <a:cubicBezTo>
                    <a:pt x="50" y="137"/>
                    <a:pt x="49" y="138"/>
                    <a:pt x="48" y="138"/>
                  </a:cubicBezTo>
                  <a:cubicBezTo>
                    <a:pt x="48" y="138"/>
                    <a:pt x="44" y="139"/>
                    <a:pt x="44" y="139"/>
                  </a:cubicBezTo>
                  <a:cubicBezTo>
                    <a:pt x="43" y="141"/>
                    <a:pt x="43" y="141"/>
                    <a:pt x="43" y="141"/>
                  </a:cubicBezTo>
                  <a:cubicBezTo>
                    <a:pt x="45" y="142"/>
                    <a:pt x="45" y="142"/>
                    <a:pt x="45" y="142"/>
                  </a:cubicBezTo>
                  <a:cubicBezTo>
                    <a:pt x="45" y="142"/>
                    <a:pt x="45" y="144"/>
                    <a:pt x="45" y="144"/>
                  </a:cubicBezTo>
                  <a:cubicBezTo>
                    <a:pt x="45" y="145"/>
                    <a:pt x="44" y="146"/>
                    <a:pt x="44" y="146"/>
                  </a:cubicBezTo>
                  <a:cubicBezTo>
                    <a:pt x="46" y="146"/>
                    <a:pt x="46" y="146"/>
                    <a:pt x="46" y="146"/>
                  </a:cubicBezTo>
                  <a:cubicBezTo>
                    <a:pt x="49" y="147"/>
                    <a:pt x="49" y="147"/>
                    <a:pt x="49" y="147"/>
                  </a:cubicBezTo>
                  <a:cubicBezTo>
                    <a:pt x="53" y="152"/>
                    <a:pt x="53" y="152"/>
                    <a:pt x="53" y="152"/>
                  </a:cubicBezTo>
                  <a:cubicBezTo>
                    <a:pt x="52" y="156"/>
                    <a:pt x="52" y="156"/>
                    <a:pt x="52" y="156"/>
                  </a:cubicBezTo>
                  <a:cubicBezTo>
                    <a:pt x="50" y="158"/>
                    <a:pt x="50" y="158"/>
                    <a:pt x="50" y="158"/>
                  </a:cubicBezTo>
                  <a:cubicBezTo>
                    <a:pt x="48" y="154"/>
                    <a:pt x="48" y="154"/>
                    <a:pt x="48" y="154"/>
                  </a:cubicBezTo>
                  <a:cubicBezTo>
                    <a:pt x="48" y="154"/>
                    <a:pt x="47" y="154"/>
                    <a:pt x="47" y="155"/>
                  </a:cubicBezTo>
                  <a:cubicBezTo>
                    <a:pt x="46" y="155"/>
                    <a:pt x="43" y="157"/>
                    <a:pt x="43" y="157"/>
                  </a:cubicBezTo>
                  <a:cubicBezTo>
                    <a:pt x="43" y="157"/>
                    <a:pt x="41" y="158"/>
                    <a:pt x="40" y="158"/>
                  </a:cubicBezTo>
                  <a:cubicBezTo>
                    <a:pt x="40" y="158"/>
                    <a:pt x="39" y="158"/>
                    <a:pt x="39" y="158"/>
                  </a:cubicBezTo>
                  <a:cubicBezTo>
                    <a:pt x="36" y="157"/>
                    <a:pt x="36" y="157"/>
                    <a:pt x="36" y="157"/>
                  </a:cubicBezTo>
                  <a:cubicBezTo>
                    <a:pt x="32" y="155"/>
                    <a:pt x="32" y="155"/>
                    <a:pt x="32" y="155"/>
                  </a:cubicBezTo>
                  <a:cubicBezTo>
                    <a:pt x="32" y="155"/>
                    <a:pt x="30" y="154"/>
                    <a:pt x="29" y="154"/>
                  </a:cubicBezTo>
                  <a:cubicBezTo>
                    <a:pt x="28" y="154"/>
                    <a:pt x="23" y="152"/>
                    <a:pt x="23" y="152"/>
                  </a:cubicBezTo>
                  <a:cubicBezTo>
                    <a:pt x="21" y="153"/>
                    <a:pt x="21" y="153"/>
                    <a:pt x="21" y="153"/>
                  </a:cubicBezTo>
                  <a:cubicBezTo>
                    <a:pt x="18" y="153"/>
                    <a:pt x="18" y="153"/>
                    <a:pt x="18" y="153"/>
                  </a:cubicBezTo>
                  <a:cubicBezTo>
                    <a:pt x="16" y="152"/>
                    <a:pt x="16" y="152"/>
                    <a:pt x="16" y="152"/>
                  </a:cubicBezTo>
                  <a:cubicBezTo>
                    <a:pt x="14" y="149"/>
                    <a:pt x="14" y="149"/>
                    <a:pt x="14" y="149"/>
                  </a:cubicBezTo>
                  <a:cubicBezTo>
                    <a:pt x="14" y="149"/>
                    <a:pt x="13" y="147"/>
                    <a:pt x="13" y="147"/>
                  </a:cubicBezTo>
                  <a:cubicBezTo>
                    <a:pt x="13" y="147"/>
                    <a:pt x="16" y="145"/>
                    <a:pt x="16" y="145"/>
                  </a:cubicBezTo>
                  <a:cubicBezTo>
                    <a:pt x="17" y="145"/>
                    <a:pt x="17" y="144"/>
                    <a:pt x="17" y="144"/>
                  </a:cubicBezTo>
                  <a:cubicBezTo>
                    <a:pt x="17" y="140"/>
                    <a:pt x="17" y="140"/>
                    <a:pt x="17" y="140"/>
                  </a:cubicBezTo>
                  <a:cubicBezTo>
                    <a:pt x="17" y="140"/>
                    <a:pt x="17" y="138"/>
                    <a:pt x="17" y="138"/>
                  </a:cubicBezTo>
                  <a:cubicBezTo>
                    <a:pt x="17" y="137"/>
                    <a:pt x="18" y="136"/>
                    <a:pt x="18" y="136"/>
                  </a:cubicBezTo>
                  <a:cubicBezTo>
                    <a:pt x="18" y="136"/>
                    <a:pt x="18" y="133"/>
                    <a:pt x="17" y="132"/>
                  </a:cubicBezTo>
                  <a:cubicBezTo>
                    <a:pt x="17" y="130"/>
                    <a:pt x="17" y="128"/>
                    <a:pt x="17" y="128"/>
                  </a:cubicBezTo>
                  <a:cubicBezTo>
                    <a:pt x="15" y="125"/>
                    <a:pt x="15" y="125"/>
                    <a:pt x="15" y="125"/>
                  </a:cubicBezTo>
                  <a:cubicBezTo>
                    <a:pt x="15" y="125"/>
                    <a:pt x="14" y="125"/>
                    <a:pt x="12" y="124"/>
                  </a:cubicBezTo>
                  <a:cubicBezTo>
                    <a:pt x="10" y="123"/>
                    <a:pt x="7" y="122"/>
                    <a:pt x="7" y="122"/>
                  </a:cubicBezTo>
                  <a:cubicBezTo>
                    <a:pt x="7" y="119"/>
                    <a:pt x="7" y="119"/>
                    <a:pt x="7" y="119"/>
                  </a:cubicBezTo>
                  <a:cubicBezTo>
                    <a:pt x="6" y="118"/>
                    <a:pt x="6" y="118"/>
                    <a:pt x="6" y="118"/>
                  </a:cubicBezTo>
                  <a:cubicBezTo>
                    <a:pt x="6" y="118"/>
                    <a:pt x="4" y="118"/>
                    <a:pt x="4" y="119"/>
                  </a:cubicBezTo>
                  <a:cubicBezTo>
                    <a:pt x="4" y="119"/>
                    <a:pt x="4" y="120"/>
                    <a:pt x="4" y="120"/>
                  </a:cubicBezTo>
                  <a:cubicBezTo>
                    <a:pt x="2" y="119"/>
                    <a:pt x="2" y="119"/>
                    <a:pt x="2" y="119"/>
                  </a:cubicBezTo>
                  <a:cubicBezTo>
                    <a:pt x="2" y="119"/>
                    <a:pt x="0" y="116"/>
                    <a:pt x="0" y="115"/>
                  </a:cubicBezTo>
                  <a:cubicBezTo>
                    <a:pt x="1" y="115"/>
                    <a:pt x="2" y="114"/>
                    <a:pt x="2" y="113"/>
                  </a:cubicBezTo>
                  <a:cubicBezTo>
                    <a:pt x="3" y="112"/>
                    <a:pt x="4" y="110"/>
                    <a:pt x="4" y="109"/>
                  </a:cubicBezTo>
                  <a:cubicBezTo>
                    <a:pt x="4" y="109"/>
                    <a:pt x="4" y="105"/>
                    <a:pt x="4" y="105"/>
                  </a:cubicBezTo>
                  <a:cubicBezTo>
                    <a:pt x="4" y="105"/>
                    <a:pt x="3" y="104"/>
                    <a:pt x="4" y="104"/>
                  </a:cubicBezTo>
                  <a:cubicBezTo>
                    <a:pt x="5" y="104"/>
                    <a:pt x="4" y="104"/>
                    <a:pt x="5" y="104"/>
                  </a:cubicBezTo>
                  <a:cubicBezTo>
                    <a:pt x="6" y="103"/>
                    <a:pt x="9" y="101"/>
                    <a:pt x="9" y="101"/>
                  </a:cubicBezTo>
                  <a:cubicBezTo>
                    <a:pt x="9" y="99"/>
                    <a:pt x="9" y="99"/>
                    <a:pt x="9" y="99"/>
                  </a:cubicBezTo>
                  <a:cubicBezTo>
                    <a:pt x="9" y="99"/>
                    <a:pt x="8" y="97"/>
                    <a:pt x="8" y="96"/>
                  </a:cubicBezTo>
                  <a:cubicBezTo>
                    <a:pt x="8" y="96"/>
                    <a:pt x="8" y="96"/>
                    <a:pt x="8" y="95"/>
                  </a:cubicBezTo>
                  <a:cubicBezTo>
                    <a:pt x="8" y="93"/>
                    <a:pt x="4" y="89"/>
                    <a:pt x="4" y="89"/>
                  </a:cubicBezTo>
                  <a:cubicBezTo>
                    <a:pt x="2" y="89"/>
                    <a:pt x="2" y="89"/>
                    <a:pt x="2" y="89"/>
                  </a:cubicBezTo>
                  <a:cubicBezTo>
                    <a:pt x="2" y="89"/>
                    <a:pt x="2" y="88"/>
                    <a:pt x="2" y="87"/>
                  </a:cubicBezTo>
                  <a:cubicBezTo>
                    <a:pt x="2" y="87"/>
                    <a:pt x="2" y="84"/>
                    <a:pt x="2" y="84"/>
                  </a:cubicBezTo>
                  <a:cubicBezTo>
                    <a:pt x="3" y="80"/>
                    <a:pt x="3" y="80"/>
                    <a:pt x="3" y="80"/>
                  </a:cubicBezTo>
                  <a:cubicBezTo>
                    <a:pt x="2" y="73"/>
                    <a:pt x="2" y="73"/>
                    <a:pt x="2" y="73"/>
                  </a:cubicBezTo>
                  <a:cubicBezTo>
                    <a:pt x="2" y="68"/>
                    <a:pt x="2" y="68"/>
                    <a:pt x="2" y="68"/>
                  </a:cubicBezTo>
                  <a:cubicBezTo>
                    <a:pt x="2" y="68"/>
                    <a:pt x="2" y="64"/>
                    <a:pt x="2" y="63"/>
                  </a:cubicBezTo>
                  <a:cubicBezTo>
                    <a:pt x="2" y="63"/>
                    <a:pt x="4" y="59"/>
                    <a:pt x="4" y="59"/>
                  </a:cubicBezTo>
                  <a:cubicBezTo>
                    <a:pt x="5" y="57"/>
                    <a:pt x="5" y="57"/>
                    <a:pt x="5" y="57"/>
                  </a:cubicBezTo>
                  <a:cubicBezTo>
                    <a:pt x="6" y="60"/>
                    <a:pt x="6" y="60"/>
                    <a:pt x="6" y="60"/>
                  </a:cubicBezTo>
                  <a:cubicBezTo>
                    <a:pt x="6" y="60"/>
                    <a:pt x="5" y="61"/>
                    <a:pt x="6" y="62"/>
                  </a:cubicBezTo>
                  <a:cubicBezTo>
                    <a:pt x="7" y="62"/>
                    <a:pt x="8" y="62"/>
                    <a:pt x="9" y="62"/>
                  </a:cubicBezTo>
                  <a:cubicBezTo>
                    <a:pt x="9" y="62"/>
                    <a:pt x="10" y="63"/>
                    <a:pt x="10" y="63"/>
                  </a:cubicBezTo>
                  <a:cubicBezTo>
                    <a:pt x="13" y="65"/>
                    <a:pt x="13" y="65"/>
                    <a:pt x="13" y="65"/>
                  </a:cubicBezTo>
                  <a:cubicBezTo>
                    <a:pt x="15" y="67"/>
                    <a:pt x="15" y="67"/>
                    <a:pt x="15" y="67"/>
                  </a:cubicBezTo>
                  <a:cubicBezTo>
                    <a:pt x="17" y="68"/>
                    <a:pt x="17" y="68"/>
                    <a:pt x="17" y="68"/>
                  </a:cubicBezTo>
                  <a:cubicBezTo>
                    <a:pt x="19" y="68"/>
                    <a:pt x="19" y="68"/>
                    <a:pt x="19" y="68"/>
                  </a:cubicBezTo>
                  <a:cubicBezTo>
                    <a:pt x="20" y="67"/>
                    <a:pt x="20" y="67"/>
                    <a:pt x="20" y="67"/>
                  </a:cubicBezTo>
                  <a:cubicBezTo>
                    <a:pt x="20" y="67"/>
                    <a:pt x="20" y="66"/>
                    <a:pt x="20" y="66"/>
                  </a:cubicBezTo>
                  <a:cubicBezTo>
                    <a:pt x="20" y="66"/>
                    <a:pt x="19" y="64"/>
                    <a:pt x="19" y="64"/>
                  </a:cubicBezTo>
                  <a:cubicBezTo>
                    <a:pt x="19" y="63"/>
                    <a:pt x="18" y="62"/>
                    <a:pt x="18" y="62"/>
                  </a:cubicBezTo>
                  <a:cubicBezTo>
                    <a:pt x="21" y="60"/>
                    <a:pt x="21" y="60"/>
                    <a:pt x="21" y="60"/>
                  </a:cubicBezTo>
                  <a:cubicBezTo>
                    <a:pt x="22" y="58"/>
                    <a:pt x="22" y="58"/>
                    <a:pt x="22" y="58"/>
                  </a:cubicBezTo>
                  <a:cubicBezTo>
                    <a:pt x="22" y="58"/>
                    <a:pt x="22" y="57"/>
                    <a:pt x="21" y="57"/>
                  </a:cubicBezTo>
                  <a:cubicBezTo>
                    <a:pt x="20" y="57"/>
                    <a:pt x="18" y="57"/>
                    <a:pt x="18" y="57"/>
                  </a:cubicBezTo>
                  <a:cubicBezTo>
                    <a:pt x="18" y="57"/>
                    <a:pt x="17" y="56"/>
                    <a:pt x="17" y="56"/>
                  </a:cubicBezTo>
                  <a:cubicBezTo>
                    <a:pt x="17" y="56"/>
                    <a:pt x="16" y="54"/>
                    <a:pt x="16" y="54"/>
                  </a:cubicBezTo>
                  <a:cubicBezTo>
                    <a:pt x="16" y="54"/>
                    <a:pt x="16" y="52"/>
                    <a:pt x="17" y="52"/>
                  </a:cubicBezTo>
                  <a:cubicBezTo>
                    <a:pt x="17" y="51"/>
                    <a:pt x="18" y="48"/>
                    <a:pt x="18" y="48"/>
                  </a:cubicBezTo>
                  <a:cubicBezTo>
                    <a:pt x="18" y="48"/>
                    <a:pt x="17" y="46"/>
                    <a:pt x="19" y="46"/>
                  </a:cubicBezTo>
                  <a:cubicBezTo>
                    <a:pt x="21" y="46"/>
                    <a:pt x="22" y="46"/>
                    <a:pt x="22" y="46"/>
                  </a:cubicBezTo>
                  <a:cubicBezTo>
                    <a:pt x="22" y="46"/>
                    <a:pt x="23" y="44"/>
                    <a:pt x="24" y="44"/>
                  </a:cubicBezTo>
                  <a:cubicBezTo>
                    <a:pt x="24" y="44"/>
                    <a:pt x="25" y="43"/>
                    <a:pt x="25" y="44"/>
                  </a:cubicBezTo>
                  <a:cubicBezTo>
                    <a:pt x="26" y="44"/>
                    <a:pt x="25" y="47"/>
                    <a:pt x="25" y="47"/>
                  </a:cubicBezTo>
                  <a:cubicBezTo>
                    <a:pt x="23" y="49"/>
                    <a:pt x="23" y="49"/>
                    <a:pt x="23" y="49"/>
                  </a:cubicBezTo>
                  <a:cubicBezTo>
                    <a:pt x="23" y="49"/>
                    <a:pt x="24" y="50"/>
                    <a:pt x="24" y="51"/>
                  </a:cubicBezTo>
                  <a:cubicBezTo>
                    <a:pt x="24" y="52"/>
                    <a:pt x="24" y="53"/>
                    <a:pt x="24" y="53"/>
                  </a:cubicBezTo>
                  <a:cubicBezTo>
                    <a:pt x="22" y="56"/>
                    <a:pt x="22" y="56"/>
                    <a:pt x="22" y="56"/>
                  </a:cubicBezTo>
                  <a:cubicBezTo>
                    <a:pt x="22" y="56"/>
                    <a:pt x="23" y="56"/>
                    <a:pt x="23" y="56"/>
                  </a:cubicBezTo>
                  <a:cubicBezTo>
                    <a:pt x="23" y="57"/>
                    <a:pt x="23" y="58"/>
                    <a:pt x="23" y="58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26" y="57"/>
                    <a:pt x="25" y="56"/>
                    <a:pt x="25" y="56"/>
                  </a:cubicBezTo>
                  <a:cubicBezTo>
                    <a:pt x="25" y="56"/>
                    <a:pt x="24" y="55"/>
                    <a:pt x="25" y="54"/>
                  </a:cubicBezTo>
                  <a:cubicBezTo>
                    <a:pt x="26" y="53"/>
                    <a:pt x="26" y="52"/>
                    <a:pt x="27" y="52"/>
                  </a:cubicBezTo>
                  <a:cubicBezTo>
                    <a:pt x="27" y="51"/>
                    <a:pt x="27" y="51"/>
                    <a:pt x="29" y="51"/>
                  </a:cubicBezTo>
                  <a:cubicBezTo>
                    <a:pt x="30" y="51"/>
                    <a:pt x="32" y="53"/>
                    <a:pt x="32" y="53"/>
                  </a:cubicBezTo>
                  <a:cubicBezTo>
                    <a:pt x="32" y="53"/>
                    <a:pt x="33" y="54"/>
                    <a:pt x="32" y="54"/>
                  </a:cubicBezTo>
                  <a:cubicBezTo>
                    <a:pt x="32" y="55"/>
                    <a:pt x="31" y="56"/>
                    <a:pt x="31" y="56"/>
                  </a:cubicBezTo>
                  <a:cubicBezTo>
                    <a:pt x="33" y="59"/>
                    <a:pt x="33" y="59"/>
                    <a:pt x="33" y="59"/>
                  </a:cubicBezTo>
                  <a:cubicBezTo>
                    <a:pt x="33" y="59"/>
                    <a:pt x="32" y="59"/>
                    <a:pt x="31" y="60"/>
                  </a:cubicBezTo>
                  <a:cubicBezTo>
                    <a:pt x="31" y="60"/>
                    <a:pt x="31" y="61"/>
                    <a:pt x="31" y="61"/>
                  </a:cubicBezTo>
                  <a:cubicBezTo>
                    <a:pt x="31" y="62"/>
                    <a:pt x="28" y="63"/>
                    <a:pt x="31" y="63"/>
                  </a:cubicBezTo>
                  <a:cubicBezTo>
                    <a:pt x="33" y="63"/>
                    <a:pt x="33" y="63"/>
                    <a:pt x="33" y="62"/>
                  </a:cubicBezTo>
                  <a:cubicBezTo>
                    <a:pt x="33" y="62"/>
                    <a:pt x="33" y="60"/>
                    <a:pt x="33" y="60"/>
                  </a:cubicBezTo>
                  <a:cubicBezTo>
                    <a:pt x="33" y="60"/>
                    <a:pt x="34" y="60"/>
                    <a:pt x="34" y="60"/>
                  </a:cubicBezTo>
                  <a:cubicBezTo>
                    <a:pt x="35" y="60"/>
                    <a:pt x="36" y="60"/>
                    <a:pt x="36" y="60"/>
                  </a:cubicBezTo>
                  <a:cubicBezTo>
                    <a:pt x="37" y="61"/>
                    <a:pt x="37" y="61"/>
                    <a:pt x="37" y="61"/>
                  </a:cubicBezTo>
                  <a:cubicBezTo>
                    <a:pt x="37" y="61"/>
                    <a:pt x="37" y="62"/>
                    <a:pt x="37" y="63"/>
                  </a:cubicBezTo>
                  <a:cubicBezTo>
                    <a:pt x="37" y="63"/>
                    <a:pt x="37" y="64"/>
                    <a:pt x="37" y="64"/>
                  </a:cubicBezTo>
                  <a:cubicBezTo>
                    <a:pt x="37" y="64"/>
                    <a:pt x="39" y="66"/>
                    <a:pt x="39" y="65"/>
                  </a:cubicBezTo>
                  <a:cubicBezTo>
                    <a:pt x="39" y="64"/>
                    <a:pt x="40" y="65"/>
                    <a:pt x="39" y="63"/>
                  </a:cubicBezTo>
                  <a:cubicBezTo>
                    <a:pt x="38" y="62"/>
                    <a:pt x="38" y="60"/>
                    <a:pt x="38" y="60"/>
                  </a:cubicBezTo>
                  <a:cubicBezTo>
                    <a:pt x="38" y="60"/>
                    <a:pt x="38" y="60"/>
                    <a:pt x="38" y="59"/>
                  </a:cubicBezTo>
                  <a:cubicBezTo>
                    <a:pt x="38" y="59"/>
                    <a:pt x="38" y="58"/>
                    <a:pt x="38" y="58"/>
                  </a:cubicBezTo>
                  <a:cubicBezTo>
                    <a:pt x="37" y="57"/>
                    <a:pt x="36" y="57"/>
                    <a:pt x="36" y="56"/>
                  </a:cubicBezTo>
                  <a:cubicBezTo>
                    <a:pt x="36" y="56"/>
                    <a:pt x="33" y="53"/>
                    <a:pt x="33" y="53"/>
                  </a:cubicBezTo>
                  <a:cubicBezTo>
                    <a:pt x="33" y="53"/>
                    <a:pt x="33" y="52"/>
                    <a:pt x="33" y="51"/>
                  </a:cubicBezTo>
                  <a:cubicBezTo>
                    <a:pt x="33" y="49"/>
                    <a:pt x="33" y="48"/>
                    <a:pt x="33" y="47"/>
                  </a:cubicBezTo>
                  <a:cubicBezTo>
                    <a:pt x="33" y="47"/>
                    <a:pt x="34" y="45"/>
                    <a:pt x="34" y="45"/>
                  </a:cubicBezTo>
                  <a:cubicBezTo>
                    <a:pt x="34" y="45"/>
                    <a:pt x="34" y="43"/>
                    <a:pt x="35" y="42"/>
                  </a:cubicBezTo>
                  <a:cubicBezTo>
                    <a:pt x="36" y="42"/>
                    <a:pt x="35" y="41"/>
                    <a:pt x="36" y="41"/>
                  </a:cubicBezTo>
                  <a:cubicBezTo>
                    <a:pt x="38" y="40"/>
                    <a:pt x="37" y="40"/>
                    <a:pt x="39" y="40"/>
                  </a:cubicBezTo>
                  <a:cubicBezTo>
                    <a:pt x="40" y="40"/>
                    <a:pt x="42" y="41"/>
                    <a:pt x="43" y="41"/>
                  </a:cubicBezTo>
                  <a:cubicBezTo>
                    <a:pt x="43" y="41"/>
                    <a:pt x="46" y="42"/>
                    <a:pt x="46" y="42"/>
                  </a:cubicBezTo>
                  <a:cubicBezTo>
                    <a:pt x="46" y="42"/>
                    <a:pt x="46" y="41"/>
                    <a:pt x="46" y="41"/>
                  </a:cubicBezTo>
                  <a:cubicBezTo>
                    <a:pt x="47" y="41"/>
                    <a:pt x="47" y="39"/>
                    <a:pt x="47" y="40"/>
                  </a:cubicBezTo>
                  <a:cubicBezTo>
                    <a:pt x="48" y="40"/>
                    <a:pt x="48" y="41"/>
                    <a:pt x="49" y="40"/>
                  </a:cubicBezTo>
                  <a:cubicBezTo>
                    <a:pt x="50" y="39"/>
                    <a:pt x="50" y="38"/>
                    <a:pt x="50" y="38"/>
                  </a:cubicBezTo>
                  <a:cubicBezTo>
                    <a:pt x="50" y="38"/>
                    <a:pt x="51" y="38"/>
                    <a:pt x="52" y="37"/>
                  </a:cubicBezTo>
                  <a:cubicBezTo>
                    <a:pt x="52" y="37"/>
                    <a:pt x="51" y="36"/>
                    <a:pt x="50" y="36"/>
                  </a:cubicBezTo>
                  <a:cubicBezTo>
                    <a:pt x="50" y="36"/>
                    <a:pt x="48" y="36"/>
                    <a:pt x="47" y="37"/>
                  </a:cubicBezTo>
                  <a:cubicBezTo>
                    <a:pt x="46" y="37"/>
                    <a:pt x="47" y="37"/>
                    <a:pt x="45" y="37"/>
                  </a:cubicBezTo>
                  <a:cubicBezTo>
                    <a:pt x="44" y="38"/>
                    <a:pt x="44" y="38"/>
                    <a:pt x="42" y="38"/>
                  </a:cubicBezTo>
                  <a:cubicBezTo>
                    <a:pt x="40" y="38"/>
                    <a:pt x="40" y="38"/>
                    <a:pt x="39" y="39"/>
                  </a:cubicBezTo>
                  <a:cubicBezTo>
                    <a:pt x="38" y="40"/>
                    <a:pt x="37" y="40"/>
                    <a:pt x="37" y="40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6" y="40"/>
                    <a:pt x="35" y="40"/>
                    <a:pt x="34" y="40"/>
                  </a:cubicBezTo>
                  <a:cubicBezTo>
                    <a:pt x="34" y="40"/>
                    <a:pt x="33" y="39"/>
                    <a:pt x="33" y="39"/>
                  </a:cubicBezTo>
                  <a:cubicBezTo>
                    <a:pt x="33" y="39"/>
                    <a:pt x="33" y="39"/>
                    <a:pt x="32" y="39"/>
                  </a:cubicBezTo>
                  <a:cubicBezTo>
                    <a:pt x="31" y="39"/>
                    <a:pt x="30" y="40"/>
                    <a:pt x="30" y="40"/>
                  </a:cubicBezTo>
                  <a:cubicBezTo>
                    <a:pt x="28" y="40"/>
                    <a:pt x="28" y="40"/>
                    <a:pt x="28" y="40"/>
                  </a:cubicBezTo>
                  <a:cubicBezTo>
                    <a:pt x="28" y="40"/>
                    <a:pt x="27" y="40"/>
                    <a:pt x="26" y="40"/>
                  </a:cubicBezTo>
                  <a:cubicBezTo>
                    <a:pt x="26" y="41"/>
                    <a:pt x="24" y="41"/>
                    <a:pt x="24" y="41"/>
                  </a:cubicBezTo>
                  <a:cubicBezTo>
                    <a:pt x="24" y="41"/>
                    <a:pt x="24" y="41"/>
                    <a:pt x="23" y="41"/>
                  </a:cubicBezTo>
                  <a:cubicBezTo>
                    <a:pt x="23" y="42"/>
                    <a:pt x="24" y="42"/>
                    <a:pt x="23" y="43"/>
                  </a:cubicBezTo>
                  <a:cubicBezTo>
                    <a:pt x="22" y="43"/>
                    <a:pt x="20" y="43"/>
                    <a:pt x="20" y="43"/>
                  </a:cubicBezTo>
                  <a:cubicBezTo>
                    <a:pt x="19" y="44"/>
                    <a:pt x="19" y="44"/>
                    <a:pt x="19" y="44"/>
                  </a:cubicBezTo>
                  <a:cubicBezTo>
                    <a:pt x="18" y="46"/>
                    <a:pt x="18" y="46"/>
                    <a:pt x="18" y="46"/>
                  </a:cubicBezTo>
                  <a:cubicBezTo>
                    <a:pt x="17" y="46"/>
                    <a:pt x="17" y="46"/>
                    <a:pt x="17" y="46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16" y="50"/>
                    <a:pt x="16" y="50"/>
                    <a:pt x="16" y="50"/>
                  </a:cubicBezTo>
                  <a:cubicBezTo>
                    <a:pt x="14" y="52"/>
                    <a:pt x="14" y="52"/>
                    <a:pt x="14" y="52"/>
                  </a:cubicBezTo>
                  <a:cubicBezTo>
                    <a:pt x="13" y="53"/>
                    <a:pt x="13" y="53"/>
                    <a:pt x="13" y="53"/>
                  </a:cubicBezTo>
                  <a:cubicBezTo>
                    <a:pt x="13" y="53"/>
                    <a:pt x="13" y="53"/>
                    <a:pt x="14" y="54"/>
                  </a:cubicBezTo>
                  <a:cubicBezTo>
                    <a:pt x="14" y="54"/>
                    <a:pt x="14" y="55"/>
                    <a:pt x="14" y="55"/>
                  </a:cubicBezTo>
                  <a:cubicBezTo>
                    <a:pt x="13" y="56"/>
                    <a:pt x="13" y="56"/>
                    <a:pt x="13" y="56"/>
                  </a:cubicBezTo>
                  <a:cubicBezTo>
                    <a:pt x="14" y="58"/>
                    <a:pt x="14" y="58"/>
                    <a:pt x="14" y="58"/>
                  </a:cubicBezTo>
                  <a:cubicBezTo>
                    <a:pt x="16" y="57"/>
                    <a:pt x="16" y="57"/>
                    <a:pt x="16" y="57"/>
                  </a:cubicBezTo>
                  <a:cubicBezTo>
                    <a:pt x="17" y="59"/>
                    <a:pt x="17" y="59"/>
                    <a:pt x="17" y="59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1"/>
                    <a:pt x="15" y="62"/>
                    <a:pt x="14" y="62"/>
                  </a:cubicBezTo>
                  <a:cubicBezTo>
                    <a:pt x="14" y="62"/>
                    <a:pt x="13" y="61"/>
                    <a:pt x="13" y="61"/>
                  </a:cubicBezTo>
                  <a:cubicBezTo>
                    <a:pt x="12" y="59"/>
                    <a:pt x="12" y="59"/>
                    <a:pt x="12" y="59"/>
                  </a:cubicBezTo>
                  <a:cubicBezTo>
                    <a:pt x="12" y="58"/>
                    <a:pt x="12" y="58"/>
                    <a:pt x="12" y="58"/>
                  </a:cubicBezTo>
                  <a:cubicBezTo>
                    <a:pt x="12" y="57"/>
                    <a:pt x="12" y="57"/>
                    <a:pt x="12" y="57"/>
                  </a:cubicBezTo>
                  <a:cubicBezTo>
                    <a:pt x="9" y="58"/>
                    <a:pt x="9" y="58"/>
                    <a:pt x="9" y="58"/>
                  </a:cubicBezTo>
                  <a:cubicBezTo>
                    <a:pt x="9" y="57"/>
                    <a:pt x="9" y="57"/>
                    <a:pt x="9" y="57"/>
                  </a:cubicBezTo>
                  <a:cubicBezTo>
                    <a:pt x="9" y="57"/>
                    <a:pt x="8" y="56"/>
                    <a:pt x="8" y="56"/>
                  </a:cubicBezTo>
                  <a:cubicBezTo>
                    <a:pt x="8" y="55"/>
                    <a:pt x="7" y="54"/>
                    <a:pt x="7" y="54"/>
                  </a:cubicBezTo>
                  <a:cubicBezTo>
                    <a:pt x="5" y="51"/>
                    <a:pt x="5" y="51"/>
                    <a:pt x="5" y="51"/>
                  </a:cubicBezTo>
                  <a:cubicBezTo>
                    <a:pt x="5" y="51"/>
                    <a:pt x="5" y="51"/>
                    <a:pt x="6" y="51"/>
                  </a:cubicBezTo>
                  <a:cubicBezTo>
                    <a:pt x="6" y="50"/>
                    <a:pt x="6" y="50"/>
                    <a:pt x="7" y="49"/>
                  </a:cubicBezTo>
                  <a:cubicBezTo>
                    <a:pt x="7" y="48"/>
                    <a:pt x="9" y="46"/>
                    <a:pt x="9" y="46"/>
                  </a:cubicBezTo>
                  <a:cubicBezTo>
                    <a:pt x="10" y="43"/>
                    <a:pt x="10" y="43"/>
                    <a:pt x="10" y="43"/>
                  </a:cubicBezTo>
                  <a:cubicBezTo>
                    <a:pt x="12" y="41"/>
                    <a:pt x="12" y="41"/>
                    <a:pt x="12" y="41"/>
                  </a:cubicBezTo>
                  <a:cubicBezTo>
                    <a:pt x="13" y="39"/>
                    <a:pt x="13" y="39"/>
                    <a:pt x="13" y="39"/>
                  </a:cubicBezTo>
                  <a:cubicBezTo>
                    <a:pt x="15" y="36"/>
                    <a:pt x="15" y="36"/>
                    <a:pt x="15" y="36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20" y="34"/>
                    <a:pt x="20" y="34"/>
                    <a:pt x="20" y="34"/>
                  </a:cubicBezTo>
                  <a:cubicBezTo>
                    <a:pt x="20" y="34"/>
                    <a:pt x="22" y="35"/>
                    <a:pt x="22" y="35"/>
                  </a:cubicBezTo>
                  <a:cubicBezTo>
                    <a:pt x="23" y="34"/>
                    <a:pt x="24" y="33"/>
                    <a:pt x="24" y="33"/>
                  </a:cubicBezTo>
                  <a:cubicBezTo>
                    <a:pt x="28" y="32"/>
                    <a:pt x="28" y="32"/>
                    <a:pt x="28" y="32"/>
                  </a:cubicBezTo>
                  <a:cubicBezTo>
                    <a:pt x="29" y="32"/>
                    <a:pt x="29" y="32"/>
                    <a:pt x="29" y="32"/>
                  </a:cubicBezTo>
                  <a:cubicBezTo>
                    <a:pt x="32" y="33"/>
                    <a:pt x="32" y="33"/>
                    <a:pt x="32" y="33"/>
                  </a:cubicBezTo>
                  <a:cubicBezTo>
                    <a:pt x="34" y="33"/>
                    <a:pt x="34" y="33"/>
                    <a:pt x="34" y="33"/>
                  </a:cubicBezTo>
                  <a:cubicBezTo>
                    <a:pt x="38" y="33"/>
                    <a:pt x="38" y="33"/>
                    <a:pt x="38" y="33"/>
                  </a:cubicBezTo>
                  <a:close/>
                  <a:moveTo>
                    <a:pt x="16" y="139"/>
                  </a:moveTo>
                  <a:cubicBezTo>
                    <a:pt x="16" y="139"/>
                    <a:pt x="16" y="139"/>
                    <a:pt x="16" y="139"/>
                  </a:cubicBezTo>
                  <a:cubicBezTo>
                    <a:pt x="16" y="139"/>
                    <a:pt x="14" y="138"/>
                    <a:pt x="14" y="138"/>
                  </a:cubicBezTo>
                  <a:cubicBezTo>
                    <a:pt x="14" y="139"/>
                    <a:pt x="13" y="140"/>
                    <a:pt x="13" y="140"/>
                  </a:cubicBezTo>
                  <a:cubicBezTo>
                    <a:pt x="12" y="143"/>
                    <a:pt x="12" y="143"/>
                    <a:pt x="12" y="143"/>
                  </a:cubicBezTo>
                  <a:cubicBezTo>
                    <a:pt x="11" y="144"/>
                    <a:pt x="11" y="144"/>
                    <a:pt x="11" y="144"/>
                  </a:cubicBezTo>
                  <a:cubicBezTo>
                    <a:pt x="11" y="146"/>
                    <a:pt x="11" y="146"/>
                    <a:pt x="11" y="146"/>
                  </a:cubicBezTo>
                  <a:cubicBezTo>
                    <a:pt x="8" y="147"/>
                    <a:pt x="8" y="147"/>
                    <a:pt x="8" y="147"/>
                  </a:cubicBezTo>
                  <a:cubicBezTo>
                    <a:pt x="8" y="147"/>
                    <a:pt x="8" y="148"/>
                    <a:pt x="9" y="148"/>
                  </a:cubicBezTo>
                  <a:cubicBezTo>
                    <a:pt x="10" y="148"/>
                    <a:pt x="11" y="148"/>
                    <a:pt x="11" y="148"/>
                  </a:cubicBezTo>
                  <a:cubicBezTo>
                    <a:pt x="11" y="147"/>
                    <a:pt x="12" y="146"/>
                    <a:pt x="12" y="146"/>
                  </a:cubicBezTo>
                  <a:cubicBezTo>
                    <a:pt x="12" y="146"/>
                    <a:pt x="13" y="145"/>
                    <a:pt x="13" y="145"/>
                  </a:cubicBezTo>
                  <a:cubicBezTo>
                    <a:pt x="14" y="145"/>
                    <a:pt x="16" y="145"/>
                    <a:pt x="16" y="144"/>
                  </a:cubicBezTo>
                  <a:cubicBezTo>
                    <a:pt x="16" y="143"/>
                    <a:pt x="16" y="142"/>
                    <a:pt x="16" y="142"/>
                  </a:cubicBezTo>
                  <a:cubicBezTo>
                    <a:pt x="16" y="141"/>
                    <a:pt x="16" y="141"/>
                    <a:pt x="16" y="141"/>
                  </a:cubicBezTo>
                  <a:cubicBezTo>
                    <a:pt x="16" y="139"/>
                    <a:pt x="16" y="139"/>
                    <a:pt x="16" y="139"/>
                  </a:cubicBezTo>
                  <a:close/>
                  <a:moveTo>
                    <a:pt x="68" y="112"/>
                  </a:moveTo>
                  <a:cubicBezTo>
                    <a:pt x="68" y="112"/>
                    <a:pt x="68" y="112"/>
                    <a:pt x="68" y="112"/>
                  </a:cubicBezTo>
                  <a:cubicBezTo>
                    <a:pt x="68" y="112"/>
                    <a:pt x="68" y="112"/>
                    <a:pt x="68" y="112"/>
                  </a:cubicBezTo>
                  <a:cubicBezTo>
                    <a:pt x="68" y="112"/>
                    <a:pt x="69" y="111"/>
                    <a:pt x="69" y="111"/>
                  </a:cubicBezTo>
                  <a:cubicBezTo>
                    <a:pt x="69" y="110"/>
                    <a:pt x="68" y="109"/>
                    <a:pt x="68" y="109"/>
                  </a:cubicBezTo>
                  <a:cubicBezTo>
                    <a:pt x="68" y="108"/>
                    <a:pt x="69" y="108"/>
                    <a:pt x="69" y="108"/>
                  </a:cubicBezTo>
                  <a:cubicBezTo>
                    <a:pt x="69" y="108"/>
                    <a:pt x="69" y="107"/>
                    <a:pt x="69" y="107"/>
                  </a:cubicBezTo>
                  <a:cubicBezTo>
                    <a:pt x="69" y="107"/>
                    <a:pt x="68" y="107"/>
                    <a:pt x="68" y="107"/>
                  </a:cubicBezTo>
                  <a:cubicBezTo>
                    <a:pt x="67" y="107"/>
                    <a:pt x="67" y="108"/>
                    <a:pt x="67" y="108"/>
                  </a:cubicBezTo>
                  <a:cubicBezTo>
                    <a:pt x="67" y="108"/>
                    <a:pt x="67" y="109"/>
                    <a:pt x="67" y="109"/>
                  </a:cubicBezTo>
                  <a:cubicBezTo>
                    <a:pt x="67" y="109"/>
                    <a:pt x="67" y="110"/>
                    <a:pt x="67" y="110"/>
                  </a:cubicBezTo>
                  <a:cubicBezTo>
                    <a:pt x="67" y="110"/>
                    <a:pt x="68" y="112"/>
                    <a:pt x="68" y="112"/>
                  </a:cubicBezTo>
                  <a:close/>
                  <a:moveTo>
                    <a:pt x="95" y="139"/>
                  </a:moveTo>
                  <a:cubicBezTo>
                    <a:pt x="95" y="139"/>
                    <a:pt x="95" y="139"/>
                    <a:pt x="95" y="139"/>
                  </a:cubicBezTo>
                  <a:cubicBezTo>
                    <a:pt x="96" y="138"/>
                    <a:pt x="96" y="138"/>
                    <a:pt x="96" y="138"/>
                  </a:cubicBezTo>
                  <a:cubicBezTo>
                    <a:pt x="97" y="139"/>
                    <a:pt x="97" y="139"/>
                    <a:pt x="97" y="139"/>
                  </a:cubicBezTo>
                  <a:cubicBezTo>
                    <a:pt x="97" y="139"/>
                    <a:pt x="96" y="140"/>
                    <a:pt x="96" y="140"/>
                  </a:cubicBezTo>
                  <a:cubicBezTo>
                    <a:pt x="96" y="140"/>
                    <a:pt x="95" y="139"/>
                    <a:pt x="95" y="139"/>
                  </a:cubicBezTo>
                  <a:cubicBezTo>
                    <a:pt x="95" y="139"/>
                    <a:pt x="95" y="139"/>
                    <a:pt x="95" y="139"/>
                  </a:cubicBezTo>
                  <a:close/>
                  <a:moveTo>
                    <a:pt x="106" y="152"/>
                  </a:moveTo>
                  <a:cubicBezTo>
                    <a:pt x="106" y="152"/>
                    <a:pt x="106" y="152"/>
                    <a:pt x="106" y="152"/>
                  </a:cubicBezTo>
                  <a:cubicBezTo>
                    <a:pt x="107" y="152"/>
                    <a:pt x="107" y="152"/>
                    <a:pt x="107" y="152"/>
                  </a:cubicBezTo>
                  <a:cubicBezTo>
                    <a:pt x="107" y="153"/>
                    <a:pt x="107" y="153"/>
                    <a:pt x="107" y="153"/>
                  </a:cubicBezTo>
                  <a:cubicBezTo>
                    <a:pt x="106" y="154"/>
                    <a:pt x="106" y="154"/>
                    <a:pt x="106" y="154"/>
                  </a:cubicBezTo>
                  <a:cubicBezTo>
                    <a:pt x="106" y="153"/>
                    <a:pt x="106" y="153"/>
                    <a:pt x="106" y="153"/>
                  </a:cubicBezTo>
                  <a:cubicBezTo>
                    <a:pt x="106" y="152"/>
                    <a:pt x="106" y="152"/>
                    <a:pt x="106" y="152"/>
                  </a:cubicBezTo>
                  <a:close/>
                  <a:moveTo>
                    <a:pt x="103" y="150"/>
                  </a:moveTo>
                  <a:cubicBezTo>
                    <a:pt x="103" y="150"/>
                    <a:pt x="103" y="150"/>
                    <a:pt x="103" y="150"/>
                  </a:cubicBezTo>
                  <a:cubicBezTo>
                    <a:pt x="102" y="149"/>
                    <a:pt x="102" y="149"/>
                    <a:pt x="102" y="149"/>
                  </a:cubicBezTo>
                  <a:cubicBezTo>
                    <a:pt x="104" y="149"/>
                    <a:pt x="104" y="149"/>
                    <a:pt x="104" y="149"/>
                  </a:cubicBezTo>
                  <a:cubicBezTo>
                    <a:pt x="104" y="149"/>
                    <a:pt x="104" y="149"/>
                    <a:pt x="105" y="149"/>
                  </a:cubicBezTo>
                  <a:cubicBezTo>
                    <a:pt x="105" y="149"/>
                    <a:pt x="106" y="150"/>
                    <a:pt x="106" y="150"/>
                  </a:cubicBezTo>
                  <a:cubicBezTo>
                    <a:pt x="106" y="150"/>
                    <a:pt x="106" y="150"/>
                    <a:pt x="106" y="150"/>
                  </a:cubicBezTo>
                  <a:cubicBezTo>
                    <a:pt x="105" y="150"/>
                    <a:pt x="105" y="151"/>
                    <a:pt x="105" y="151"/>
                  </a:cubicBezTo>
                  <a:cubicBezTo>
                    <a:pt x="104" y="151"/>
                    <a:pt x="103" y="150"/>
                    <a:pt x="103" y="150"/>
                  </a:cubicBezTo>
                  <a:close/>
                  <a:moveTo>
                    <a:pt x="108" y="150"/>
                  </a:moveTo>
                  <a:cubicBezTo>
                    <a:pt x="108" y="150"/>
                    <a:pt x="108" y="150"/>
                    <a:pt x="108" y="150"/>
                  </a:cubicBezTo>
                  <a:cubicBezTo>
                    <a:pt x="107" y="148"/>
                    <a:pt x="107" y="148"/>
                    <a:pt x="107" y="148"/>
                  </a:cubicBezTo>
                  <a:cubicBezTo>
                    <a:pt x="108" y="147"/>
                    <a:pt x="108" y="147"/>
                    <a:pt x="108" y="147"/>
                  </a:cubicBezTo>
                  <a:cubicBezTo>
                    <a:pt x="108" y="147"/>
                    <a:pt x="109" y="148"/>
                    <a:pt x="109" y="148"/>
                  </a:cubicBezTo>
                  <a:cubicBezTo>
                    <a:pt x="109" y="148"/>
                    <a:pt x="108" y="149"/>
                    <a:pt x="108" y="149"/>
                  </a:cubicBezTo>
                  <a:cubicBezTo>
                    <a:pt x="108" y="150"/>
                    <a:pt x="108" y="150"/>
                    <a:pt x="108" y="150"/>
                  </a:cubicBezTo>
                  <a:close/>
                  <a:moveTo>
                    <a:pt x="129" y="144"/>
                  </a:moveTo>
                  <a:cubicBezTo>
                    <a:pt x="129" y="144"/>
                    <a:pt x="129" y="144"/>
                    <a:pt x="129" y="144"/>
                  </a:cubicBezTo>
                  <a:cubicBezTo>
                    <a:pt x="128" y="143"/>
                    <a:pt x="128" y="143"/>
                    <a:pt x="128" y="143"/>
                  </a:cubicBezTo>
                  <a:cubicBezTo>
                    <a:pt x="128" y="143"/>
                    <a:pt x="129" y="142"/>
                    <a:pt x="129" y="142"/>
                  </a:cubicBezTo>
                  <a:cubicBezTo>
                    <a:pt x="130" y="142"/>
                    <a:pt x="131" y="142"/>
                    <a:pt x="131" y="142"/>
                  </a:cubicBezTo>
                  <a:cubicBezTo>
                    <a:pt x="129" y="144"/>
                    <a:pt x="129" y="144"/>
                    <a:pt x="129" y="144"/>
                  </a:cubicBezTo>
                  <a:close/>
                  <a:moveTo>
                    <a:pt x="127" y="145"/>
                  </a:moveTo>
                  <a:cubicBezTo>
                    <a:pt x="127" y="145"/>
                    <a:pt x="127" y="145"/>
                    <a:pt x="127" y="145"/>
                  </a:cubicBezTo>
                  <a:cubicBezTo>
                    <a:pt x="127" y="142"/>
                    <a:pt x="127" y="142"/>
                    <a:pt x="127" y="142"/>
                  </a:cubicBezTo>
                  <a:cubicBezTo>
                    <a:pt x="128" y="141"/>
                    <a:pt x="128" y="141"/>
                    <a:pt x="128" y="141"/>
                  </a:cubicBezTo>
                  <a:cubicBezTo>
                    <a:pt x="127" y="140"/>
                    <a:pt x="127" y="140"/>
                    <a:pt x="127" y="140"/>
                  </a:cubicBezTo>
                  <a:cubicBezTo>
                    <a:pt x="126" y="140"/>
                    <a:pt x="126" y="140"/>
                    <a:pt x="126" y="140"/>
                  </a:cubicBezTo>
                  <a:cubicBezTo>
                    <a:pt x="126" y="140"/>
                    <a:pt x="125" y="138"/>
                    <a:pt x="125" y="138"/>
                  </a:cubicBezTo>
                  <a:cubicBezTo>
                    <a:pt x="125" y="138"/>
                    <a:pt x="124" y="138"/>
                    <a:pt x="124" y="138"/>
                  </a:cubicBezTo>
                  <a:cubicBezTo>
                    <a:pt x="124" y="138"/>
                    <a:pt x="123" y="138"/>
                    <a:pt x="123" y="138"/>
                  </a:cubicBezTo>
                  <a:cubicBezTo>
                    <a:pt x="123" y="138"/>
                    <a:pt x="124" y="137"/>
                    <a:pt x="124" y="137"/>
                  </a:cubicBezTo>
                  <a:cubicBezTo>
                    <a:pt x="124" y="137"/>
                    <a:pt x="124" y="137"/>
                    <a:pt x="125" y="137"/>
                  </a:cubicBezTo>
                  <a:cubicBezTo>
                    <a:pt x="126" y="136"/>
                    <a:pt x="126" y="136"/>
                    <a:pt x="126" y="136"/>
                  </a:cubicBezTo>
                  <a:cubicBezTo>
                    <a:pt x="126" y="136"/>
                    <a:pt x="128" y="133"/>
                    <a:pt x="130" y="133"/>
                  </a:cubicBezTo>
                  <a:cubicBezTo>
                    <a:pt x="131" y="133"/>
                    <a:pt x="133" y="133"/>
                    <a:pt x="133" y="133"/>
                  </a:cubicBezTo>
                  <a:cubicBezTo>
                    <a:pt x="135" y="131"/>
                    <a:pt x="135" y="131"/>
                    <a:pt x="135" y="131"/>
                  </a:cubicBezTo>
                  <a:cubicBezTo>
                    <a:pt x="135" y="131"/>
                    <a:pt x="135" y="130"/>
                    <a:pt x="135" y="130"/>
                  </a:cubicBezTo>
                  <a:cubicBezTo>
                    <a:pt x="136" y="130"/>
                    <a:pt x="135" y="128"/>
                    <a:pt x="135" y="128"/>
                  </a:cubicBezTo>
                  <a:cubicBezTo>
                    <a:pt x="135" y="126"/>
                    <a:pt x="135" y="126"/>
                    <a:pt x="135" y="126"/>
                  </a:cubicBezTo>
                  <a:cubicBezTo>
                    <a:pt x="135" y="126"/>
                    <a:pt x="132" y="124"/>
                    <a:pt x="132" y="124"/>
                  </a:cubicBezTo>
                  <a:cubicBezTo>
                    <a:pt x="132" y="124"/>
                    <a:pt x="128" y="122"/>
                    <a:pt x="128" y="122"/>
                  </a:cubicBezTo>
                  <a:cubicBezTo>
                    <a:pt x="128" y="122"/>
                    <a:pt x="128" y="120"/>
                    <a:pt x="127" y="120"/>
                  </a:cubicBezTo>
                  <a:cubicBezTo>
                    <a:pt x="127" y="120"/>
                    <a:pt x="128" y="118"/>
                    <a:pt x="128" y="118"/>
                  </a:cubicBezTo>
                  <a:cubicBezTo>
                    <a:pt x="128" y="118"/>
                    <a:pt x="130" y="115"/>
                    <a:pt x="132" y="114"/>
                  </a:cubicBezTo>
                  <a:cubicBezTo>
                    <a:pt x="133" y="113"/>
                    <a:pt x="134" y="113"/>
                    <a:pt x="134" y="113"/>
                  </a:cubicBezTo>
                  <a:cubicBezTo>
                    <a:pt x="135" y="113"/>
                    <a:pt x="136" y="114"/>
                    <a:pt x="137" y="115"/>
                  </a:cubicBezTo>
                  <a:cubicBezTo>
                    <a:pt x="137" y="115"/>
                    <a:pt x="138" y="115"/>
                    <a:pt x="139" y="115"/>
                  </a:cubicBezTo>
                  <a:cubicBezTo>
                    <a:pt x="140" y="115"/>
                    <a:pt x="141" y="115"/>
                    <a:pt x="141" y="115"/>
                  </a:cubicBezTo>
                  <a:cubicBezTo>
                    <a:pt x="141" y="115"/>
                    <a:pt x="141" y="113"/>
                    <a:pt x="141" y="112"/>
                  </a:cubicBezTo>
                  <a:cubicBezTo>
                    <a:pt x="141" y="111"/>
                    <a:pt x="141" y="112"/>
                    <a:pt x="140" y="111"/>
                  </a:cubicBezTo>
                  <a:cubicBezTo>
                    <a:pt x="140" y="111"/>
                    <a:pt x="139" y="110"/>
                    <a:pt x="139" y="110"/>
                  </a:cubicBezTo>
                  <a:cubicBezTo>
                    <a:pt x="139" y="110"/>
                    <a:pt x="139" y="109"/>
                    <a:pt x="139" y="109"/>
                  </a:cubicBezTo>
                  <a:cubicBezTo>
                    <a:pt x="139" y="109"/>
                    <a:pt x="139" y="108"/>
                    <a:pt x="139" y="107"/>
                  </a:cubicBezTo>
                  <a:cubicBezTo>
                    <a:pt x="139" y="107"/>
                    <a:pt x="139" y="104"/>
                    <a:pt x="139" y="104"/>
                  </a:cubicBezTo>
                  <a:cubicBezTo>
                    <a:pt x="139" y="103"/>
                    <a:pt x="138" y="101"/>
                    <a:pt x="138" y="101"/>
                  </a:cubicBezTo>
                  <a:cubicBezTo>
                    <a:pt x="138" y="100"/>
                    <a:pt x="137" y="99"/>
                    <a:pt x="137" y="99"/>
                  </a:cubicBezTo>
                  <a:cubicBezTo>
                    <a:pt x="136" y="97"/>
                    <a:pt x="136" y="97"/>
                    <a:pt x="136" y="97"/>
                  </a:cubicBezTo>
                  <a:cubicBezTo>
                    <a:pt x="136" y="97"/>
                    <a:pt x="136" y="97"/>
                    <a:pt x="136" y="96"/>
                  </a:cubicBezTo>
                  <a:cubicBezTo>
                    <a:pt x="136" y="94"/>
                    <a:pt x="137" y="92"/>
                    <a:pt x="137" y="92"/>
                  </a:cubicBezTo>
                  <a:cubicBezTo>
                    <a:pt x="138" y="91"/>
                    <a:pt x="138" y="89"/>
                    <a:pt x="138" y="89"/>
                  </a:cubicBezTo>
                  <a:cubicBezTo>
                    <a:pt x="137" y="88"/>
                    <a:pt x="137" y="88"/>
                    <a:pt x="137" y="88"/>
                  </a:cubicBezTo>
                  <a:cubicBezTo>
                    <a:pt x="137" y="88"/>
                    <a:pt x="133" y="87"/>
                    <a:pt x="133" y="87"/>
                  </a:cubicBezTo>
                  <a:cubicBezTo>
                    <a:pt x="133" y="87"/>
                    <a:pt x="132" y="86"/>
                    <a:pt x="132" y="86"/>
                  </a:cubicBezTo>
                  <a:cubicBezTo>
                    <a:pt x="132" y="85"/>
                    <a:pt x="131" y="85"/>
                    <a:pt x="131" y="85"/>
                  </a:cubicBezTo>
                  <a:cubicBezTo>
                    <a:pt x="131" y="85"/>
                    <a:pt x="127" y="86"/>
                    <a:pt x="127" y="86"/>
                  </a:cubicBezTo>
                  <a:cubicBezTo>
                    <a:pt x="127" y="86"/>
                    <a:pt x="125" y="87"/>
                    <a:pt x="124" y="88"/>
                  </a:cubicBezTo>
                  <a:cubicBezTo>
                    <a:pt x="122" y="88"/>
                    <a:pt x="122" y="88"/>
                    <a:pt x="121" y="89"/>
                  </a:cubicBezTo>
                  <a:cubicBezTo>
                    <a:pt x="119" y="90"/>
                    <a:pt x="119" y="91"/>
                    <a:pt x="118" y="92"/>
                  </a:cubicBezTo>
                  <a:cubicBezTo>
                    <a:pt x="117" y="92"/>
                    <a:pt x="116" y="94"/>
                    <a:pt x="116" y="94"/>
                  </a:cubicBezTo>
                  <a:cubicBezTo>
                    <a:pt x="115" y="95"/>
                    <a:pt x="115" y="95"/>
                    <a:pt x="116" y="96"/>
                  </a:cubicBezTo>
                  <a:cubicBezTo>
                    <a:pt x="116" y="97"/>
                    <a:pt x="117" y="96"/>
                    <a:pt x="117" y="96"/>
                  </a:cubicBezTo>
                  <a:cubicBezTo>
                    <a:pt x="117" y="96"/>
                    <a:pt x="118" y="96"/>
                    <a:pt x="119" y="96"/>
                  </a:cubicBezTo>
                  <a:cubicBezTo>
                    <a:pt x="120" y="96"/>
                    <a:pt x="120" y="97"/>
                    <a:pt x="119" y="97"/>
                  </a:cubicBezTo>
                  <a:cubicBezTo>
                    <a:pt x="119" y="97"/>
                    <a:pt x="119" y="98"/>
                    <a:pt x="119" y="98"/>
                  </a:cubicBezTo>
                  <a:cubicBezTo>
                    <a:pt x="119" y="98"/>
                    <a:pt x="119" y="98"/>
                    <a:pt x="118" y="99"/>
                  </a:cubicBezTo>
                  <a:cubicBezTo>
                    <a:pt x="118" y="99"/>
                    <a:pt x="118" y="100"/>
                    <a:pt x="118" y="101"/>
                  </a:cubicBezTo>
                  <a:cubicBezTo>
                    <a:pt x="118" y="102"/>
                    <a:pt x="117" y="102"/>
                    <a:pt x="117" y="102"/>
                  </a:cubicBezTo>
                  <a:cubicBezTo>
                    <a:pt x="116" y="103"/>
                    <a:pt x="116" y="103"/>
                    <a:pt x="115" y="104"/>
                  </a:cubicBezTo>
                  <a:cubicBezTo>
                    <a:pt x="114" y="104"/>
                    <a:pt x="114" y="105"/>
                    <a:pt x="114" y="105"/>
                  </a:cubicBezTo>
                  <a:cubicBezTo>
                    <a:pt x="114" y="106"/>
                    <a:pt x="114" y="106"/>
                    <a:pt x="115" y="107"/>
                  </a:cubicBezTo>
                  <a:cubicBezTo>
                    <a:pt x="115" y="108"/>
                    <a:pt x="115" y="108"/>
                    <a:pt x="115" y="108"/>
                  </a:cubicBezTo>
                  <a:cubicBezTo>
                    <a:pt x="115" y="109"/>
                    <a:pt x="114" y="110"/>
                    <a:pt x="114" y="109"/>
                  </a:cubicBezTo>
                  <a:cubicBezTo>
                    <a:pt x="114" y="109"/>
                    <a:pt x="114" y="108"/>
                    <a:pt x="114" y="108"/>
                  </a:cubicBezTo>
                  <a:cubicBezTo>
                    <a:pt x="111" y="108"/>
                    <a:pt x="111" y="108"/>
                    <a:pt x="111" y="108"/>
                  </a:cubicBezTo>
                  <a:cubicBezTo>
                    <a:pt x="111" y="108"/>
                    <a:pt x="111" y="108"/>
                    <a:pt x="110" y="108"/>
                  </a:cubicBezTo>
                  <a:cubicBezTo>
                    <a:pt x="110" y="108"/>
                    <a:pt x="112" y="106"/>
                    <a:pt x="112" y="106"/>
                  </a:cubicBezTo>
                  <a:cubicBezTo>
                    <a:pt x="113" y="105"/>
                    <a:pt x="113" y="105"/>
                    <a:pt x="113" y="105"/>
                  </a:cubicBezTo>
                  <a:cubicBezTo>
                    <a:pt x="113" y="104"/>
                    <a:pt x="113" y="104"/>
                    <a:pt x="113" y="104"/>
                  </a:cubicBezTo>
                  <a:cubicBezTo>
                    <a:pt x="110" y="104"/>
                    <a:pt x="110" y="104"/>
                    <a:pt x="110" y="104"/>
                  </a:cubicBezTo>
                  <a:cubicBezTo>
                    <a:pt x="109" y="104"/>
                    <a:pt x="109" y="104"/>
                    <a:pt x="109" y="104"/>
                  </a:cubicBezTo>
                  <a:cubicBezTo>
                    <a:pt x="110" y="103"/>
                    <a:pt x="110" y="103"/>
                    <a:pt x="110" y="103"/>
                  </a:cubicBezTo>
                  <a:cubicBezTo>
                    <a:pt x="110" y="101"/>
                    <a:pt x="110" y="101"/>
                    <a:pt x="110" y="101"/>
                  </a:cubicBezTo>
                  <a:cubicBezTo>
                    <a:pt x="111" y="99"/>
                    <a:pt x="111" y="99"/>
                    <a:pt x="111" y="99"/>
                  </a:cubicBezTo>
                  <a:cubicBezTo>
                    <a:pt x="111" y="99"/>
                    <a:pt x="111" y="97"/>
                    <a:pt x="112" y="97"/>
                  </a:cubicBezTo>
                  <a:cubicBezTo>
                    <a:pt x="112" y="97"/>
                    <a:pt x="113" y="96"/>
                    <a:pt x="113" y="95"/>
                  </a:cubicBezTo>
                  <a:cubicBezTo>
                    <a:pt x="114" y="95"/>
                    <a:pt x="113" y="94"/>
                    <a:pt x="113" y="94"/>
                  </a:cubicBezTo>
                  <a:cubicBezTo>
                    <a:pt x="111" y="94"/>
                    <a:pt x="111" y="94"/>
                    <a:pt x="111" y="94"/>
                  </a:cubicBezTo>
                  <a:cubicBezTo>
                    <a:pt x="109" y="95"/>
                    <a:pt x="109" y="95"/>
                    <a:pt x="109" y="95"/>
                  </a:cubicBezTo>
                  <a:cubicBezTo>
                    <a:pt x="109" y="95"/>
                    <a:pt x="106" y="96"/>
                    <a:pt x="105" y="96"/>
                  </a:cubicBezTo>
                  <a:cubicBezTo>
                    <a:pt x="104" y="96"/>
                    <a:pt x="105" y="96"/>
                    <a:pt x="104" y="96"/>
                  </a:cubicBezTo>
                  <a:cubicBezTo>
                    <a:pt x="104" y="95"/>
                    <a:pt x="103" y="95"/>
                    <a:pt x="103" y="95"/>
                  </a:cubicBezTo>
                  <a:cubicBezTo>
                    <a:pt x="103" y="95"/>
                    <a:pt x="101" y="95"/>
                    <a:pt x="101" y="95"/>
                  </a:cubicBezTo>
                  <a:cubicBezTo>
                    <a:pt x="100" y="95"/>
                    <a:pt x="100" y="96"/>
                    <a:pt x="100" y="96"/>
                  </a:cubicBezTo>
                  <a:cubicBezTo>
                    <a:pt x="100" y="96"/>
                    <a:pt x="103" y="97"/>
                    <a:pt x="104" y="98"/>
                  </a:cubicBezTo>
                  <a:cubicBezTo>
                    <a:pt x="104" y="98"/>
                    <a:pt x="105" y="98"/>
                    <a:pt x="105" y="98"/>
                  </a:cubicBezTo>
                  <a:cubicBezTo>
                    <a:pt x="105" y="99"/>
                    <a:pt x="105" y="99"/>
                    <a:pt x="105" y="99"/>
                  </a:cubicBezTo>
                  <a:cubicBezTo>
                    <a:pt x="105" y="99"/>
                    <a:pt x="104" y="101"/>
                    <a:pt x="103" y="101"/>
                  </a:cubicBezTo>
                  <a:cubicBezTo>
                    <a:pt x="103" y="102"/>
                    <a:pt x="102" y="102"/>
                    <a:pt x="102" y="102"/>
                  </a:cubicBezTo>
                  <a:cubicBezTo>
                    <a:pt x="100" y="103"/>
                    <a:pt x="100" y="103"/>
                    <a:pt x="100" y="103"/>
                  </a:cubicBezTo>
                  <a:cubicBezTo>
                    <a:pt x="100" y="103"/>
                    <a:pt x="101" y="105"/>
                    <a:pt x="101" y="105"/>
                  </a:cubicBezTo>
                  <a:cubicBezTo>
                    <a:pt x="101" y="105"/>
                    <a:pt x="101" y="107"/>
                    <a:pt x="101" y="107"/>
                  </a:cubicBezTo>
                  <a:cubicBezTo>
                    <a:pt x="99" y="106"/>
                    <a:pt x="99" y="106"/>
                    <a:pt x="99" y="106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6" y="108"/>
                    <a:pt x="95" y="108"/>
                    <a:pt x="95" y="108"/>
                  </a:cubicBezTo>
                  <a:cubicBezTo>
                    <a:pt x="94" y="108"/>
                    <a:pt x="94" y="107"/>
                    <a:pt x="94" y="107"/>
                  </a:cubicBezTo>
                  <a:cubicBezTo>
                    <a:pt x="93" y="109"/>
                    <a:pt x="93" y="109"/>
                    <a:pt x="93" y="109"/>
                  </a:cubicBezTo>
                  <a:cubicBezTo>
                    <a:pt x="93" y="109"/>
                    <a:pt x="89" y="108"/>
                    <a:pt x="88" y="108"/>
                  </a:cubicBezTo>
                  <a:cubicBezTo>
                    <a:pt x="88" y="108"/>
                    <a:pt x="88" y="110"/>
                    <a:pt x="88" y="110"/>
                  </a:cubicBezTo>
                  <a:cubicBezTo>
                    <a:pt x="90" y="111"/>
                    <a:pt x="90" y="111"/>
                    <a:pt x="90" y="111"/>
                  </a:cubicBezTo>
                  <a:cubicBezTo>
                    <a:pt x="88" y="112"/>
                    <a:pt x="88" y="112"/>
                    <a:pt x="88" y="112"/>
                  </a:cubicBezTo>
                  <a:cubicBezTo>
                    <a:pt x="92" y="114"/>
                    <a:pt x="92" y="114"/>
                    <a:pt x="92" y="114"/>
                  </a:cubicBezTo>
                  <a:cubicBezTo>
                    <a:pt x="93" y="115"/>
                    <a:pt x="93" y="115"/>
                    <a:pt x="93" y="115"/>
                  </a:cubicBezTo>
                  <a:cubicBezTo>
                    <a:pt x="94" y="118"/>
                    <a:pt x="94" y="118"/>
                    <a:pt x="94" y="118"/>
                  </a:cubicBezTo>
                  <a:cubicBezTo>
                    <a:pt x="93" y="119"/>
                    <a:pt x="93" y="119"/>
                    <a:pt x="93" y="119"/>
                  </a:cubicBezTo>
                  <a:cubicBezTo>
                    <a:pt x="95" y="121"/>
                    <a:pt x="95" y="121"/>
                    <a:pt x="95" y="121"/>
                  </a:cubicBezTo>
                  <a:cubicBezTo>
                    <a:pt x="95" y="121"/>
                    <a:pt x="95" y="122"/>
                    <a:pt x="96" y="123"/>
                  </a:cubicBezTo>
                  <a:cubicBezTo>
                    <a:pt x="96" y="123"/>
                    <a:pt x="96" y="125"/>
                    <a:pt x="96" y="125"/>
                  </a:cubicBezTo>
                  <a:cubicBezTo>
                    <a:pt x="96" y="127"/>
                    <a:pt x="96" y="127"/>
                    <a:pt x="96" y="127"/>
                  </a:cubicBezTo>
                  <a:cubicBezTo>
                    <a:pt x="96" y="128"/>
                    <a:pt x="96" y="128"/>
                    <a:pt x="96" y="128"/>
                  </a:cubicBezTo>
                  <a:cubicBezTo>
                    <a:pt x="96" y="128"/>
                    <a:pt x="94" y="129"/>
                    <a:pt x="94" y="130"/>
                  </a:cubicBezTo>
                  <a:cubicBezTo>
                    <a:pt x="94" y="130"/>
                    <a:pt x="95" y="130"/>
                    <a:pt x="95" y="130"/>
                  </a:cubicBezTo>
                  <a:cubicBezTo>
                    <a:pt x="97" y="132"/>
                    <a:pt x="97" y="132"/>
                    <a:pt x="97" y="132"/>
                  </a:cubicBezTo>
                  <a:cubicBezTo>
                    <a:pt x="98" y="134"/>
                    <a:pt x="98" y="134"/>
                    <a:pt x="98" y="134"/>
                  </a:cubicBezTo>
                  <a:cubicBezTo>
                    <a:pt x="98" y="134"/>
                    <a:pt x="97" y="135"/>
                    <a:pt x="97" y="136"/>
                  </a:cubicBezTo>
                  <a:cubicBezTo>
                    <a:pt x="97" y="136"/>
                    <a:pt x="99" y="137"/>
                    <a:pt x="99" y="137"/>
                  </a:cubicBezTo>
                  <a:cubicBezTo>
                    <a:pt x="103" y="137"/>
                    <a:pt x="103" y="137"/>
                    <a:pt x="103" y="137"/>
                  </a:cubicBezTo>
                  <a:cubicBezTo>
                    <a:pt x="105" y="137"/>
                    <a:pt x="105" y="137"/>
                    <a:pt x="105" y="137"/>
                  </a:cubicBezTo>
                  <a:cubicBezTo>
                    <a:pt x="105" y="137"/>
                    <a:pt x="108" y="137"/>
                    <a:pt x="109" y="137"/>
                  </a:cubicBezTo>
                  <a:cubicBezTo>
                    <a:pt x="109" y="137"/>
                    <a:pt x="112" y="136"/>
                    <a:pt x="112" y="136"/>
                  </a:cubicBezTo>
                  <a:cubicBezTo>
                    <a:pt x="112" y="136"/>
                    <a:pt x="114" y="138"/>
                    <a:pt x="115" y="138"/>
                  </a:cubicBezTo>
                  <a:cubicBezTo>
                    <a:pt x="116" y="139"/>
                    <a:pt x="115" y="140"/>
                    <a:pt x="115" y="140"/>
                  </a:cubicBezTo>
                  <a:cubicBezTo>
                    <a:pt x="115" y="141"/>
                    <a:pt x="114" y="141"/>
                    <a:pt x="114" y="141"/>
                  </a:cubicBezTo>
                  <a:cubicBezTo>
                    <a:pt x="114" y="141"/>
                    <a:pt x="115" y="144"/>
                    <a:pt x="115" y="144"/>
                  </a:cubicBezTo>
                  <a:cubicBezTo>
                    <a:pt x="116" y="145"/>
                    <a:pt x="116" y="144"/>
                    <a:pt x="116" y="144"/>
                  </a:cubicBezTo>
                  <a:cubicBezTo>
                    <a:pt x="116" y="144"/>
                    <a:pt x="117" y="145"/>
                    <a:pt x="118" y="146"/>
                  </a:cubicBezTo>
                  <a:cubicBezTo>
                    <a:pt x="118" y="147"/>
                    <a:pt x="119" y="147"/>
                    <a:pt x="119" y="147"/>
                  </a:cubicBezTo>
                  <a:cubicBezTo>
                    <a:pt x="120" y="147"/>
                    <a:pt x="120" y="147"/>
                    <a:pt x="120" y="147"/>
                  </a:cubicBezTo>
                  <a:cubicBezTo>
                    <a:pt x="120" y="147"/>
                    <a:pt x="121" y="147"/>
                    <a:pt x="121" y="148"/>
                  </a:cubicBezTo>
                  <a:cubicBezTo>
                    <a:pt x="122" y="148"/>
                    <a:pt x="123" y="148"/>
                    <a:pt x="124" y="148"/>
                  </a:cubicBezTo>
                  <a:cubicBezTo>
                    <a:pt x="124" y="148"/>
                    <a:pt x="125" y="148"/>
                    <a:pt x="125" y="147"/>
                  </a:cubicBezTo>
                  <a:cubicBezTo>
                    <a:pt x="125" y="147"/>
                    <a:pt x="126" y="147"/>
                    <a:pt x="127" y="147"/>
                  </a:cubicBezTo>
                  <a:cubicBezTo>
                    <a:pt x="127" y="146"/>
                    <a:pt x="127" y="145"/>
                    <a:pt x="127" y="145"/>
                  </a:cubicBezTo>
                  <a:cubicBezTo>
                    <a:pt x="127" y="145"/>
                    <a:pt x="127" y="145"/>
                    <a:pt x="127" y="145"/>
                  </a:cubicBezTo>
                  <a:close/>
                  <a:moveTo>
                    <a:pt x="127" y="150"/>
                  </a:moveTo>
                  <a:cubicBezTo>
                    <a:pt x="127" y="150"/>
                    <a:pt x="127" y="150"/>
                    <a:pt x="127" y="150"/>
                  </a:cubicBezTo>
                  <a:cubicBezTo>
                    <a:pt x="126" y="151"/>
                    <a:pt x="126" y="151"/>
                    <a:pt x="126" y="151"/>
                  </a:cubicBezTo>
                  <a:cubicBezTo>
                    <a:pt x="127" y="151"/>
                    <a:pt x="127" y="151"/>
                    <a:pt x="127" y="151"/>
                  </a:cubicBezTo>
                  <a:cubicBezTo>
                    <a:pt x="127" y="151"/>
                    <a:pt x="129" y="152"/>
                    <a:pt x="129" y="152"/>
                  </a:cubicBezTo>
                  <a:cubicBezTo>
                    <a:pt x="130" y="152"/>
                    <a:pt x="130" y="152"/>
                    <a:pt x="130" y="152"/>
                  </a:cubicBezTo>
                  <a:cubicBezTo>
                    <a:pt x="131" y="151"/>
                    <a:pt x="131" y="151"/>
                    <a:pt x="131" y="151"/>
                  </a:cubicBezTo>
                  <a:cubicBezTo>
                    <a:pt x="132" y="149"/>
                    <a:pt x="132" y="149"/>
                    <a:pt x="132" y="149"/>
                  </a:cubicBezTo>
                  <a:cubicBezTo>
                    <a:pt x="135" y="148"/>
                    <a:pt x="135" y="148"/>
                    <a:pt x="135" y="148"/>
                  </a:cubicBezTo>
                  <a:cubicBezTo>
                    <a:pt x="135" y="148"/>
                    <a:pt x="138" y="148"/>
                    <a:pt x="138" y="148"/>
                  </a:cubicBezTo>
                  <a:cubicBezTo>
                    <a:pt x="138" y="148"/>
                    <a:pt x="139" y="147"/>
                    <a:pt x="139" y="147"/>
                  </a:cubicBezTo>
                  <a:cubicBezTo>
                    <a:pt x="139" y="146"/>
                    <a:pt x="139" y="146"/>
                    <a:pt x="139" y="146"/>
                  </a:cubicBezTo>
                  <a:cubicBezTo>
                    <a:pt x="137" y="144"/>
                    <a:pt x="137" y="144"/>
                    <a:pt x="137" y="144"/>
                  </a:cubicBezTo>
                  <a:cubicBezTo>
                    <a:pt x="135" y="144"/>
                    <a:pt x="135" y="144"/>
                    <a:pt x="135" y="144"/>
                  </a:cubicBezTo>
                  <a:cubicBezTo>
                    <a:pt x="135" y="144"/>
                    <a:pt x="133" y="144"/>
                    <a:pt x="132" y="144"/>
                  </a:cubicBezTo>
                  <a:cubicBezTo>
                    <a:pt x="132" y="144"/>
                    <a:pt x="131" y="144"/>
                    <a:pt x="131" y="144"/>
                  </a:cubicBezTo>
                  <a:cubicBezTo>
                    <a:pt x="131" y="144"/>
                    <a:pt x="131" y="145"/>
                    <a:pt x="131" y="146"/>
                  </a:cubicBezTo>
                  <a:cubicBezTo>
                    <a:pt x="130" y="147"/>
                    <a:pt x="130" y="147"/>
                    <a:pt x="129" y="147"/>
                  </a:cubicBezTo>
                  <a:cubicBezTo>
                    <a:pt x="129" y="147"/>
                    <a:pt x="128" y="147"/>
                    <a:pt x="128" y="147"/>
                  </a:cubicBezTo>
                  <a:cubicBezTo>
                    <a:pt x="127" y="150"/>
                    <a:pt x="127" y="150"/>
                    <a:pt x="127" y="150"/>
                  </a:cubicBezTo>
                  <a:close/>
                  <a:moveTo>
                    <a:pt x="116" y="162"/>
                  </a:moveTo>
                  <a:cubicBezTo>
                    <a:pt x="116" y="162"/>
                    <a:pt x="116" y="162"/>
                    <a:pt x="116" y="162"/>
                  </a:cubicBezTo>
                  <a:cubicBezTo>
                    <a:pt x="117" y="162"/>
                    <a:pt x="117" y="162"/>
                    <a:pt x="117" y="162"/>
                  </a:cubicBezTo>
                  <a:cubicBezTo>
                    <a:pt x="118" y="161"/>
                    <a:pt x="118" y="161"/>
                    <a:pt x="118" y="161"/>
                  </a:cubicBezTo>
                  <a:cubicBezTo>
                    <a:pt x="117" y="159"/>
                    <a:pt x="117" y="159"/>
                    <a:pt x="117" y="159"/>
                  </a:cubicBezTo>
                  <a:cubicBezTo>
                    <a:pt x="116" y="158"/>
                    <a:pt x="116" y="158"/>
                    <a:pt x="116" y="158"/>
                  </a:cubicBezTo>
                  <a:cubicBezTo>
                    <a:pt x="115" y="155"/>
                    <a:pt x="115" y="155"/>
                    <a:pt x="115" y="155"/>
                  </a:cubicBezTo>
                  <a:cubicBezTo>
                    <a:pt x="113" y="153"/>
                    <a:pt x="113" y="153"/>
                    <a:pt x="113" y="153"/>
                  </a:cubicBezTo>
                  <a:cubicBezTo>
                    <a:pt x="112" y="152"/>
                    <a:pt x="112" y="152"/>
                    <a:pt x="112" y="152"/>
                  </a:cubicBezTo>
                  <a:cubicBezTo>
                    <a:pt x="111" y="154"/>
                    <a:pt x="111" y="154"/>
                    <a:pt x="111" y="154"/>
                  </a:cubicBezTo>
                  <a:cubicBezTo>
                    <a:pt x="110" y="155"/>
                    <a:pt x="110" y="155"/>
                    <a:pt x="110" y="155"/>
                  </a:cubicBezTo>
                  <a:cubicBezTo>
                    <a:pt x="109" y="156"/>
                    <a:pt x="109" y="156"/>
                    <a:pt x="109" y="156"/>
                  </a:cubicBezTo>
                  <a:cubicBezTo>
                    <a:pt x="109" y="156"/>
                    <a:pt x="106" y="155"/>
                    <a:pt x="105" y="154"/>
                  </a:cubicBezTo>
                  <a:cubicBezTo>
                    <a:pt x="103" y="153"/>
                    <a:pt x="103" y="153"/>
                    <a:pt x="103" y="153"/>
                  </a:cubicBezTo>
                  <a:cubicBezTo>
                    <a:pt x="103" y="153"/>
                    <a:pt x="102" y="153"/>
                    <a:pt x="101" y="152"/>
                  </a:cubicBezTo>
                  <a:cubicBezTo>
                    <a:pt x="101" y="152"/>
                    <a:pt x="100" y="151"/>
                    <a:pt x="100" y="151"/>
                  </a:cubicBezTo>
                  <a:cubicBezTo>
                    <a:pt x="100" y="151"/>
                    <a:pt x="100" y="150"/>
                    <a:pt x="99" y="150"/>
                  </a:cubicBezTo>
                  <a:cubicBezTo>
                    <a:pt x="99" y="149"/>
                    <a:pt x="98" y="150"/>
                    <a:pt x="97" y="150"/>
                  </a:cubicBezTo>
                  <a:cubicBezTo>
                    <a:pt x="95" y="150"/>
                    <a:pt x="95" y="150"/>
                    <a:pt x="94" y="150"/>
                  </a:cubicBezTo>
                  <a:cubicBezTo>
                    <a:pt x="94" y="151"/>
                    <a:pt x="93" y="151"/>
                    <a:pt x="93" y="151"/>
                  </a:cubicBezTo>
                  <a:cubicBezTo>
                    <a:pt x="92" y="152"/>
                    <a:pt x="93" y="154"/>
                    <a:pt x="93" y="154"/>
                  </a:cubicBezTo>
                  <a:cubicBezTo>
                    <a:pt x="93" y="155"/>
                    <a:pt x="93" y="155"/>
                    <a:pt x="93" y="155"/>
                  </a:cubicBezTo>
                  <a:cubicBezTo>
                    <a:pt x="94" y="157"/>
                    <a:pt x="94" y="157"/>
                    <a:pt x="94" y="157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1" y="157"/>
                    <a:pt x="91" y="157"/>
                    <a:pt x="91" y="157"/>
                  </a:cubicBezTo>
                  <a:cubicBezTo>
                    <a:pt x="92" y="159"/>
                    <a:pt x="92" y="159"/>
                    <a:pt x="92" y="159"/>
                  </a:cubicBezTo>
                  <a:cubicBezTo>
                    <a:pt x="92" y="159"/>
                    <a:pt x="92" y="160"/>
                    <a:pt x="93" y="161"/>
                  </a:cubicBezTo>
                  <a:cubicBezTo>
                    <a:pt x="93" y="161"/>
                    <a:pt x="94" y="162"/>
                    <a:pt x="94" y="162"/>
                  </a:cubicBezTo>
                  <a:cubicBezTo>
                    <a:pt x="94" y="162"/>
                    <a:pt x="99" y="163"/>
                    <a:pt x="99" y="163"/>
                  </a:cubicBezTo>
                  <a:cubicBezTo>
                    <a:pt x="100" y="163"/>
                    <a:pt x="100" y="163"/>
                    <a:pt x="100" y="163"/>
                  </a:cubicBezTo>
                  <a:cubicBezTo>
                    <a:pt x="100" y="163"/>
                    <a:pt x="102" y="164"/>
                    <a:pt x="104" y="165"/>
                  </a:cubicBezTo>
                  <a:cubicBezTo>
                    <a:pt x="105" y="166"/>
                    <a:pt x="106" y="167"/>
                    <a:pt x="106" y="167"/>
                  </a:cubicBezTo>
                  <a:cubicBezTo>
                    <a:pt x="106" y="167"/>
                    <a:pt x="108" y="167"/>
                    <a:pt x="108" y="167"/>
                  </a:cubicBezTo>
                  <a:cubicBezTo>
                    <a:pt x="109" y="166"/>
                    <a:pt x="109" y="166"/>
                    <a:pt x="109" y="166"/>
                  </a:cubicBezTo>
                  <a:cubicBezTo>
                    <a:pt x="112" y="165"/>
                    <a:pt x="112" y="165"/>
                    <a:pt x="112" y="165"/>
                  </a:cubicBezTo>
                  <a:cubicBezTo>
                    <a:pt x="114" y="165"/>
                    <a:pt x="114" y="165"/>
                    <a:pt x="114" y="165"/>
                  </a:cubicBezTo>
                  <a:cubicBezTo>
                    <a:pt x="117" y="166"/>
                    <a:pt x="117" y="166"/>
                    <a:pt x="117" y="166"/>
                  </a:cubicBezTo>
                  <a:cubicBezTo>
                    <a:pt x="118" y="166"/>
                    <a:pt x="118" y="166"/>
                    <a:pt x="118" y="166"/>
                  </a:cubicBezTo>
                  <a:cubicBezTo>
                    <a:pt x="118" y="164"/>
                    <a:pt x="118" y="164"/>
                    <a:pt x="118" y="164"/>
                  </a:cubicBezTo>
                  <a:cubicBezTo>
                    <a:pt x="118" y="163"/>
                    <a:pt x="118" y="163"/>
                    <a:pt x="118" y="163"/>
                  </a:cubicBezTo>
                  <a:cubicBezTo>
                    <a:pt x="116" y="162"/>
                    <a:pt x="116" y="162"/>
                    <a:pt x="116" y="162"/>
                  </a:cubicBezTo>
                  <a:close/>
                  <a:moveTo>
                    <a:pt x="77" y="121"/>
                  </a:moveTo>
                  <a:cubicBezTo>
                    <a:pt x="77" y="121"/>
                    <a:pt x="77" y="121"/>
                    <a:pt x="77" y="121"/>
                  </a:cubicBezTo>
                  <a:cubicBezTo>
                    <a:pt x="75" y="120"/>
                    <a:pt x="75" y="120"/>
                    <a:pt x="75" y="120"/>
                  </a:cubicBezTo>
                  <a:cubicBezTo>
                    <a:pt x="73" y="117"/>
                    <a:pt x="73" y="117"/>
                    <a:pt x="73" y="117"/>
                  </a:cubicBezTo>
                  <a:cubicBezTo>
                    <a:pt x="70" y="116"/>
                    <a:pt x="70" y="116"/>
                    <a:pt x="70" y="116"/>
                  </a:cubicBezTo>
                  <a:cubicBezTo>
                    <a:pt x="70" y="116"/>
                    <a:pt x="69" y="113"/>
                    <a:pt x="69" y="113"/>
                  </a:cubicBezTo>
                  <a:cubicBezTo>
                    <a:pt x="68" y="112"/>
                    <a:pt x="68" y="113"/>
                    <a:pt x="68" y="113"/>
                  </a:cubicBezTo>
                  <a:cubicBezTo>
                    <a:pt x="68" y="113"/>
                    <a:pt x="68" y="115"/>
                    <a:pt x="67" y="116"/>
                  </a:cubicBezTo>
                  <a:cubicBezTo>
                    <a:pt x="66" y="116"/>
                    <a:pt x="65" y="116"/>
                    <a:pt x="65" y="116"/>
                  </a:cubicBezTo>
                  <a:cubicBezTo>
                    <a:pt x="63" y="118"/>
                    <a:pt x="63" y="118"/>
                    <a:pt x="63" y="118"/>
                  </a:cubicBezTo>
                  <a:cubicBezTo>
                    <a:pt x="63" y="118"/>
                    <a:pt x="60" y="119"/>
                    <a:pt x="59" y="119"/>
                  </a:cubicBezTo>
                  <a:cubicBezTo>
                    <a:pt x="59" y="119"/>
                    <a:pt x="58" y="120"/>
                    <a:pt x="58" y="120"/>
                  </a:cubicBezTo>
                  <a:cubicBezTo>
                    <a:pt x="52" y="119"/>
                    <a:pt x="52" y="119"/>
                    <a:pt x="52" y="119"/>
                  </a:cubicBezTo>
                  <a:cubicBezTo>
                    <a:pt x="50" y="121"/>
                    <a:pt x="50" y="121"/>
                    <a:pt x="50" y="121"/>
                  </a:cubicBezTo>
                  <a:cubicBezTo>
                    <a:pt x="50" y="122"/>
                    <a:pt x="50" y="122"/>
                    <a:pt x="50" y="122"/>
                  </a:cubicBezTo>
                  <a:cubicBezTo>
                    <a:pt x="51" y="124"/>
                    <a:pt x="51" y="124"/>
                    <a:pt x="51" y="124"/>
                  </a:cubicBezTo>
                  <a:cubicBezTo>
                    <a:pt x="52" y="125"/>
                    <a:pt x="52" y="125"/>
                    <a:pt x="52" y="125"/>
                  </a:cubicBezTo>
                  <a:cubicBezTo>
                    <a:pt x="53" y="125"/>
                    <a:pt x="53" y="125"/>
                    <a:pt x="53" y="125"/>
                  </a:cubicBezTo>
                  <a:cubicBezTo>
                    <a:pt x="53" y="127"/>
                    <a:pt x="53" y="127"/>
                    <a:pt x="53" y="127"/>
                  </a:cubicBezTo>
                  <a:cubicBezTo>
                    <a:pt x="54" y="129"/>
                    <a:pt x="54" y="129"/>
                    <a:pt x="54" y="129"/>
                  </a:cubicBezTo>
                  <a:cubicBezTo>
                    <a:pt x="54" y="129"/>
                    <a:pt x="55" y="130"/>
                    <a:pt x="56" y="132"/>
                  </a:cubicBezTo>
                  <a:cubicBezTo>
                    <a:pt x="57" y="134"/>
                    <a:pt x="56" y="135"/>
                    <a:pt x="56" y="135"/>
                  </a:cubicBezTo>
                  <a:cubicBezTo>
                    <a:pt x="59" y="138"/>
                    <a:pt x="59" y="138"/>
                    <a:pt x="59" y="138"/>
                  </a:cubicBezTo>
                  <a:cubicBezTo>
                    <a:pt x="61" y="139"/>
                    <a:pt x="61" y="139"/>
                    <a:pt x="61" y="139"/>
                  </a:cubicBezTo>
                  <a:cubicBezTo>
                    <a:pt x="61" y="139"/>
                    <a:pt x="62" y="140"/>
                    <a:pt x="63" y="140"/>
                  </a:cubicBezTo>
                  <a:cubicBezTo>
                    <a:pt x="63" y="140"/>
                    <a:pt x="63" y="141"/>
                    <a:pt x="63" y="141"/>
                  </a:cubicBezTo>
                  <a:cubicBezTo>
                    <a:pt x="63" y="143"/>
                    <a:pt x="63" y="143"/>
                    <a:pt x="63" y="143"/>
                  </a:cubicBezTo>
                  <a:cubicBezTo>
                    <a:pt x="64" y="145"/>
                    <a:pt x="64" y="145"/>
                    <a:pt x="64" y="145"/>
                  </a:cubicBezTo>
                  <a:cubicBezTo>
                    <a:pt x="65" y="144"/>
                    <a:pt x="65" y="144"/>
                    <a:pt x="65" y="144"/>
                  </a:cubicBezTo>
                  <a:cubicBezTo>
                    <a:pt x="66" y="143"/>
                    <a:pt x="66" y="143"/>
                    <a:pt x="66" y="143"/>
                  </a:cubicBezTo>
                  <a:cubicBezTo>
                    <a:pt x="71" y="145"/>
                    <a:pt x="71" y="145"/>
                    <a:pt x="71" y="145"/>
                  </a:cubicBezTo>
                  <a:cubicBezTo>
                    <a:pt x="71" y="145"/>
                    <a:pt x="75" y="147"/>
                    <a:pt x="76" y="147"/>
                  </a:cubicBezTo>
                  <a:cubicBezTo>
                    <a:pt x="76" y="147"/>
                    <a:pt x="78" y="145"/>
                    <a:pt x="78" y="145"/>
                  </a:cubicBezTo>
                  <a:cubicBezTo>
                    <a:pt x="79" y="144"/>
                    <a:pt x="82" y="144"/>
                    <a:pt x="82" y="144"/>
                  </a:cubicBezTo>
                  <a:cubicBezTo>
                    <a:pt x="83" y="144"/>
                    <a:pt x="83" y="143"/>
                    <a:pt x="83" y="143"/>
                  </a:cubicBezTo>
                  <a:cubicBezTo>
                    <a:pt x="83" y="142"/>
                    <a:pt x="84" y="141"/>
                    <a:pt x="84" y="140"/>
                  </a:cubicBezTo>
                  <a:cubicBezTo>
                    <a:pt x="84" y="139"/>
                    <a:pt x="85" y="138"/>
                    <a:pt x="85" y="138"/>
                  </a:cubicBezTo>
                  <a:cubicBezTo>
                    <a:pt x="85" y="136"/>
                    <a:pt x="85" y="136"/>
                    <a:pt x="85" y="136"/>
                  </a:cubicBezTo>
                  <a:cubicBezTo>
                    <a:pt x="84" y="133"/>
                    <a:pt x="84" y="133"/>
                    <a:pt x="84" y="133"/>
                  </a:cubicBezTo>
                  <a:cubicBezTo>
                    <a:pt x="85" y="129"/>
                    <a:pt x="85" y="129"/>
                    <a:pt x="85" y="129"/>
                  </a:cubicBezTo>
                  <a:cubicBezTo>
                    <a:pt x="83" y="127"/>
                    <a:pt x="83" y="127"/>
                    <a:pt x="83" y="127"/>
                  </a:cubicBezTo>
                  <a:cubicBezTo>
                    <a:pt x="82" y="126"/>
                    <a:pt x="82" y="126"/>
                    <a:pt x="82" y="126"/>
                  </a:cubicBezTo>
                  <a:cubicBezTo>
                    <a:pt x="82" y="125"/>
                    <a:pt x="82" y="125"/>
                    <a:pt x="82" y="125"/>
                  </a:cubicBezTo>
                  <a:cubicBezTo>
                    <a:pt x="82" y="124"/>
                    <a:pt x="82" y="124"/>
                    <a:pt x="82" y="124"/>
                  </a:cubicBezTo>
                  <a:cubicBezTo>
                    <a:pt x="84" y="123"/>
                    <a:pt x="84" y="123"/>
                    <a:pt x="84" y="123"/>
                  </a:cubicBezTo>
                  <a:cubicBezTo>
                    <a:pt x="84" y="120"/>
                    <a:pt x="84" y="120"/>
                    <a:pt x="84" y="120"/>
                  </a:cubicBezTo>
                  <a:cubicBezTo>
                    <a:pt x="87" y="118"/>
                    <a:pt x="87" y="118"/>
                    <a:pt x="87" y="118"/>
                  </a:cubicBezTo>
                  <a:cubicBezTo>
                    <a:pt x="88" y="115"/>
                    <a:pt x="88" y="115"/>
                    <a:pt x="88" y="115"/>
                  </a:cubicBezTo>
                  <a:cubicBezTo>
                    <a:pt x="88" y="115"/>
                    <a:pt x="84" y="114"/>
                    <a:pt x="83" y="114"/>
                  </a:cubicBezTo>
                  <a:cubicBezTo>
                    <a:pt x="81" y="114"/>
                    <a:pt x="82" y="114"/>
                    <a:pt x="82" y="113"/>
                  </a:cubicBezTo>
                  <a:cubicBezTo>
                    <a:pt x="82" y="113"/>
                    <a:pt x="81" y="112"/>
                    <a:pt x="81" y="112"/>
                  </a:cubicBezTo>
                  <a:cubicBezTo>
                    <a:pt x="81" y="112"/>
                    <a:pt x="79" y="113"/>
                    <a:pt x="79" y="113"/>
                  </a:cubicBezTo>
                  <a:cubicBezTo>
                    <a:pt x="78" y="113"/>
                    <a:pt x="78" y="111"/>
                    <a:pt x="78" y="111"/>
                  </a:cubicBezTo>
                  <a:cubicBezTo>
                    <a:pt x="78" y="111"/>
                    <a:pt x="76" y="112"/>
                    <a:pt x="76" y="112"/>
                  </a:cubicBezTo>
                  <a:cubicBezTo>
                    <a:pt x="75" y="112"/>
                    <a:pt x="73" y="112"/>
                    <a:pt x="73" y="112"/>
                  </a:cubicBezTo>
                  <a:cubicBezTo>
                    <a:pt x="73" y="112"/>
                    <a:pt x="73" y="113"/>
                    <a:pt x="73" y="113"/>
                  </a:cubicBezTo>
                  <a:cubicBezTo>
                    <a:pt x="72" y="114"/>
                    <a:pt x="73" y="115"/>
                    <a:pt x="74" y="115"/>
                  </a:cubicBezTo>
                  <a:cubicBezTo>
                    <a:pt x="74" y="116"/>
                    <a:pt x="75" y="118"/>
                    <a:pt x="75" y="118"/>
                  </a:cubicBezTo>
                  <a:cubicBezTo>
                    <a:pt x="76" y="120"/>
                    <a:pt x="76" y="120"/>
                    <a:pt x="76" y="120"/>
                  </a:cubicBezTo>
                  <a:cubicBezTo>
                    <a:pt x="77" y="121"/>
                    <a:pt x="77" y="121"/>
                    <a:pt x="77" y="121"/>
                  </a:cubicBezTo>
                  <a:close/>
                  <a:moveTo>
                    <a:pt x="75" y="107"/>
                  </a:moveTo>
                  <a:cubicBezTo>
                    <a:pt x="75" y="107"/>
                    <a:pt x="75" y="107"/>
                    <a:pt x="75" y="107"/>
                  </a:cubicBezTo>
                  <a:cubicBezTo>
                    <a:pt x="77" y="107"/>
                    <a:pt x="77" y="107"/>
                    <a:pt x="77" y="107"/>
                  </a:cubicBezTo>
                  <a:cubicBezTo>
                    <a:pt x="78" y="105"/>
                    <a:pt x="78" y="105"/>
                    <a:pt x="78" y="105"/>
                  </a:cubicBezTo>
                  <a:cubicBezTo>
                    <a:pt x="78" y="105"/>
                    <a:pt x="79" y="104"/>
                    <a:pt x="79" y="103"/>
                  </a:cubicBezTo>
                  <a:cubicBezTo>
                    <a:pt x="79" y="103"/>
                    <a:pt x="79" y="102"/>
                    <a:pt x="79" y="102"/>
                  </a:cubicBezTo>
                  <a:cubicBezTo>
                    <a:pt x="79" y="100"/>
                    <a:pt x="79" y="100"/>
                    <a:pt x="79" y="100"/>
                  </a:cubicBezTo>
                  <a:cubicBezTo>
                    <a:pt x="78" y="99"/>
                    <a:pt x="78" y="99"/>
                    <a:pt x="78" y="99"/>
                  </a:cubicBezTo>
                  <a:cubicBezTo>
                    <a:pt x="77" y="97"/>
                    <a:pt x="77" y="97"/>
                    <a:pt x="77" y="97"/>
                  </a:cubicBezTo>
                  <a:cubicBezTo>
                    <a:pt x="76" y="94"/>
                    <a:pt x="76" y="94"/>
                    <a:pt x="76" y="94"/>
                  </a:cubicBezTo>
                  <a:cubicBezTo>
                    <a:pt x="74" y="94"/>
                    <a:pt x="74" y="94"/>
                    <a:pt x="74" y="94"/>
                  </a:cubicBezTo>
                  <a:cubicBezTo>
                    <a:pt x="74" y="94"/>
                    <a:pt x="74" y="96"/>
                    <a:pt x="74" y="96"/>
                  </a:cubicBezTo>
                  <a:cubicBezTo>
                    <a:pt x="74" y="97"/>
                    <a:pt x="75" y="98"/>
                    <a:pt x="75" y="98"/>
                  </a:cubicBezTo>
                  <a:cubicBezTo>
                    <a:pt x="76" y="99"/>
                    <a:pt x="76" y="99"/>
                    <a:pt x="76" y="99"/>
                  </a:cubicBezTo>
                  <a:cubicBezTo>
                    <a:pt x="76" y="100"/>
                    <a:pt x="76" y="100"/>
                    <a:pt x="76" y="100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4" y="103"/>
                    <a:pt x="74" y="103"/>
                    <a:pt x="74" y="103"/>
                  </a:cubicBezTo>
                  <a:cubicBezTo>
                    <a:pt x="75" y="105"/>
                    <a:pt x="75" y="105"/>
                    <a:pt x="75" y="105"/>
                  </a:cubicBezTo>
                  <a:cubicBezTo>
                    <a:pt x="75" y="107"/>
                    <a:pt x="75" y="107"/>
                    <a:pt x="75" y="107"/>
                  </a:cubicBezTo>
                  <a:close/>
                  <a:moveTo>
                    <a:pt x="80" y="157"/>
                  </a:moveTo>
                  <a:cubicBezTo>
                    <a:pt x="80" y="157"/>
                    <a:pt x="80" y="157"/>
                    <a:pt x="80" y="157"/>
                  </a:cubicBezTo>
                  <a:cubicBezTo>
                    <a:pt x="81" y="160"/>
                    <a:pt x="81" y="160"/>
                    <a:pt x="81" y="160"/>
                  </a:cubicBezTo>
                  <a:cubicBezTo>
                    <a:pt x="82" y="162"/>
                    <a:pt x="82" y="162"/>
                    <a:pt x="82" y="162"/>
                  </a:cubicBezTo>
                  <a:cubicBezTo>
                    <a:pt x="82" y="162"/>
                    <a:pt x="84" y="163"/>
                    <a:pt x="84" y="162"/>
                  </a:cubicBezTo>
                  <a:cubicBezTo>
                    <a:pt x="84" y="161"/>
                    <a:pt x="83" y="160"/>
                    <a:pt x="84" y="159"/>
                  </a:cubicBezTo>
                  <a:cubicBezTo>
                    <a:pt x="84" y="158"/>
                    <a:pt x="85" y="156"/>
                    <a:pt x="85" y="155"/>
                  </a:cubicBezTo>
                  <a:cubicBezTo>
                    <a:pt x="85" y="154"/>
                    <a:pt x="86" y="153"/>
                    <a:pt x="86" y="152"/>
                  </a:cubicBezTo>
                  <a:cubicBezTo>
                    <a:pt x="87" y="151"/>
                    <a:pt x="88" y="149"/>
                    <a:pt x="88" y="148"/>
                  </a:cubicBezTo>
                  <a:cubicBezTo>
                    <a:pt x="88" y="148"/>
                    <a:pt x="89" y="146"/>
                    <a:pt x="89" y="145"/>
                  </a:cubicBezTo>
                  <a:cubicBezTo>
                    <a:pt x="89" y="145"/>
                    <a:pt x="89" y="142"/>
                    <a:pt x="89" y="142"/>
                  </a:cubicBezTo>
                  <a:cubicBezTo>
                    <a:pt x="89" y="142"/>
                    <a:pt x="88" y="139"/>
                    <a:pt x="88" y="139"/>
                  </a:cubicBezTo>
                  <a:cubicBezTo>
                    <a:pt x="87" y="141"/>
                    <a:pt x="87" y="141"/>
                    <a:pt x="87" y="141"/>
                  </a:cubicBezTo>
                  <a:cubicBezTo>
                    <a:pt x="87" y="143"/>
                    <a:pt x="87" y="143"/>
                    <a:pt x="87" y="143"/>
                  </a:cubicBezTo>
                  <a:cubicBezTo>
                    <a:pt x="85" y="147"/>
                    <a:pt x="85" y="147"/>
                    <a:pt x="85" y="147"/>
                  </a:cubicBezTo>
                  <a:cubicBezTo>
                    <a:pt x="84" y="149"/>
                    <a:pt x="84" y="149"/>
                    <a:pt x="84" y="149"/>
                  </a:cubicBezTo>
                  <a:cubicBezTo>
                    <a:pt x="82" y="151"/>
                    <a:pt x="82" y="151"/>
                    <a:pt x="82" y="151"/>
                  </a:cubicBezTo>
                  <a:cubicBezTo>
                    <a:pt x="82" y="152"/>
                    <a:pt x="82" y="152"/>
                    <a:pt x="82" y="152"/>
                  </a:cubicBezTo>
                  <a:cubicBezTo>
                    <a:pt x="82" y="154"/>
                    <a:pt x="82" y="154"/>
                    <a:pt x="82" y="154"/>
                  </a:cubicBezTo>
                  <a:cubicBezTo>
                    <a:pt x="81" y="155"/>
                    <a:pt x="81" y="155"/>
                    <a:pt x="81" y="155"/>
                  </a:cubicBezTo>
                  <a:cubicBezTo>
                    <a:pt x="81" y="156"/>
                    <a:pt x="81" y="156"/>
                    <a:pt x="81" y="156"/>
                  </a:cubicBezTo>
                  <a:cubicBezTo>
                    <a:pt x="80" y="157"/>
                    <a:pt x="80" y="157"/>
                    <a:pt x="80" y="157"/>
                  </a:cubicBezTo>
                  <a:close/>
                  <a:moveTo>
                    <a:pt x="75" y="148"/>
                  </a:moveTo>
                  <a:cubicBezTo>
                    <a:pt x="75" y="148"/>
                    <a:pt x="75" y="148"/>
                    <a:pt x="75" y="148"/>
                  </a:cubicBezTo>
                  <a:cubicBezTo>
                    <a:pt x="76" y="149"/>
                    <a:pt x="76" y="149"/>
                    <a:pt x="76" y="149"/>
                  </a:cubicBezTo>
                  <a:cubicBezTo>
                    <a:pt x="76" y="149"/>
                    <a:pt x="77" y="152"/>
                    <a:pt x="78" y="152"/>
                  </a:cubicBezTo>
                  <a:cubicBezTo>
                    <a:pt x="78" y="152"/>
                    <a:pt x="81" y="149"/>
                    <a:pt x="81" y="149"/>
                  </a:cubicBezTo>
                  <a:cubicBezTo>
                    <a:pt x="81" y="147"/>
                    <a:pt x="81" y="147"/>
                    <a:pt x="81" y="147"/>
                  </a:cubicBezTo>
                  <a:cubicBezTo>
                    <a:pt x="82" y="145"/>
                    <a:pt x="82" y="145"/>
                    <a:pt x="82" y="145"/>
                  </a:cubicBezTo>
                  <a:cubicBezTo>
                    <a:pt x="79" y="146"/>
                    <a:pt x="79" y="146"/>
                    <a:pt x="79" y="146"/>
                  </a:cubicBezTo>
                  <a:cubicBezTo>
                    <a:pt x="77" y="148"/>
                    <a:pt x="77" y="148"/>
                    <a:pt x="77" y="148"/>
                  </a:cubicBezTo>
                  <a:cubicBezTo>
                    <a:pt x="75" y="148"/>
                    <a:pt x="75" y="148"/>
                    <a:pt x="75" y="148"/>
                  </a:cubicBezTo>
                  <a:close/>
                  <a:moveTo>
                    <a:pt x="66" y="150"/>
                  </a:moveTo>
                  <a:cubicBezTo>
                    <a:pt x="66" y="150"/>
                    <a:pt x="66" y="150"/>
                    <a:pt x="66" y="150"/>
                  </a:cubicBezTo>
                  <a:cubicBezTo>
                    <a:pt x="66" y="150"/>
                    <a:pt x="67" y="153"/>
                    <a:pt x="67" y="153"/>
                  </a:cubicBezTo>
                  <a:cubicBezTo>
                    <a:pt x="68" y="153"/>
                    <a:pt x="69" y="154"/>
                    <a:pt x="69" y="154"/>
                  </a:cubicBezTo>
                  <a:cubicBezTo>
                    <a:pt x="71" y="156"/>
                    <a:pt x="71" y="156"/>
                    <a:pt x="71" y="156"/>
                  </a:cubicBezTo>
                  <a:cubicBezTo>
                    <a:pt x="71" y="156"/>
                    <a:pt x="71" y="157"/>
                    <a:pt x="72" y="157"/>
                  </a:cubicBezTo>
                  <a:cubicBezTo>
                    <a:pt x="72" y="157"/>
                    <a:pt x="74" y="156"/>
                    <a:pt x="74" y="156"/>
                  </a:cubicBezTo>
                  <a:cubicBezTo>
                    <a:pt x="75" y="154"/>
                    <a:pt x="75" y="154"/>
                    <a:pt x="75" y="154"/>
                  </a:cubicBezTo>
                  <a:cubicBezTo>
                    <a:pt x="75" y="154"/>
                    <a:pt x="73" y="154"/>
                    <a:pt x="73" y="154"/>
                  </a:cubicBezTo>
                  <a:cubicBezTo>
                    <a:pt x="72" y="154"/>
                    <a:pt x="71" y="152"/>
                    <a:pt x="71" y="152"/>
                  </a:cubicBezTo>
                  <a:cubicBezTo>
                    <a:pt x="71" y="152"/>
                    <a:pt x="70" y="152"/>
                    <a:pt x="70" y="152"/>
                  </a:cubicBezTo>
                  <a:cubicBezTo>
                    <a:pt x="69" y="152"/>
                    <a:pt x="67" y="150"/>
                    <a:pt x="67" y="150"/>
                  </a:cubicBezTo>
                  <a:cubicBezTo>
                    <a:pt x="66" y="150"/>
                    <a:pt x="66" y="150"/>
                    <a:pt x="66" y="150"/>
                  </a:cubicBezTo>
                  <a:close/>
                  <a:moveTo>
                    <a:pt x="50" y="147"/>
                  </a:moveTo>
                  <a:cubicBezTo>
                    <a:pt x="50" y="147"/>
                    <a:pt x="50" y="147"/>
                    <a:pt x="50" y="147"/>
                  </a:cubicBezTo>
                  <a:cubicBezTo>
                    <a:pt x="52" y="148"/>
                    <a:pt x="52" y="148"/>
                    <a:pt x="52" y="148"/>
                  </a:cubicBezTo>
                  <a:cubicBezTo>
                    <a:pt x="53" y="149"/>
                    <a:pt x="53" y="149"/>
                    <a:pt x="53" y="149"/>
                  </a:cubicBezTo>
                  <a:cubicBezTo>
                    <a:pt x="55" y="150"/>
                    <a:pt x="55" y="150"/>
                    <a:pt x="55" y="150"/>
                  </a:cubicBezTo>
                  <a:cubicBezTo>
                    <a:pt x="53" y="152"/>
                    <a:pt x="53" y="152"/>
                    <a:pt x="53" y="152"/>
                  </a:cubicBezTo>
                  <a:cubicBezTo>
                    <a:pt x="53" y="152"/>
                    <a:pt x="54" y="154"/>
                    <a:pt x="55" y="153"/>
                  </a:cubicBezTo>
                  <a:cubicBezTo>
                    <a:pt x="56" y="153"/>
                    <a:pt x="56" y="153"/>
                    <a:pt x="56" y="153"/>
                  </a:cubicBezTo>
                  <a:cubicBezTo>
                    <a:pt x="56" y="153"/>
                    <a:pt x="58" y="154"/>
                    <a:pt x="58" y="154"/>
                  </a:cubicBezTo>
                  <a:cubicBezTo>
                    <a:pt x="59" y="155"/>
                    <a:pt x="60" y="155"/>
                    <a:pt x="61" y="155"/>
                  </a:cubicBezTo>
                  <a:cubicBezTo>
                    <a:pt x="62" y="155"/>
                    <a:pt x="62" y="154"/>
                    <a:pt x="62" y="154"/>
                  </a:cubicBezTo>
                  <a:cubicBezTo>
                    <a:pt x="62" y="153"/>
                    <a:pt x="62" y="152"/>
                    <a:pt x="62" y="152"/>
                  </a:cubicBezTo>
                  <a:cubicBezTo>
                    <a:pt x="61" y="150"/>
                    <a:pt x="61" y="150"/>
                    <a:pt x="61" y="150"/>
                  </a:cubicBezTo>
                  <a:cubicBezTo>
                    <a:pt x="60" y="148"/>
                    <a:pt x="60" y="148"/>
                    <a:pt x="60" y="148"/>
                  </a:cubicBezTo>
                  <a:cubicBezTo>
                    <a:pt x="56" y="147"/>
                    <a:pt x="56" y="147"/>
                    <a:pt x="56" y="147"/>
                  </a:cubicBezTo>
                  <a:cubicBezTo>
                    <a:pt x="54" y="145"/>
                    <a:pt x="54" y="145"/>
                    <a:pt x="54" y="145"/>
                  </a:cubicBezTo>
                  <a:cubicBezTo>
                    <a:pt x="51" y="144"/>
                    <a:pt x="51" y="144"/>
                    <a:pt x="51" y="144"/>
                  </a:cubicBezTo>
                  <a:cubicBezTo>
                    <a:pt x="50" y="144"/>
                    <a:pt x="50" y="144"/>
                    <a:pt x="50" y="144"/>
                  </a:cubicBezTo>
                  <a:cubicBezTo>
                    <a:pt x="50" y="147"/>
                    <a:pt x="50" y="147"/>
                    <a:pt x="50" y="147"/>
                  </a:cubicBezTo>
                  <a:close/>
                  <a:moveTo>
                    <a:pt x="83" y="25"/>
                  </a:moveTo>
                  <a:cubicBezTo>
                    <a:pt x="83" y="25"/>
                    <a:pt x="83" y="25"/>
                    <a:pt x="83" y="25"/>
                  </a:cubicBezTo>
                  <a:cubicBezTo>
                    <a:pt x="83" y="26"/>
                    <a:pt x="83" y="26"/>
                    <a:pt x="83" y="26"/>
                  </a:cubicBezTo>
                  <a:cubicBezTo>
                    <a:pt x="83" y="26"/>
                    <a:pt x="84" y="26"/>
                    <a:pt x="84" y="26"/>
                  </a:cubicBezTo>
                  <a:cubicBezTo>
                    <a:pt x="84" y="26"/>
                    <a:pt x="85" y="26"/>
                    <a:pt x="85" y="26"/>
                  </a:cubicBezTo>
                  <a:cubicBezTo>
                    <a:pt x="85" y="26"/>
                    <a:pt x="87" y="27"/>
                    <a:pt x="87" y="27"/>
                  </a:cubicBezTo>
                  <a:cubicBezTo>
                    <a:pt x="87" y="28"/>
                    <a:pt x="88" y="27"/>
                    <a:pt x="88" y="27"/>
                  </a:cubicBezTo>
                  <a:cubicBezTo>
                    <a:pt x="89" y="27"/>
                    <a:pt x="89" y="26"/>
                    <a:pt x="89" y="25"/>
                  </a:cubicBezTo>
                  <a:cubicBezTo>
                    <a:pt x="89" y="25"/>
                    <a:pt x="90" y="24"/>
                    <a:pt x="90" y="24"/>
                  </a:cubicBezTo>
                  <a:cubicBezTo>
                    <a:pt x="90" y="24"/>
                    <a:pt x="93" y="22"/>
                    <a:pt x="93" y="22"/>
                  </a:cubicBezTo>
                  <a:cubicBezTo>
                    <a:pt x="93" y="21"/>
                    <a:pt x="91" y="21"/>
                    <a:pt x="91" y="21"/>
                  </a:cubicBezTo>
                  <a:cubicBezTo>
                    <a:pt x="91" y="21"/>
                    <a:pt x="88" y="22"/>
                    <a:pt x="88" y="22"/>
                  </a:cubicBezTo>
                  <a:cubicBezTo>
                    <a:pt x="88" y="22"/>
                    <a:pt x="85" y="23"/>
                    <a:pt x="85" y="23"/>
                  </a:cubicBezTo>
                  <a:lnTo>
                    <a:pt x="83" y="25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64" name="Freeform 144">
              <a:extLst>
                <a:ext uri="{FF2B5EF4-FFF2-40B4-BE49-F238E27FC236}">
                  <a16:creationId xmlns:a16="http://schemas.microsoft.com/office/drawing/2014/main" id="{4FC233F7-4B49-4E44-BE44-2C1D92C87BD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18029" y="2422186"/>
              <a:ext cx="310039" cy="351588"/>
            </a:xfrm>
            <a:custGeom>
              <a:avLst/>
              <a:gdLst>
                <a:gd name="T0" fmla="*/ 75 w 136"/>
                <a:gd name="T1" fmla="*/ 25 h 159"/>
                <a:gd name="T2" fmla="*/ 117 w 136"/>
                <a:gd name="T3" fmla="*/ 17 h 159"/>
                <a:gd name="T4" fmla="*/ 125 w 136"/>
                <a:gd name="T5" fmla="*/ 49 h 159"/>
                <a:gd name="T6" fmla="*/ 112 w 136"/>
                <a:gd name="T7" fmla="*/ 67 h 159"/>
                <a:gd name="T8" fmla="*/ 121 w 136"/>
                <a:gd name="T9" fmla="*/ 84 h 159"/>
                <a:gd name="T10" fmla="*/ 114 w 136"/>
                <a:gd name="T11" fmla="*/ 97 h 159"/>
                <a:gd name="T12" fmla="*/ 96 w 136"/>
                <a:gd name="T13" fmla="*/ 100 h 159"/>
                <a:gd name="T14" fmla="*/ 90 w 136"/>
                <a:gd name="T15" fmla="*/ 108 h 159"/>
                <a:gd name="T16" fmla="*/ 92 w 136"/>
                <a:gd name="T17" fmla="*/ 130 h 159"/>
                <a:gd name="T18" fmla="*/ 85 w 136"/>
                <a:gd name="T19" fmla="*/ 141 h 159"/>
                <a:gd name="T20" fmla="*/ 88 w 136"/>
                <a:gd name="T21" fmla="*/ 149 h 159"/>
                <a:gd name="T22" fmla="*/ 85 w 136"/>
                <a:gd name="T23" fmla="*/ 159 h 159"/>
                <a:gd name="T24" fmla="*/ 76 w 136"/>
                <a:gd name="T25" fmla="*/ 148 h 159"/>
                <a:gd name="T26" fmla="*/ 69 w 136"/>
                <a:gd name="T27" fmla="*/ 128 h 159"/>
                <a:gd name="T28" fmla="*/ 56 w 136"/>
                <a:gd name="T29" fmla="*/ 121 h 159"/>
                <a:gd name="T30" fmla="*/ 42 w 136"/>
                <a:gd name="T31" fmla="*/ 119 h 159"/>
                <a:gd name="T32" fmla="*/ 27 w 136"/>
                <a:gd name="T33" fmla="*/ 121 h 159"/>
                <a:gd name="T34" fmla="*/ 13 w 136"/>
                <a:gd name="T35" fmla="*/ 121 h 159"/>
                <a:gd name="T36" fmla="*/ 6 w 136"/>
                <a:gd name="T37" fmla="*/ 112 h 159"/>
                <a:gd name="T38" fmla="*/ 22 w 136"/>
                <a:gd name="T39" fmla="*/ 114 h 159"/>
                <a:gd name="T40" fmla="*/ 27 w 136"/>
                <a:gd name="T41" fmla="*/ 116 h 159"/>
                <a:gd name="T42" fmla="*/ 9 w 136"/>
                <a:gd name="T43" fmla="*/ 111 h 159"/>
                <a:gd name="T44" fmla="*/ 15 w 136"/>
                <a:gd name="T45" fmla="*/ 103 h 159"/>
                <a:gd name="T46" fmla="*/ 25 w 136"/>
                <a:gd name="T47" fmla="*/ 111 h 159"/>
                <a:gd name="T48" fmla="*/ 22 w 136"/>
                <a:gd name="T49" fmla="*/ 105 h 159"/>
                <a:gd name="T50" fmla="*/ 20 w 136"/>
                <a:gd name="T51" fmla="*/ 102 h 159"/>
                <a:gd name="T52" fmla="*/ 20 w 136"/>
                <a:gd name="T53" fmla="*/ 96 h 159"/>
                <a:gd name="T54" fmla="*/ 32 w 136"/>
                <a:gd name="T55" fmla="*/ 104 h 159"/>
                <a:gd name="T56" fmla="*/ 48 w 136"/>
                <a:gd name="T57" fmla="*/ 100 h 159"/>
                <a:gd name="T58" fmla="*/ 30 w 136"/>
                <a:gd name="T59" fmla="*/ 95 h 159"/>
                <a:gd name="T60" fmla="*/ 37 w 136"/>
                <a:gd name="T61" fmla="*/ 73 h 159"/>
                <a:gd name="T62" fmla="*/ 58 w 136"/>
                <a:gd name="T63" fmla="*/ 37 h 159"/>
                <a:gd name="T64" fmla="*/ 67 w 136"/>
                <a:gd name="T65" fmla="*/ 52 h 159"/>
                <a:gd name="T66" fmla="*/ 61 w 136"/>
                <a:gd name="T67" fmla="*/ 64 h 159"/>
                <a:gd name="T68" fmla="*/ 67 w 136"/>
                <a:gd name="T69" fmla="*/ 74 h 159"/>
                <a:gd name="T70" fmla="*/ 66 w 136"/>
                <a:gd name="T71" fmla="*/ 66 h 159"/>
                <a:gd name="T72" fmla="*/ 85 w 136"/>
                <a:gd name="T73" fmla="*/ 65 h 159"/>
                <a:gd name="T74" fmla="*/ 77 w 136"/>
                <a:gd name="T75" fmla="*/ 51 h 159"/>
                <a:gd name="T76" fmla="*/ 71 w 136"/>
                <a:gd name="T77" fmla="*/ 41 h 159"/>
                <a:gd name="T78" fmla="*/ 134 w 136"/>
                <a:gd name="T79" fmla="*/ 0 h 159"/>
                <a:gd name="T80" fmla="*/ 118 w 136"/>
                <a:gd name="T81" fmla="*/ 6 h 159"/>
                <a:gd name="T82" fmla="*/ 111 w 136"/>
                <a:gd name="T83" fmla="*/ 8 h 159"/>
                <a:gd name="T84" fmla="*/ 112 w 136"/>
                <a:gd name="T85" fmla="*/ 9 h 159"/>
                <a:gd name="T86" fmla="*/ 96 w 136"/>
                <a:gd name="T87" fmla="*/ 12 h 159"/>
                <a:gd name="T88" fmla="*/ 98 w 136"/>
                <a:gd name="T89" fmla="*/ 13 h 159"/>
                <a:gd name="T90" fmla="*/ 93 w 136"/>
                <a:gd name="T91" fmla="*/ 13 h 159"/>
                <a:gd name="T92" fmla="*/ 91 w 136"/>
                <a:gd name="T93" fmla="*/ 13 h 159"/>
                <a:gd name="T94" fmla="*/ 81 w 136"/>
                <a:gd name="T95" fmla="*/ 14 h 159"/>
                <a:gd name="T96" fmla="*/ 78 w 136"/>
                <a:gd name="T97" fmla="*/ 14 h 159"/>
                <a:gd name="T98" fmla="*/ 56 w 136"/>
                <a:gd name="T99" fmla="*/ 22 h 159"/>
                <a:gd name="T100" fmla="*/ 60 w 136"/>
                <a:gd name="T101" fmla="*/ 18 h 159"/>
                <a:gd name="T102" fmla="*/ 54 w 136"/>
                <a:gd name="T103" fmla="*/ 25 h 159"/>
                <a:gd name="T104" fmla="*/ 22 w 136"/>
                <a:gd name="T105" fmla="*/ 94 h 159"/>
                <a:gd name="T106" fmla="*/ 29 w 136"/>
                <a:gd name="T107" fmla="*/ 101 h 159"/>
                <a:gd name="T108" fmla="*/ 30 w 136"/>
                <a:gd name="T109" fmla="*/ 97 h 159"/>
                <a:gd name="T110" fmla="*/ 20 w 136"/>
                <a:gd name="T111" fmla="*/ 94 h 159"/>
                <a:gd name="T112" fmla="*/ 76 w 136"/>
                <a:gd name="T113" fmla="*/ 74 h 159"/>
                <a:gd name="T114" fmla="*/ 74 w 136"/>
                <a:gd name="T115" fmla="*/ 72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36" h="159">
                  <a:moveTo>
                    <a:pt x="72" y="35"/>
                  </a:moveTo>
                  <a:cubicBezTo>
                    <a:pt x="71" y="33"/>
                    <a:pt x="71" y="33"/>
                    <a:pt x="71" y="33"/>
                  </a:cubicBezTo>
                  <a:cubicBezTo>
                    <a:pt x="69" y="33"/>
                    <a:pt x="69" y="33"/>
                    <a:pt x="69" y="33"/>
                  </a:cubicBezTo>
                  <a:cubicBezTo>
                    <a:pt x="66" y="35"/>
                    <a:pt x="66" y="35"/>
                    <a:pt x="66" y="35"/>
                  </a:cubicBezTo>
                  <a:cubicBezTo>
                    <a:pt x="66" y="33"/>
                    <a:pt x="66" y="33"/>
                    <a:pt x="66" y="33"/>
                  </a:cubicBezTo>
                  <a:cubicBezTo>
                    <a:pt x="70" y="31"/>
                    <a:pt x="70" y="31"/>
                    <a:pt x="70" y="31"/>
                  </a:cubicBezTo>
                  <a:cubicBezTo>
                    <a:pt x="72" y="30"/>
                    <a:pt x="72" y="30"/>
                    <a:pt x="72" y="30"/>
                  </a:cubicBezTo>
                  <a:cubicBezTo>
                    <a:pt x="73" y="28"/>
                    <a:pt x="73" y="28"/>
                    <a:pt x="73" y="28"/>
                  </a:cubicBezTo>
                  <a:cubicBezTo>
                    <a:pt x="75" y="25"/>
                    <a:pt x="75" y="25"/>
                    <a:pt x="75" y="25"/>
                  </a:cubicBezTo>
                  <a:cubicBezTo>
                    <a:pt x="75" y="25"/>
                    <a:pt x="77" y="23"/>
                    <a:pt x="78" y="22"/>
                  </a:cubicBezTo>
                  <a:cubicBezTo>
                    <a:pt x="79" y="22"/>
                    <a:pt x="83" y="20"/>
                    <a:pt x="83" y="20"/>
                  </a:cubicBezTo>
                  <a:cubicBezTo>
                    <a:pt x="83" y="20"/>
                    <a:pt x="87" y="18"/>
                    <a:pt x="88" y="18"/>
                  </a:cubicBezTo>
                  <a:cubicBezTo>
                    <a:pt x="89" y="18"/>
                    <a:pt x="96" y="17"/>
                    <a:pt x="96" y="17"/>
                  </a:cubicBezTo>
                  <a:cubicBezTo>
                    <a:pt x="103" y="19"/>
                    <a:pt x="103" y="19"/>
                    <a:pt x="103" y="19"/>
                  </a:cubicBezTo>
                  <a:cubicBezTo>
                    <a:pt x="103" y="19"/>
                    <a:pt x="105" y="17"/>
                    <a:pt x="107" y="17"/>
                  </a:cubicBezTo>
                  <a:cubicBezTo>
                    <a:pt x="107" y="17"/>
                    <a:pt x="109" y="18"/>
                    <a:pt x="110" y="18"/>
                  </a:cubicBezTo>
                  <a:cubicBezTo>
                    <a:pt x="111" y="18"/>
                    <a:pt x="113" y="17"/>
                    <a:pt x="113" y="17"/>
                  </a:cubicBezTo>
                  <a:cubicBezTo>
                    <a:pt x="117" y="17"/>
                    <a:pt x="117" y="17"/>
                    <a:pt x="117" y="17"/>
                  </a:cubicBezTo>
                  <a:cubicBezTo>
                    <a:pt x="120" y="21"/>
                    <a:pt x="120" y="21"/>
                    <a:pt x="120" y="21"/>
                  </a:cubicBezTo>
                  <a:cubicBezTo>
                    <a:pt x="121" y="25"/>
                    <a:pt x="121" y="25"/>
                    <a:pt x="121" y="25"/>
                  </a:cubicBezTo>
                  <a:cubicBezTo>
                    <a:pt x="126" y="26"/>
                    <a:pt x="126" y="26"/>
                    <a:pt x="126" y="26"/>
                  </a:cubicBezTo>
                  <a:cubicBezTo>
                    <a:pt x="126" y="26"/>
                    <a:pt x="125" y="28"/>
                    <a:pt x="125" y="29"/>
                  </a:cubicBezTo>
                  <a:cubicBezTo>
                    <a:pt x="126" y="29"/>
                    <a:pt x="129" y="30"/>
                    <a:pt x="129" y="30"/>
                  </a:cubicBezTo>
                  <a:cubicBezTo>
                    <a:pt x="129" y="31"/>
                    <a:pt x="129" y="31"/>
                    <a:pt x="129" y="31"/>
                  </a:cubicBezTo>
                  <a:cubicBezTo>
                    <a:pt x="129" y="31"/>
                    <a:pt x="129" y="35"/>
                    <a:pt x="129" y="36"/>
                  </a:cubicBezTo>
                  <a:cubicBezTo>
                    <a:pt x="129" y="37"/>
                    <a:pt x="129" y="43"/>
                    <a:pt x="129" y="43"/>
                  </a:cubicBezTo>
                  <a:cubicBezTo>
                    <a:pt x="129" y="43"/>
                    <a:pt x="126" y="49"/>
                    <a:pt x="125" y="49"/>
                  </a:cubicBezTo>
                  <a:cubicBezTo>
                    <a:pt x="124" y="50"/>
                    <a:pt x="125" y="54"/>
                    <a:pt x="125" y="54"/>
                  </a:cubicBezTo>
                  <a:cubicBezTo>
                    <a:pt x="124" y="59"/>
                    <a:pt x="124" y="59"/>
                    <a:pt x="124" y="59"/>
                  </a:cubicBezTo>
                  <a:cubicBezTo>
                    <a:pt x="124" y="59"/>
                    <a:pt x="124" y="63"/>
                    <a:pt x="123" y="62"/>
                  </a:cubicBezTo>
                  <a:cubicBezTo>
                    <a:pt x="122" y="62"/>
                    <a:pt x="117" y="60"/>
                    <a:pt x="117" y="60"/>
                  </a:cubicBezTo>
                  <a:cubicBezTo>
                    <a:pt x="113" y="61"/>
                    <a:pt x="113" y="61"/>
                    <a:pt x="113" y="61"/>
                  </a:cubicBezTo>
                  <a:cubicBezTo>
                    <a:pt x="113" y="64"/>
                    <a:pt x="113" y="64"/>
                    <a:pt x="113" y="64"/>
                  </a:cubicBezTo>
                  <a:cubicBezTo>
                    <a:pt x="115" y="65"/>
                    <a:pt x="115" y="65"/>
                    <a:pt x="115" y="65"/>
                  </a:cubicBezTo>
                  <a:cubicBezTo>
                    <a:pt x="112" y="65"/>
                    <a:pt x="112" y="65"/>
                    <a:pt x="112" y="65"/>
                  </a:cubicBezTo>
                  <a:cubicBezTo>
                    <a:pt x="112" y="67"/>
                    <a:pt x="112" y="67"/>
                    <a:pt x="112" y="67"/>
                  </a:cubicBezTo>
                  <a:cubicBezTo>
                    <a:pt x="112" y="67"/>
                    <a:pt x="113" y="69"/>
                    <a:pt x="114" y="70"/>
                  </a:cubicBezTo>
                  <a:cubicBezTo>
                    <a:pt x="114" y="71"/>
                    <a:pt x="117" y="71"/>
                    <a:pt x="117" y="71"/>
                  </a:cubicBezTo>
                  <a:cubicBezTo>
                    <a:pt x="119" y="73"/>
                    <a:pt x="119" y="73"/>
                    <a:pt x="119" y="73"/>
                  </a:cubicBezTo>
                  <a:cubicBezTo>
                    <a:pt x="122" y="72"/>
                    <a:pt x="122" y="72"/>
                    <a:pt x="122" y="72"/>
                  </a:cubicBezTo>
                  <a:cubicBezTo>
                    <a:pt x="124" y="76"/>
                    <a:pt x="124" y="76"/>
                    <a:pt x="124" y="76"/>
                  </a:cubicBezTo>
                  <a:cubicBezTo>
                    <a:pt x="123" y="78"/>
                    <a:pt x="123" y="78"/>
                    <a:pt x="123" y="78"/>
                  </a:cubicBezTo>
                  <a:cubicBezTo>
                    <a:pt x="123" y="78"/>
                    <a:pt x="123" y="80"/>
                    <a:pt x="123" y="81"/>
                  </a:cubicBezTo>
                  <a:cubicBezTo>
                    <a:pt x="123" y="82"/>
                    <a:pt x="124" y="83"/>
                    <a:pt x="123" y="83"/>
                  </a:cubicBezTo>
                  <a:cubicBezTo>
                    <a:pt x="123" y="83"/>
                    <a:pt x="121" y="84"/>
                    <a:pt x="121" y="84"/>
                  </a:cubicBezTo>
                  <a:cubicBezTo>
                    <a:pt x="120" y="86"/>
                    <a:pt x="120" y="86"/>
                    <a:pt x="120" y="86"/>
                  </a:cubicBezTo>
                  <a:cubicBezTo>
                    <a:pt x="120" y="86"/>
                    <a:pt x="118" y="87"/>
                    <a:pt x="117" y="87"/>
                  </a:cubicBezTo>
                  <a:cubicBezTo>
                    <a:pt x="116" y="88"/>
                    <a:pt x="116" y="88"/>
                    <a:pt x="116" y="89"/>
                  </a:cubicBezTo>
                  <a:cubicBezTo>
                    <a:pt x="116" y="89"/>
                    <a:pt x="112" y="88"/>
                    <a:pt x="112" y="88"/>
                  </a:cubicBezTo>
                  <a:cubicBezTo>
                    <a:pt x="112" y="91"/>
                    <a:pt x="112" y="91"/>
                    <a:pt x="112" y="91"/>
                  </a:cubicBezTo>
                  <a:cubicBezTo>
                    <a:pt x="110" y="91"/>
                    <a:pt x="110" y="91"/>
                    <a:pt x="110" y="91"/>
                  </a:cubicBezTo>
                  <a:cubicBezTo>
                    <a:pt x="112" y="94"/>
                    <a:pt x="112" y="94"/>
                    <a:pt x="112" y="94"/>
                  </a:cubicBezTo>
                  <a:cubicBezTo>
                    <a:pt x="115" y="96"/>
                    <a:pt x="115" y="96"/>
                    <a:pt x="115" y="96"/>
                  </a:cubicBezTo>
                  <a:cubicBezTo>
                    <a:pt x="114" y="97"/>
                    <a:pt x="114" y="97"/>
                    <a:pt x="114" y="97"/>
                  </a:cubicBezTo>
                  <a:cubicBezTo>
                    <a:pt x="112" y="98"/>
                    <a:pt x="112" y="98"/>
                    <a:pt x="112" y="98"/>
                  </a:cubicBezTo>
                  <a:cubicBezTo>
                    <a:pt x="111" y="100"/>
                    <a:pt x="111" y="100"/>
                    <a:pt x="111" y="100"/>
                  </a:cubicBezTo>
                  <a:cubicBezTo>
                    <a:pt x="108" y="100"/>
                    <a:pt x="108" y="100"/>
                    <a:pt x="108" y="100"/>
                  </a:cubicBezTo>
                  <a:cubicBezTo>
                    <a:pt x="105" y="101"/>
                    <a:pt x="105" y="101"/>
                    <a:pt x="105" y="101"/>
                  </a:cubicBezTo>
                  <a:cubicBezTo>
                    <a:pt x="104" y="101"/>
                    <a:pt x="104" y="101"/>
                    <a:pt x="104" y="101"/>
                  </a:cubicBezTo>
                  <a:cubicBezTo>
                    <a:pt x="101" y="101"/>
                    <a:pt x="101" y="101"/>
                    <a:pt x="101" y="101"/>
                  </a:cubicBezTo>
                  <a:cubicBezTo>
                    <a:pt x="100" y="103"/>
                    <a:pt x="100" y="103"/>
                    <a:pt x="100" y="103"/>
                  </a:cubicBezTo>
                  <a:cubicBezTo>
                    <a:pt x="99" y="101"/>
                    <a:pt x="99" y="101"/>
                    <a:pt x="99" y="101"/>
                  </a:cubicBezTo>
                  <a:cubicBezTo>
                    <a:pt x="96" y="100"/>
                    <a:pt x="96" y="100"/>
                    <a:pt x="96" y="100"/>
                  </a:cubicBezTo>
                  <a:cubicBezTo>
                    <a:pt x="94" y="98"/>
                    <a:pt x="94" y="98"/>
                    <a:pt x="94" y="98"/>
                  </a:cubicBezTo>
                  <a:cubicBezTo>
                    <a:pt x="91" y="99"/>
                    <a:pt x="91" y="99"/>
                    <a:pt x="91" y="99"/>
                  </a:cubicBezTo>
                  <a:cubicBezTo>
                    <a:pt x="94" y="101"/>
                    <a:pt x="94" y="101"/>
                    <a:pt x="94" y="101"/>
                  </a:cubicBezTo>
                  <a:cubicBezTo>
                    <a:pt x="92" y="101"/>
                    <a:pt x="92" y="101"/>
                    <a:pt x="92" y="101"/>
                  </a:cubicBezTo>
                  <a:cubicBezTo>
                    <a:pt x="87" y="100"/>
                    <a:pt x="87" y="100"/>
                    <a:pt x="87" y="100"/>
                  </a:cubicBezTo>
                  <a:cubicBezTo>
                    <a:pt x="87" y="103"/>
                    <a:pt x="87" y="103"/>
                    <a:pt x="87" y="103"/>
                  </a:cubicBezTo>
                  <a:cubicBezTo>
                    <a:pt x="87" y="105"/>
                    <a:pt x="87" y="105"/>
                    <a:pt x="87" y="105"/>
                  </a:cubicBezTo>
                  <a:cubicBezTo>
                    <a:pt x="87" y="105"/>
                    <a:pt x="86" y="106"/>
                    <a:pt x="87" y="106"/>
                  </a:cubicBezTo>
                  <a:cubicBezTo>
                    <a:pt x="88" y="106"/>
                    <a:pt x="90" y="108"/>
                    <a:pt x="90" y="108"/>
                  </a:cubicBezTo>
                  <a:cubicBezTo>
                    <a:pt x="90" y="110"/>
                    <a:pt x="90" y="110"/>
                    <a:pt x="90" y="110"/>
                  </a:cubicBezTo>
                  <a:cubicBezTo>
                    <a:pt x="91" y="112"/>
                    <a:pt x="91" y="112"/>
                    <a:pt x="91" y="112"/>
                  </a:cubicBezTo>
                  <a:cubicBezTo>
                    <a:pt x="91" y="113"/>
                    <a:pt x="91" y="113"/>
                    <a:pt x="91" y="113"/>
                  </a:cubicBezTo>
                  <a:cubicBezTo>
                    <a:pt x="93" y="116"/>
                    <a:pt x="93" y="116"/>
                    <a:pt x="93" y="116"/>
                  </a:cubicBezTo>
                  <a:cubicBezTo>
                    <a:pt x="93" y="119"/>
                    <a:pt x="93" y="119"/>
                    <a:pt x="93" y="119"/>
                  </a:cubicBezTo>
                  <a:cubicBezTo>
                    <a:pt x="95" y="122"/>
                    <a:pt x="95" y="122"/>
                    <a:pt x="95" y="122"/>
                  </a:cubicBezTo>
                  <a:cubicBezTo>
                    <a:pt x="94" y="125"/>
                    <a:pt x="94" y="125"/>
                    <a:pt x="94" y="125"/>
                  </a:cubicBezTo>
                  <a:cubicBezTo>
                    <a:pt x="94" y="125"/>
                    <a:pt x="95" y="127"/>
                    <a:pt x="94" y="128"/>
                  </a:cubicBezTo>
                  <a:cubicBezTo>
                    <a:pt x="94" y="128"/>
                    <a:pt x="92" y="130"/>
                    <a:pt x="92" y="130"/>
                  </a:cubicBezTo>
                  <a:cubicBezTo>
                    <a:pt x="91" y="132"/>
                    <a:pt x="91" y="132"/>
                    <a:pt x="91" y="132"/>
                  </a:cubicBezTo>
                  <a:cubicBezTo>
                    <a:pt x="89" y="133"/>
                    <a:pt x="89" y="133"/>
                    <a:pt x="89" y="133"/>
                  </a:cubicBezTo>
                  <a:cubicBezTo>
                    <a:pt x="89" y="135"/>
                    <a:pt x="89" y="135"/>
                    <a:pt x="89" y="135"/>
                  </a:cubicBezTo>
                  <a:cubicBezTo>
                    <a:pt x="89" y="135"/>
                    <a:pt x="89" y="138"/>
                    <a:pt x="90" y="138"/>
                  </a:cubicBezTo>
                  <a:cubicBezTo>
                    <a:pt x="90" y="138"/>
                    <a:pt x="92" y="136"/>
                    <a:pt x="92" y="136"/>
                  </a:cubicBezTo>
                  <a:cubicBezTo>
                    <a:pt x="92" y="136"/>
                    <a:pt x="94" y="138"/>
                    <a:pt x="93" y="139"/>
                  </a:cubicBezTo>
                  <a:cubicBezTo>
                    <a:pt x="93" y="139"/>
                    <a:pt x="89" y="139"/>
                    <a:pt x="89" y="139"/>
                  </a:cubicBezTo>
                  <a:cubicBezTo>
                    <a:pt x="87" y="139"/>
                    <a:pt x="87" y="139"/>
                    <a:pt x="87" y="139"/>
                  </a:cubicBezTo>
                  <a:cubicBezTo>
                    <a:pt x="87" y="139"/>
                    <a:pt x="86" y="141"/>
                    <a:pt x="85" y="141"/>
                  </a:cubicBezTo>
                  <a:cubicBezTo>
                    <a:pt x="85" y="142"/>
                    <a:pt x="85" y="143"/>
                    <a:pt x="85" y="143"/>
                  </a:cubicBezTo>
                  <a:cubicBezTo>
                    <a:pt x="83" y="141"/>
                    <a:pt x="83" y="141"/>
                    <a:pt x="83" y="141"/>
                  </a:cubicBezTo>
                  <a:cubicBezTo>
                    <a:pt x="82" y="142"/>
                    <a:pt x="82" y="142"/>
                    <a:pt x="82" y="142"/>
                  </a:cubicBezTo>
                  <a:cubicBezTo>
                    <a:pt x="83" y="144"/>
                    <a:pt x="83" y="144"/>
                    <a:pt x="83" y="144"/>
                  </a:cubicBezTo>
                  <a:cubicBezTo>
                    <a:pt x="83" y="146"/>
                    <a:pt x="83" y="146"/>
                    <a:pt x="83" y="146"/>
                  </a:cubicBezTo>
                  <a:cubicBezTo>
                    <a:pt x="83" y="146"/>
                    <a:pt x="85" y="146"/>
                    <a:pt x="85" y="146"/>
                  </a:cubicBezTo>
                  <a:cubicBezTo>
                    <a:pt x="85" y="146"/>
                    <a:pt x="87" y="147"/>
                    <a:pt x="87" y="147"/>
                  </a:cubicBezTo>
                  <a:cubicBezTo>
                    <a:pt x="87" y="147"/>
                    <a:pt x="86" y="148"/>
                    <a:pt x="87" y="148"/>
                  </a:cubicBezTo>
                  <a:cubicBezTo>
                    <a:pt x="87" y="149"/>
                    <a:pt x="87" y="149"/>
                    <a:pt x="88" y="149"/>
                  </a:cubicBezTo>
                  <a:cubicBezTo>
                    <a:pt x="89" y="150"/>
                    <a:pt x="89" y="150"/>
                    <a:pt x="89" y="150"/>
                  </a:cubicBezTo>
                  <a:cubicBezTo>
                    <a:pt x="89" y="150"/>
                    <a:pt x="89" y="152"/>
                    <a:pt x="89" y="153"/>
                  </a:cubicBezTo>
                  <a:cubicBezTo>
                    <a:pt x="88" y="153"/>
                    <a:pt x="88" y="154"/>
                    <a:pt x="88" y="154"/>
                  </a:cubicBezTo>
                  <a:cubicBezTo>
                    <a:pt x="87" y="154"/>
                    <a:pt x="87" y="154"/>
                    <a:pt x="87" y="154"/>
                  </a:cubicBezTo>
                  <a:cubicBezTo>
                    <a:pt x="86" y="155"/>
                    <a:pt x="86" y="156"/>
                    <a:pt x="86" y="156"/>
                  </a:cubicBezTo>
                  <a:cubicBezTo>
                    <a:pt x="86" y="156"/>
                    <a:pt x="85" y="156"/>
                    <a:pt x="85" y="156"/>
                  </a:cubicBezTo>
                  <a:cubicBezTo>
                    <a:pt x="85" y="157"/>
                    <a:pt x="86" y="158"/>
                    <a:pt x="86" y="159"/>
                  </a:cubicBezTo>
                  <a:cubicBezTo>
                    <a:pt x="86" y="159"/>
                    <a:pt x="86" y="159"/>
                    <a:pt x="85" y="159"/>
                  </a:cubicBezTo>
                  <a:cubicBezTo>
                    <a:pt x="85" y="159"/>
                    <a:pt x="85" y="159"/>
                    <a:pt x="85" y="159"/>
                  </a:cubicBezTo>
                  <a:cubicBezTo>
                    <a:pt x="85" y="159"/>
                    <a:pt x="83" y="157"/>
                    <a:pt x="83" y="157"/>
                  </a:cubicBezTo>
                  <a:cubicBezTo>
                    <a:pt x="82" y="157"/>
                    <a:pt x="81" y="158"/>
                    <a:pt x="79" y="158"/>
                  </a:cubicBezTo>
                  <a:cubicBezTo>
                    <a:pt x="78" y="157"/>
                    <a:pt x="78" y="157"/>
                    <a:pt x="78" y="157"/>
                  </a:cubicBezTo>
                  <a:cubicBezTo>
                    <a:pt x="74" y="158"/>
                    <a:pt x="74" y="158"/>
                    <a:pt x="74" y="158"/>
                  </a:cubicBezTo>
                  <a:cubicBezTo>
                    <a:pt x="74" y="156"/>
                    <a:pt x="74" y="156"/>
                    <a:pt x="74" y="156"/>
                  </a:cubicBezTo>
                  <a:cubicBezTo>
                    <a:pt x="73" y="154"/>
                    <a:pt x="73" y="154"/>
                    <a:pt x="73" y="154"/>
                  </a:cubicBezTo>
                  <a:cubicBezTo>
                    <a:pt x="73" y="154"/>
                    <a:pt x="73" y="152"/>
                    <a:pt x="73" y="151"/>
                  </a:cubicBezTo>
                  <a:cubicBezTo>
                    <a:pt x="73" y="151"/>
                    <a:pt x="74" y="150"/>
                    <a:pt x="74" y="150"/>
                  </a:cubicBezTo>
                  <a:cubicBezTo>
                    <a:pt x="75" y="150"/>
                    <a:pt x="76" y="148"/>
                    <a:pt x="76" y="148"/>
                  </a:cubicBezTo>
                  <a:cubicBezTo>
                    <a:pt x="76" y="148"/>
                    <a:pt x="77" y="146"/>
                    <a:pt x="78" y="145"/>
                  </a:cubicBezTo>
                  <a:cubicBezTo>
                    <a:pt x="78" y="145"/>
                    <a:pt x="79" y="142"/>
                    <a:pt x="79" y="142"/>
                  </a:cubicBezTo>
                  <a:cubicBezTo>
                    <a:pt x="79" y="141"/>
                    <a:pt x="80" y="140"/>
                    <a:pt x="80" y="140"/>
                  </a:cubicBezTo>
                  <a:cubicBezTo>
                    <a:pt x="80" y="140"/>
                    <a:pt x="82" y="138"/>
                    <a:pt x="82" y="137"/>
                  </a:cubicBezTo>
                  <a:cubicBezTo>
                    <a:pt x="82" y="136"/>
                    <a:pt x="81" y="136"/>
                    <a:pt x="80" y="136"/>
                  </a:cubicBezTo>
                  <a:cubicBezTo>
                    <a:pt x="80" y="136"/>
                    <a:pt x="77" y="135"/>
                    <a:pt x="76" y="134"/>
                  </a:cubicBezTo>
                  <a:cubicBezTo>
                    <a:pt x="75" y="134"/>
                    <a:pt x="73" y="133"/>
                    <a:pt x="71" y="133"/>
                  </a:cubicBezTo>
                  <a:cubicBezTo>
                    <a:pt x="69" y="132"/>
                    <a:pt x="70" y="132"/>
                    <a:pt x="71" y="130"/>
                  </a:cubicBezTo>
                  <a:cubicBezTo>
                    <a:pt x="71" y="129"/>
                    <a:pt x="69" y="129"/>
                    <a:pt x="69" y="128"/>
                  </a:cubicBezTo>
                  <a:cubicBezTo>
                    <a:pt x="69" y="128"/>
                    <a:pt x="68" y="129"/>
                    <a:pt x="67" y="130"/>
                  </a:cubicBezTo>
                  <a:cubicBezTo>
                    <a:pt x="66" y="130"/>
                    <a:pt x="65" y="129"/>
                    <a:pt x="64" y="129"/>
                  </a:cubicBezTo>
                  <a:cubicBezTo>
                    <a:pt x="64" y="129"/>
                    <a:pt x="61" y="129"/>
                    <a:pt x="61" y="129"/>
                  </a:cubicBezTo>
                  <a:cubicBezTo>
                    <a:pt x="61" y="129"/>
                    <a:pt x="61" y="128"/>
                    <a:pt x="61" y="127"/>
                  </a:cubicBezTo>
                  <a:cubicBezTo>
                    <a:pt x="61" y="126"/>
                    <a:pt x="60" y="126"/>
                    <a:pt x="60" y="126"/>
                  </a:cubicBezTo>
                  <a:cubicBezTo>
                    <a:pt x="60" y="126"/>
                    <a:pt x="58" y="126"/>
                    <a:pt x="58" y="125"/>
                  </a:cubicBezTo>
                  <a:cubicBezTo>
                    <a:pt x="57" y="125"/>
                    <a:pt x="58" y="125"/>
                    <a:pt x="58" y="124"/>
                  </a:cubicBezTo>
                  <a:cubicBezTo>
                    <a:pt x="58" y="123"/>
                    <a:pt x="58" y="124"/>
                    <a:pt x="57" y="124"/>
                  </a:cubicBezTo>
                  <a:cubicBezTo>
                    <a:pt x="56" y="124"/>
                    <a:pt x="56" y="121"/>
                    <a:pt x="56" y="121"/>
                  </a:cubicBezTo>
                  <a:cubicBezTo>
                    <a:pt x="56" y="121"/>
                    <a:pt x="55" y="119"/>
                    <a:pt x="55" y="118"/>
                  </a:cubicBezTo>
                  <a:cubicBezTo>
                    <a:pt x="54" y="116"/>
                    <a:pt x="54" y="118"/>
                    <a:pt x="54" y="118"/>
                  </a:cubicBezTo>
                  <a:cubicBezTo>
                    <a:pt x="52" y="121"/>
                    <a:pt x="52" y="121"/>
                    <a:pt x="52" y="121"/>
                  </a:cubicBezTo>
                  <a:cubicBezTo>
                    <a:pt x="52" y="121"/>
                    <a:pt x="51" y="121"/>
                    <a:pt x="48" y="120"/>
                  </a:cubicBezTo>
                  <a:cubicBezTo>
                    <a:pt x="46" y="119"/>
                    <a:pt x="47" y="119"/>
                    <a:pt x="47" y="119"/>
                  </a:cubicBezTo>
                  <a:cubicBezTo>
                    <a:pt x="49" y="117"/>
                    <a:pt x="49" y="117"/>
                    <a:pt x="49" y="117"/>
                  </a:cubicBezTo>
                  <a:cubicBezTo>
                    <a:pt x="49" y="117"/>
                    <a:pt x="47" y="116"/>
                    <a:pt x="46" y="116"/>
                  </a:cubicBezTo>
                  <a:cubicBezTo>
                    <a:pt x="45" y="115"/>
                    <a:pt x="45" y="115"/>
                    <a:pt x="44" y="117"/>
                  </a:cubicBezTo>
                  <a:cubicBezTo>
                    <a:pt x="43" y="118"/>
                    <a:pt x="43" y="118"/>
                    <a:pt x="42" y="119"/>
                  </a:cubicBezTo>
                  <a:cubicBezTo>
                    <a:pt x="41" y="120"/>
                    <a:pt x="41" y="120"/>
                    <a:pt x="39" y="120"/>
                  </a:cubicBezTo>
                  <a:cubicBezTo>
                    <a:pt x="38" y="120"/>
                    <a:pt x="38" y="119"/>
                    <a:pt x="37" y="119"/>
                  </a:cubicBezTo>
                  <a:cubicBezTo>
                    <a:pt x="37" y="118"/>
                    <a:pt x="37" y="118"/>
                    <a:pt x="36" y="117"/>
                  </a:cubicBezTo>
                  <a:cubicBezTo>
                    <a:pt x="36" y="116"/>
                    <a:pt x="35" y="116"/>
                    <a:pt x="35" y="116"/>
                  </a:cubicBezTo>
                  <a:cubicBezTo>
                    <a:pt x="35" y="116"/>
                    <a:pt x="33" y="117"/>
                    <a:pt x="33" y="118"/>
                  </a:cubicBezTo>
                  <a:cubicBezTo>
                    <a:pt x="32" y="118"/>
                    <a:pt x="33" y="119"/>
                    <a:pt x="33" y="120"/>
                  </a:cubicBezTo>
                  <a:cubicBezTo>
                    <a:pt x="34" y="121"/>
                    <a:pt x="33" y="122"/>
                    <a:pt x="33" y="122"/>
                  </a:cubicBezTo>
                  <a:cubicBezTo>
                    <a:pt x="33" y="122"/>
                    <a:pt x="31" y="122"/>
                    <a:pt x="30" y="122"/>
                  </a:cubicBezTo>
                  <a:cubicBezTo>
                    <a:pt x="29" y="122"/>
                    <a:pt x="28" y="122"/>
                    <a:pt x="27" y="121"/>
                  </a:cubicBezTo>
                  <a:cubicBezTo>
                    <a:pt x="25" y="120"/>
                    <a:pt x="26" y="122"/>
                    <a:pt x="26" y="123"/>
                  </a:cubicBezTo>
                  <a:cubicBezTo>
                    <a:pt x="26" y="123"/>
                    <a:pt x="24" y="125"/>
                    <a:pt x="24" y="125"/>
                  </a:cubicBezTo>
                  <a:cubicBezTo>
                    <a:pt x="24" y="125"/>
                    <a:pt x="24" y="125"/>
                    <a:pt x="24" y="125"/>
                  </a:cubicBezTo>
                  <a:cubicBezTo>
                    <a:pt x="22" y="125"/>
                    <a:pt x="20" y="124"/>
                    <a:pt x="20" y="124"/>
                  </a:cubicBezTo>
                  <a:cubicBezTo>
                    <a:pt x="19" y="125"/>
                    <a:pt x="19" y="125"/>
                    <a:pt x="19" y="125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5" y="124"/>
                    <a:pt x="15" y="124"/>
                    <a:pt x="15" y="124"/>
                  </a:cubicBezTo>
                  <a:cubicBezTo>
                    <a:pt x="14" y="121"/>
                    <a:pt x="14" y="121"/>
                    <a:pt x="14" y="121"/>
                  </a:cubicBezTo>
                  <a:cubicBezTo>
                    <a:pt x="13" y="121"/>
                    <a:pt x="13" y="121"/>
                    <a:pt x="13" y="121"/>
                  </a:cubicBezTo>
                  <a:cubicBezTo>
                    <a:pt x="9" y="119"/>
                    <a:pt x="9" y="119"/>
                    <a:pt x="9" y="119"/>
                  </a:cubicBezTo>
                  <a:cubicBezTo>
                    <a:pt x="8" y="118"/>
                    <a:pt x="8" y="118"/>
                    <a:pt x="8" y="118"/>
                  </a:cubicBezTo>
                  <a:cubicBezTo>
                    <a:pt x="6" y="119"/>
                    <a:pt x="6" y="119"/>
                    <a:pt x="6" y="119"/>
                  </a:cubicBezTo>
                  <a:cubicBezTo>
                    <a:pt x="5" y="120"/>
                    <a:pt x="5" y="120"/>
                    <a:pt x="5" y="120"/>
                  </a:cubicBezTo>
                  <a:cubicBezTo>
                    <a:pt x="5" y="120"/>
                    <a:pt x="3" y="121"/>
                    <a:pt x="2" y="121"/>
                  </a:cubicBezTo>
                  <a:cubicBezTo>
                    <a:pt x="2" y="120"/>
                    <a:pt x="0" y="116"/>
                    <a:pt x="0" y="116"/>
                  </a:cubicBezTo>
                  <a:cubicBezTo>
                    <a:pt x="1" y="113"/>
                    <a:pt x="1" y="113"/>
                    <a:pt x="1" y="113"/>
                  </a:cubicBezTo>
                  <a:cubicBezTo>
                    <a:pt x="1" y="113"/>
                    <a:pt x="4" y="112"/>
                    <a:pt x="4" y="112"/>
                  </a:cubicBezTo>
                  <a:cubicBezTo>
                    <a:pt x="4" y="112"/>
                    <a:pt x="6" y="112"/>
                    <a:pt x="6" y="112"/>
                  </a:cubicBezTo>
                  <a:cubicBezTo>
                    <a:pt x="6" y="112"/>
                    <a:pt x="7" y="112"/>
                    <a:pt x="7" y="113"/>
                  </a:cubicBezTo>
                  <a:cubicBezTo>
                    <a:pt x="8" y="113"/>
                    <a:pt x="10" y="115"/>
                    <a:pt x="11" y="115"/>
                  </a:cubicBezTo>
                  <a:cubicBezTo>
                    <a:pt x="11" y="115"/>
                    <a:pt x="13" y="116"/>
                    <a:pt x="13" y="116"/>
                  </a:cubicBezTo>
                  <a:cubicBezTo>
                    <a:pt x="14" y="116"/>
                    <a:pt x="16" y="117"/>
                    <a:pt x="16" y="117"/>
                  </a:cubicBezTo>
                  <a:cubicBezTo>
                    <a:pt x="16" y="117"/>
                    <a:pt x="18" y="117"/>
                    <a:pt x="18" y="117"/>
                  </a:cubicBezTo>
                  <a:cubicBezTo>
                    <a:pt x="18" y="117"/>
                    <a:pt x="20" y="116"/>
                    <a:pt x="20" y="116"/>
                  </a:cubicBezTo>
                  <a:cubicBezTo>
                    <a:pt x="20" y="116"/>
                    <a:pt x="20" y="116"/>
                    <a:pt x="20" y="116"/>
                  </a:cubicBezTo>
                  <a:cubicBezTo>
                    <a:pt x="21" y="115"/>
                    <a:pt x="21" y="114"/>
                    <a:pt x="21" y="114"/>
                  </a:cubicBezTo>
                  <a:cubicBezTo>
                    <a:pt x="21" y="114"/>
                    <a:pt x="22" y="114"/>
                    <a:pt x="22" y="114"/>
                  </a:cubicBezTo>
                  <a:cubicBezTo>
                    <a:pt x="22" y="115"/>
                    <a:pt x="23" y="116"/>
                    <a:pt x="23" y="116"/>
                  </a:cubicBezTo>
                  <a:cubicBezTo>
                    <a:pt x="23" y="116"/>
                    <a:pt x="24" y="117"/>
                    <a:pt x="24" y="117"/>
                  </a:cubicBezTo>
                  <a:cubicBezTo>
                    <a:pt x="25" y="118"/>
                    <a:pt x="26" y="118"/>
                    <a:pt x="26" y="118"/>
                  </a:cubicBezTo>
                  <a:cubicBezTo>
                    <a:pt x="26" y="118"/>
                    <a:pt x="27" y="117"/>
                    <a:pt x="27" y="117"/>
                  </a:cubicBezTo>
                  <a:cubicBezTo>
                    <a:pt x="27" y="117"/>
                    <a:pt x="28" y="118"/>
                    <a:pt x="28" y="117"/>
                  </a:cubicBezTo>
                  <a:cubicBezTo>
                    <a:pt x="28" y="117"/>
                    <a:pt x="29" y="117"/>
                    <a:pt x="29" y="117"/>
                  </a:cubicBezTo>
                  <a:cubicBezTo>
                    <a:pt x="29" y="117"/>
                    <a:pt x="30" y="116"/>
                    <a:pt x="29" y="116"/>
                  </a:cubicBezTo>
                  <a:cubicBezTo>
                    <a:pt x="29" y="116"/>
                    <a:pt x="29" y="115"/>
                    <a:pt x="29" y="116"/>
                  </a:cubicBezTo>
                  <a:cubicBezTo>
                    <a:pt x="28" y="116"/>
                    <a:pt x="28" y="116"/>
                    <a:pt x="27" y="116"/>
                  </a:cubicBezTo>
                  <a:cubicBezTo>
                    <a:pt x="26" y="116"/>
                    <a:pt x="24" y="115"/>
                    <a:pt x="24" y="115"/>
                  </a:cubicBezTo>
                  <a:cubicBezTo>
                    <a:pt x="24" y="114"/>
                    <a:pt x="23" y="114"/>
                    <a:pt x="23" y="113"/>
                  </a:cubicBezTo>
                  <a:cubicBezTo>
                    <a:pt x="22" y="113"/>
                    <a:pt x="22" y="112"/>
                    <a:pt x="21" y="112"/>
                  </a:cubicBezTo>
                  <a:cubicBezTo>
                    <a:pt x="20" y="112"/>
                    <a:pt x="20" y="112"/>
                    <a:pt x="20" y="112"/>
                  </a:cubicBezTo>
                  <a:cubicBezTo>
                    <a:pt x="20" y="112"/>
                    <a:pt x="19" y="113"/>
                    <a:pt x="19" y="114"/>
                  </a:cubicBezTo>
                  <a:cubicBezTo>
                    <a:pt x="19" y="114"/>
                    <a:pt x="20" y="115"/>
                    <a:pt x="18" y="114"/>
                  </a:cubicBezTo>
                  <a:cubicBezTo>
                    <a:pt x="16" y="114"/>
                    <a:pt x="14" y="114"/>
                    <a:pt x="14" y="114"/>
                  </a:cubicBezTo>
                  <a:cubicBezTo>
                    <a:pt x="11" y="111"/>
                    <a:pt x="11" y="111"/>
                    <a:pt x="11" y="111"/>
                  </a:cubicBezTo>
                  <a:cubicBezTo>
                    <a:pt x="11" y="111"/>
                    <a:pt x="10" y="111"/>
                    <a:pt x="9" y="111"/>
                  </a:cubicBezTo>
                  <a:cubicBezTo>
                    <a:pt x="9" y="111"/>
                    <a:pt x="7" y="110"/>
                    <a:pt x="7" y="109"/>
                  </a:cubicBezTo>
                  <a:cubicBezTo>
                    <a:pt x="7" y="109"/>
                    <a:pt x="6" y="108"/>
                    <a:pt x="6" y="107"/>
                  </a:cubicBezTo>
                  <a:cubicBezTo>
                    <a:pt x="6" y="107"/>
                    <a:pt x="5" y="107"/>
                    <a:pt x="5" y="106"/>
                  </a:cubicBezTo>
                  <a:cubicBezTo>
                    <a:pt x="5" y="106"/>
                    <a:pt x="4" y="105"/>
                    <a:pt x="4" y="105"/>
                  </a:cubicBezTo>
                  <a:cubicBezTo>
                    <a:pt x="4" y="105"/>
                    <a:pt x="4" y="104"/>
                    <a:pt x="5" y="103"/>
                  </a:cubicBezTo>
                  <a:cubicBezTo>
                    <a:pt x="7" y="103"/>
                    <a:pt x="7" y="103"/>
                    <a:pt x="8" y="103"/>
                  </a:cubicBezTo>
                  <a:cubicBezTo>
                    <a:pt x="9" y="103"/>
                    <a:pt x="8" y="103"/>
                    <a:pt x="10" y="103"/>
                  </a:cubicBezTo>
                  <a:cubicBezTo>
                    <a:pt x="12" y="103"/>
                    <a:pt x="11" y="103"/>
                    <a:pt x="12" y="103"/>
                  </a:cubicBezTo>
                  <a:cubicBezTo>
                    <a:pt x="13" y="103"/>
                    <a:pt x="15" y="103"/>
                    <a:pt x="15" y="103"/>
                  </a:cubicBezTo>
                  <a:cubicBezTo>
                    <a:pt x="15" y="103"/>
                    <a:pt x="13" y="102"/>
                    <a:pt x="16" y="103"/>
                  </a:cubicBezTo>
                  <a:cubicBezTo>
                    <a:pt x="16" y="103"/>
                    <a:pt x="20" y="104"/>
                    <a:pt x="19" y="106"/>
                  </a:cubicBezTo>
                  <a:cubicBezTo>
                    <a:pt x="19" y="106"/>
                    <a:pt x="18" y="107"/>
                    <a:pt x="18" y="107"/>
                  </a:cubicBezTo>
                  <a:cubicBezTo>
                    <a:pt x="18" y="107"/>
                    <a:pt x="20" y="108"/>
                    <a:pt x="20" y="108"/>
                  </a:cubicBezTo>
                  <a:cubicBezTo>
                    <a:pt x="20" y="108"/>
                    <a:pt x="21" y="107"/>
                    <a:pt x="21" y="107"/>
                  </a:cubicBezTo>
                  <a:cubicBezTo>
                    <a:pt x="22" y="108"/>
                    <a:pt x="22" y="108"/>
                    <a:pt x="22" y="108"/>
                  </a:cubicBezTo>
                  <a:cubicBezTo>
                    <a:pt x="24" y="110"/>
                    <a:pt x="24" y="110"/>
                    <a:pt x="24" y="110"/>
                  </a:cubicBezTo>
                  <a:cubicBezTo>
                    <a:pt x="24" y="110"/>
                    <a:pt x="26" y="110"/>
                    <a:pt x="26" y="110"/>
                  </a:cubicBezTo>
                  <a:cubicBezTo>
                    <a:pt x="25" y="111"/>
                    <a:pt x="24" y="109"/>
                    <a:pt x="25" y="111"/>
                  </a:cubicBezTo>
                  <a:cubicBezTo>
                    <a:pt x="26" y="113"/>
                    <a:pt x="27" y="114"/>
                    <a:pt x="27" y="114"/>
                  </a:cubicBezTo>
                  <a:cubicBezTo>
                    <a:pt x="28" y="114"/>
                    <a:pt x="28" y="114"/>
                    <a:pt x="28" y="114"/>
                  </a:cubicBezTo>
                  <a:cubicBezTo>
                    <a:pt x="28" y="114"/>
                    <a:pt x="28" y="113"/>
                    <a:pt x="29" y="113"/>
                  </a:cubicBezTo>
                  <a:cubicBezTo>
                    <a:pt x="29" y="114"/>
                    <a:pt x="31" y="114"/>
                    <a:pt x="32" y="114"/>
                  </a:cubicBezTo>
                  <a:cubicBezTo>
                    <a:pt x="32" y="114"/>
                    <a:pt x="32" y="113"/>
                    <a:pt x="31" y="111"/>
                  </a:cubicBezTo>
                  <a:cubicBezTo>
                    <a:pt x="30" y="110"/>
                    <a:pt x="29" y="109"/>
                    <a:pt x="29" y="109"/>
                  </a:cubicBezTo>
                  <a:cubicBezTo>
                    <a:pt x="28" y="109"/>
                    <a:pt x="29" y="110"/>
                    <a:pt x="27" y="109"/>
                  </a:cubicBezTo>
                  <a:cubicBezTo>
                    <a:pt x="25" y="108"/>
                    <a:pt x="25" y="109"/>
                    <a:pt x="24" y="108"/>
                  </a:cubicBezTo>
                  <a:cubicBezTo>
                    <a:pt x="23" y="106"/>
                    <a:pt x="22" y="106"/>
                    <a:pt x="22" y="105"/>
                  </a:cubicBezTo>
                  <a:cubicBezTo>
                    <a:pt x="22" y="105"/>
                    <a:pt x="23" y="105"/>
                    <a:pt x="24" y="104"/>
                  </a:cubicBezTo>
                  <a:cubicBezTo>
                    <a:pt x="25" y="104"/>
                    <a:pt x="23" y="103"/>
                    <a:pt x="25" y="104"/>
                  </a:cubicBezTo>
                  <a:cubicBezTo>
                    <a:pt x="28" y="105"/>
                    <a:pt x="28" y="105"/>
                    <a:pt x="29" y="105"/>
                  </a:cubicBezTo>
                  <a:cubicBezTo>
                    <a:pt x="29" y="105"/>
                    <a:pt x="31" y="105"/>
                    <a:pt x="29" y="104"/>
                  </a:cubicBezTo>
                  <a:cubicBezTo>
                    <a:pt x="27" y="104"/>
                    <a:pt x="26" y="103"/>
                    <a:pt x="26" y="103"/>
                  </a:cubicBezTo>
                  <a:cubicBezTo>
                    <a:pt x="24" y="103"/>
                    <a:pt x="24" y="103"/>
                    <a:pt x="24" y="103"/>
                  </a:cubicBezTo>
                  <a:cubicBezTo>
                    <a:pt x="24" y="103"/>
                    <a:pt x="24" y="103"/>
                    <a:pt x="23" y="103"/>
                  </a:cubicBezTo>
                  <a:cubicBezTo>
                    <a:pt x="22" y="103"/>
                    <a:pt x="22" y="104"/>
                    <a:pt x="22" y="103"/>
                  </a:cubicBezTo>
                  <a:cubicBezTo>
                    <a:pt x="21" y="103"/>
                    <a:pt x="20" y="103"/>
                    <a:pt x="20" y="102"/>
                  </a:cubicBezTo>
                  <a:cubicBezTo>
                    <a:pt x="19" y="102"/>
                    <a:pt x="18" y="101"/>
                    <a:pt x="18" y="101"/>
                  </a:cubicBezTo>
                  <a:cubicBezTo>
                    <a:pt x="18" y="100"/>
                    <a:pt x="17" y="99"/>
                    <a:pt x="17" y="99"/>
                  </a:cubicBezTo>
                  <a:cubicBezTo>
                    <a:pt x="17" y="99"/>
                    <a:pt x="17" y="99"/>
                    <a:pt x="17" y="99"/>
                  </a:cubicBezTo>
                  <a:cubicBezTo>
                    <a:pt x="16" y="99"/>
                    <a:pt x="15" y="99"/>
                    <a:pt x="14" y="99"/>
                  </a:cubicBezTo>
                  <a:cubicBezTo>
                    <a:pt x="14" y="99"/>
                    <a:pt x="13" y="99"/>
                    <a:pt x="13" y="99"/>
                  </a:cubicBezTo>
                  <a:cubicBezTo>
                    <a:pt x="13" y="98"/>
                    <a:pt x="13" y="98"/>
                    <a:pt x="13" y="97"/>
                  </a:cubicBezTo>
                  <a:cubicBezTo>
                    <a:pt x="13" y="97"/>
                    <a:pt x="13" y="96"/>
                    <a:pt x="14" y="96"/>
                  </a:cubicBezTo>
                  <a:cubicBezTo>
                    <a:pt x="15" y="96"/>
                    <a:pt x="16" y="96"/>
                    <a:pt x="17" y="96"/>
                  </a:cubicBezTo>
                  <a:cubicBezTo>
                    <a:pt x="18" y="96"/>
                    <a:pt x="19" y="96"/>
                    <a:pt x="20" y="96"/>
                  </a:cubicBezTo>
                  <a:cubicBezTo>
                    <a:pt x="20" y="96"/>
                    <a:pt x="21" y="97"/>
                    <a:pt x="21" y="97"/>
                  </a:cubicBezTo>
                  <a:cubicBezTo>
                    <a:pt x="22" y="98"/>
                    <a:pt x="23" y="98"/>
                    <a:pt x="23" y="98"/>
                  </a:cubicBezTo>
                  <a:cubicBezTo>
                    <a:pt x="23" y="99"/>
                    <a:pt x="23" y="99"/>
                    <a:pt x="24" y="99"/>
                  </a:cubicBezTo>
                  <a:cubicBezTo>
                    <a:pt x="24" y="100"/>
                    <a:pt x="25" y="100"/>
                    <a:pt x="25" y="100"/>
                  </a:cubicBezTo>
                  <a:cubicBezTo>
                    <a:pt x="26" y="102"/>
                    <a:pt x="26" y="102"/>
                    <a:pt x="26" y="102"/>
                  </a:cubicBezTo>
                  <a:cubicBezTo>
                    <a:pt x="26" y="102"/>
                    <a:pt x="26" y="102"/>
                    <a:pt x="26" y="102"/>
                  </a:cubicBezTo>
                  <a:cubicBezTo>
                    <a:pt x="28" y="103"/>
                    <a:pt x="28" y="103"/>
                    <a:pt x="28" y="103"/>
                  </a:cubicBezTo>
                  <a:cubicBezTo>
                    <a:pt x="28" y="103"/>
                    <a:pt x="31" y="104"/>
                    <a:pt x="31" y="104"/>
                  </a:cubicBezTo>
                  <a:cubicBezTo>
                    <a:pt x="31" y="104"/>
                    <a:pt x="31" y="104"/>
                    <a:pt x="32" y="104"/>
                  </a:cubicBezTo>
                  <a:cubicBezTo>
                    <a:pt x="33" y="104"/>
                    <a:pt x="33" y="103"/>
                    <a:pt x="33" y="103"/>
                  </a:cubicBezTo>
                  <a:cubicBezTo>
                    <a:pt x="33" y="103"/>
                    <a:pt x="34" y="103"/>
                    <a:pt x="34" y="103"/>
                  </a:cubicBezTo>
                  <a:cubicBezTo>
                    <a:pt x="34" y="103"/>
                    <a:pt x="37" y="101"/>
                    <a:pt x="37" y="101"/>
                  </a:cubicBezTo>
                  <a:cubicBezTo>
                    <a:pt x="37" y="102"/>
                    <a:pt x="38" y="102"/>
                    <a:pt x="39" y="102"/>
                  </a:cubicBezTo>
                  <a:cubicBezTo>
                    <a:pt x="39" y="102"/>
                    <a:pt x="42" y="104"/>
                    <a:pt x="42" y="104"/>
                  </a:cubicBezTo>
                  <a:cubicBezTo>
                    <a:pt x="42" y="103"/>
                    <a:pt x="42" y="102"/>
                    <a:pt x="42" y="102"/>
                  </a:cubicBezTo>
                  <a:cubicBezTo>
                    <a:pt x="42" y="102"/>
                    <a:pt x="43" y="101"/>
                    <a:pt x="43" y="101"/>
                  </a:cubicBezTo>
                  <a:cubicBezTo>
                    <a:pt x="47" y="101"/>
                    <a:pt x="47" y="101"/>
                    <a:pt x="47" y="101"/>
                  </a:cubicBezTo>
                  <a:cubicBezTo>
                    <a:pt x="47" y="101"/>
                    <a:pt x="48" y="100"/>
                    <a:pt x="48" y="100"/>
                  </a:cubicBezTo>
                  <a:cubicBezTo>
                    <a:pt x="47" y="100"/>
                    <a:pt x="46" y="100"/>
                    <a:pt x="46" y="100"/>
                  </a:cubicBezTo>
                  <a:cubicBezTo>
                    <a:pt x="44" y="101"/>
                    <a:pt x="44" y="101"/>
                    <a:pt x="44" y="101"/>
                  </a:cubicBezTo>
                  <a:cubicBezTo>
                    <a:pt x="42" y="101"/>
                    <a:pt x="42" y="101"/>
                    <a:pt x="42" y="101"/>
                  </a:cubicBezTo>
                  <a:cubicBezTo>
                    <a:pt x="42" y="101"/>
                    <a:pt x="41" y="102"/>
                    <a:pt x="41" y="102"/>
                  </a:cubicBezTo>
                  <a:cubicBezTo>
                    <a:pt x="40" y="102"/>
                    <a:pt x="39" y="101"/>
                    <a:pt x="39" y="101"/>
                  </a:cubicBezTo>
                  <a:cubicBezTo>
                    <a:pt x="38" y="100"/>
                    <a:pt x="36" y="99"/>
                    <a:pt x="36" y="99"/>
                  </a:cubicBezTo>
                  <a:cubicBezTo>
                    <a:pt x="35" y="99"/>
                    <a:pt x="36" y="99"/>
                    <a:pt x="34" y="98"/>
                  </a:cubicBezTo>
                  <a:cubicBezTo>
                    <a:pt x="32" y="97"/>
                    <a:pt x="31" y="96"/>
                    <a:pt x="31" y="96"/>
                  </a:cubicBezTo>
                  <a:cubicBezTo>
                    <a:pt x="30" y="95"/>
                    <a:pt x="30" y="95"/>
                    <a:pt x="30" y="95"/>
                  </a:cubicBezTo>
                  <a:cubicBezTo>
                    <a:pt x="30" y="95"/>
                    <a:pt x="30" y="94"/>
                    <a:pt x="29" y="94"/>
                  </a:cubicBezTo>
                  <a:cubicBezTo>
                    <a:pt x="28" y="93"/>
                    <a:pt x="25" y="92"/>
                    <a:pt x="25" y="92"/>
                  </a:cubicBezTo>
                  <a:cubicBezTo>
                    <a:pt x="25" y="92"/>
                    <a:pt x="25" y="91"/>
                    <a:pt x="25" y="91"/>
                  </a:cubicBezTo>
                  <a:cubicBezTo>
                    <a:pt x="25" y="91"/>
                    <a:pt x="25" y="88"/>
                    <a:pt x="25" y="88"/>
                  </a:cubicBezTo>
                  <a:cubicBezTo>
                    <a:pt x="25" y="87"/>
                    <a:pt x="24" y="85"/>
                    <a:pt x="24" y="85"/>
                  </a:cubicBezTo>
                  <a:cubicBezTo>
                    <a:pt x="24" y="85"/>
                    <a:pt x="26" y="84"/>
                    <a:pt x="26" y="84"/>
                  </a:cubicBezTo>
                  <a:cubicBezTo>
                    <a:pt x="27" y="84"/>
                    <a:pt x="28" y="85"/>
                    <a:pt x="28" y="85"/>
                  </a:cubicBezTo>
                  <a:cubicBezTo>
                    <a:pt x="29" y="84"/>
                    <a:pt x="29" y="84"/>
                    <a:pt x="29" y="84"/>
                  </a:cubicBezTo>
                  <a:cubicBezTo>
                    <a:pt x="37" y="73"/>
                    <a:pt x="37" y="73"/>
                    <a:pt x="37" y="73"/>
                  </a:cubicBezTo>
                  <a:cubicBezTo>
                    <a:pt x="44" y="63"/>
                    <a:pt x="44" y="63"/>
                    <a:pt x="44" y="63"/>
                  </a:cubicBezTo>
                  <a:cubicBezTo>
                    <a:pt x="47" y="48"/>
                    <a:pt x="47" y="48"/>
                    <a:pt x="47" y="48"/>
                  </a:cubicBezTo>
                  <a:cubicBezTo>
                    <a:pt x="49" y="41"/>
                    <a:pt x="49" y="41"/>
                    <a:pt x="49" y="41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4"/>
                    <a:pt x="52" y="35"/>
                  </a:cubicBezTo>
                  <a:cubicBezTo>
                    <a:pt x="52" y="35"/>
                    <a:pt x="53" y="37"/>
                    <a:pt x="53" y="37"/>
                  </a:cubicBezTo>
                  <a:cubicBezTo>
                    <a:pt x="54" y="38"/>
                    <a:pt x="54" y="38"/>
                    <a:pt x="54" y="38"/>
                  </a:cubicBezTo>
                  <a:cubicBezTo>
                    <a:pt x="55" y="38"/>
                    <a:pt x="55" y="38"/>
                    <a:pt x="55" y="38"/>
                  </a:cubicBezTo>
                  <a:cubicBezTo>
                    <a:pt x="55" y="38"/>
                    <a:pt x="57" y="37"/>
                    <a:pt x="58" y="37"/>
                  </a:cubicBezTo>
                  <a:cubicBezTo>
                    <a:pt x="58" y="37"/>
                    <a:pt x="62" y="39"/>
                    <a:pt x="62" y="39"/>
                  </a:cubicBezTo>
                  <a:cubicBezTo>
                    <a:pt x="62" y="39"/>
                    <a:pt x="62" y="41"/>
                    <a:pt x="62" y="42"/>
                  </a:cubicBezTo>
                  <a:cubicBezTo>
                    <a:pt x="62" y="42"/>
                    <a:pt x="64" y="44"/>
                    <a:pt x="63" y="45"/>
                  </a:cubicBezTo>
                  <a:cubicBezTo>
                    <a:pt x="63" y="45"/>
                    <a:pt x="62" y="47"/>
                    <a:pt x="62" y="47"/>
                  </a:cubicBezTo>
                  <a:cubicBezTo>
                    <a:pt x="62" y="47"/>
                    <a:pt x="63" y="48"/>
                    <a:pt x="63" y="48"/>
                  </a:cubicBezTo>
                  <a:cubicBezTo>
                    <a:pt x="64" y="48"/>
                    <a:pt x="64" y="48"/>
                    <a:pt x="65" y="48"/>
                  </a:cubicBezTo>
                  <a:cubicBezTo>
                    <a:pt x="66" y="48"/>
                    <a:pt x="67" y="49"/>
                    <a:pt x="67" y="49"/>
                  </a:cubicBezTo>
                  <a:cubicBezTo>
                    <a:pt x="67" y="49"/>
                    <a:pt x="67" y="50"/>
                    <a:pt x="67" y="50"/>
                  </a:cubicBezTo>
                  <a:cubicBezTo>
                    <a:pt x="67" y="50"/>
                    <a:pt x="67" y="52"/>
                    <a:pt x="67" y="52"/>
                  </a:cubicBezTo>
                  <a:cubicBezTo>
                    <a:pt x="67" y="53"/>
                    <a:pt x="65" y="53"/>
                    <a:pt x="65" y="53"/>
                  </a:cubicBezTo>
                  <a:cubicBezTo>
                    <a:pt x="65" y="53"/>
                    <a:pt x="65" y="54"/>
                    <a:pt x="65" y="54"/>
                  </a:cubicBezTo>
                  <a:cubicBezTo>
                    <a:pt x="64" y="55"/>
                    <a:pt x="63" y="56"/>
                    <a:pt x="62" y="56"/>
                  </a:cubicBezTo>
                  <a:cubicBezTo>
                    <a:pt x="62" y="56"/>
                    <a:pt x="60" y="54"/>
                    <a:pt x="60" y="54"/>
                  </a:cubicBezTo>
                  <a:cubicBezTo>
                    <a:pt x="60" y="54"/>
                    <a:pt x="59" y="55"/>
                    <a:pt x="59" y="55"/>
                  </a:cubicBezTo>
                  <a:cubicBezTo>
                    <a:pt x="60" y="57"/>
                    <a:pt x="60" y="57"/>
                    <a:pt x="60" y="57"/>
                  </a:cubicBezTo>
                  <a:cubicBezTo>
                    <a:pt x="61" y="60"/>
                    <a:pt x="61" y="60"/>
                    <a:pt x="61" y="60"/>
                  </a:cubicBezTo>
                  <a:cubicBezTo>
                    <a:pt x="60" y="61"/>
                    <a:pt x="60" y="61"/>
                    <a:pt x="60" y="61"/>
                  </a:cubicBezTo>
                  <a:cubicBezTo>
                    <a:pt x="61" y="64"/>
                    <a:pt x="61" y="64"/>
                    <a:pt x="61" y="64"/>
                  </a:cubicBezTo>
                  <a:cubicBezTo>
                    <a:pt x="61" y="66"/>
                    <a:pt x="61" y="66"/>
                    <a:pt x="61" y="66"/>
                  </a:cubicBezTo>
                  <a:cubicBezTo>
                    <a:pt x="59" y="67"/>
                    <a:pt x="59" y="67"/>
                    <a:pt x="59" y="67"/>
                  </a:cubicBezTo>
                  <a:cubicBezTo>
                    <a:pt x="59" y="67"/>
                    <a:pt x="58" y="68"/>
                    <a:pt x="57" y="68"/>
                  </a:cubicBezTo>
                  <a:cubicBezTo>
                    <a:pt x="57" y="68"/>
                    <a:pt x="56" y="67"/>
                    <a:pt x="56" y="68"/>
                  </a:cubicBezTo>
                  <a:cubicBezTo>
                    <a:pt x="57" y="69"/>
                    <a:pt x="57" y="70"/>
                    <a:pt x="58" y="70"/>
                  </a:cubicBezTo>
                  <a:cubicBezTo>
                    <a:pt x="59" y="70"/>
                    <a:pt x="61" y="70"/>
                    <a:pt x="61" y="70"/>
                  </a:cubicBezTo>
                  <a:cubicBezTo>
                    <a:pt x="63" y="73"/>
                    <a:pt x="63" y="73"/>
                    <a:pt x="63" y="73"/>
                  </a:cubicBezTo>
                  <a:cubicBezTo>
                    <a:pt x="63" y="73"/>
                    <a:pt x="64" y="73"/>
                    <a:pt x="65" y="73"/>
                  </a:cubicBezTo>
                  <a:cubicBezTo>
                    <a:pt x="65" y="73"/>
                    <a:pt x="67" y="74"/>
                    <a:pt x="67" y="74"/>
                  </a:cubicBezTo>
                  <a:cubicBezTo>
                    <a:pt x="67" y="74"/>
                    <a:pt x="67" y="74"/>
                    <a:pt x="68" y="75"/>
                  </a:cubicBezTo>
                  <a:cubicBezTo>
                    <a:pt x="69" y="75"/>
                    <a:pt x="71" y="76"/>
                    <a:pt x="71" y="76"/>
                  </a:cubicBezTo>
                  <a:cubicBezTo>
                    <a:pt x="71" y="76"/>
                    <a:pt x="71" y="75"/>
                    <a:pt x="70" y="75"/>
                  </a:cubicBezTo>
                  <a:cubicBezTo>
                    <a:pt x="70" y="75"/>
                    <a:pt x="69" y="72"/>
                    <a:pt x="67" y="72"/>
                  </a:cubicBezTo>
                  <a:cubicBezTo>
                    <a:pt x="66" y="71"/>
                    <a:pt x="65" y="71"/>
                    <a:pt x="64" y="71"/>
                  </a:cubicBezTo>
                  <a:cubicBezTo>
                    <a:pt x="63" y="71"/>
                    <a:pt x="61" y="70"/>
                    <a:pt x="61" y="70"/>
                  </a:cubicBezTo>
                  <a:cubicBezTo>
                    <a:pt x="61" y="69"/>
                    <a:pt x="60" y="68"/>
                    <a:pt x="61" y="68"/>
                  </a:cubicBezTo>
                  <a:cubicBezTo>
                    <a:pt x="61" y="67"/>
                    <a:pt x="61" y="66"/>
                    <a:pt x="63" y="66"/>
                  </a:cubicBezTo>
                  <a:cubicBezTo>
                    <a:pt x="64" y="66"/>
                    <a:pt x="65" y="67"/>
                    <a:pt x="66" y="66"/>
                  </a:cubicBezTo>
                  <a:cubicBezTo>
                    <a:pt x="67" y="66"/>
                    <a:pt x="69" y="63"/>
                    <a:pt x="69" y="63"/>
                  </a:cubicBezTo>
                  <a:cubicBezTo>
                    <a:pt x="71" y="61"/>
                    <a:pt x="71" y="61"/>
                    <a:pt x="71" y="61"/>
                  </a:cubicBezTo>
                  <a:cubicBezTo>
                    <a:pt x="74" y="60"/>
                    <a:pt x="74" y="60"/>
                    <a:pt x="74" y="60"/>
                  </a:cubicBezTo>
                  <a:cubicBezTo>
                    <a:pt x="74" y="60"/>
                    <a:pt x="78" y="58"/>
                    <a:pt x="78" y="58"/>
                  </a:cubicBezTo>
                  <a:cubicBezTo>
                    <a:pt x="78" y="58"/>
                    <a:pt x="79" y="58"/>
                    <a:pt x="80" y="59"/>
                  </a:cubicBezTo>
                  <a:cubicBezTo>
                    <a:pt x="81" y="60"/>
                    <a:pt x="81" y="60"/>
                    <a:pt x="81" y="60"/>
                  </a:cubicBezTo>
                  <a:cubicBezTo>
                    <a:pt x="82" y="60"/>
                    <a:pt x="84" y="61"/>
                    <a:pt x="84" y="61"/>
                  </a:cubicBezTo>
                  <a:cubicBezTo>
                    <a:pt x="84" y="61"/>
                    <a:pt x="84" y="61"/>
                    <a:pt x="85" y="62"/>
                  </a:cubicBezTo>
                  <a:cubicBezTo>
                    <a:pt x="85" y="62"/>
                    <a:pt x="86" y="63"/>
                    <a:pt x="85" y="65"/>
                  </a:cubicBezTo>
                  <a:cubicBezTo>
                    <a:pt x="85" y="66"/>
                    <a:pt x="85" y="67"/>
                    <a:pt x="85" y="67"/>
                  </a:cubicBezTo>
                  <a:cubicBezTo>
                    <a:pt x="85" y="67"/>
                    <a:pt x="86" y="66"/>
                    <a:pt x="86" y="65"/>
                  </a:cubicBezTo>
                  <a:cubicBezTo>
                    <a:pt x="86" y="63"/>
                    <a:pt x="86" y="62"/>
                    <a:pt x="86" y="61"/>
                  </a:cubicBezTo>
                  <a:cubicBezTo>
                    <a:pt x="86" y="60"/>
                    <a:pt x="85" y="59"/>
                    <a:pt x="85" y="59"/>
                  </a:cubicBezTo>
                  <a:cubicBezTo>
                    <a:pt x="85" y="59"/>
                    <a:pt x="83" y="60"/>
                    <a:pt x="81" y="59"/>
                  </a:cubicBezTo>
                  <a:cubicBezTo>
                    <a:pt x="80" y="58"/>
                    <a:pt x="80" y="57"/>
                    <a:pt x="79" y="57"/>
                  </a:cubicBezTo>
                  <a:cubicBezTo>
                    <a:pt x="79" y="57"/>
                    <a:pt x="78" y="56"/>
                    <a:pt x="77" y="56"/>
                  </a:cubicBezTo>
                  <a:cubicBezTo>
                    <a:pt x="77" y="56"/>
                    <a:pt x="77" y="55"/>
                    <a:pt x="77" y="54"/>
                  </a:cubicBezTo>
                  <a:cubicBezTo>
                    <a:pt x="77" y="53"/>
                    <a:pt x="77" y="52"/>
                    <a:pt x="77" y="51"/>
                  </a:cubicBezTo>
                  <a:cubicBezTo>
                    <a:pt x="77" y="51"/>
                    <a:pt x="76" y="50"/>
                    <a:pt x="77" y="49"/>
                  </a:cubicBezTo>
                  <a:cubicBezTo>
                    <a:pt x="78" y="48"/>
                    <a:pt x="78" y="48"/>
                    <a:pt x="79" y="48"/>
                  </a:cubicBezTo>
                  <a:cubicBezTo>
                    <a:pt x="79" y="47"/>
                    <a:pt x="81" y="46"/>
                    <a:pt x="80" y="46"/>
                  </a:cubicBezTo>
                  <a:cubicBezTo>
                    <a:pt x="80" y="45"/>
                    <a:pt x="79" y="45"/>
                    <a:pt x="78" y="45"/>
                  </a:cubicBezTo>
                  <a:cubicBezTo>
                    <a:pt x="77" y="45"/>
                    <a:pt x="78" y="46"/>
                    <a:pt x="77" y="46"/>
                  </a:cubicBezTo>
                  <a:cubicBezTo>
                    <a:pt x="75" y="46"/>
                    <a:pt x="75" y="45"/>
                    <a:pt x="74" y="44"/>
                  </a:cubicBezTo>
                  <a:cubicBezTo>
                    <a:pt x="74" y="43"/>
                    <a:pt x="74" y="43"/>
                    <a:pt x="73" y="44"/>
                  </a:cubicBezTo>
                  <a:cubicBezTo>
                    <a:pt x="72" y="44"/>
                    <a:pt x="71" y="43"/>
                    <a:pt x="71" y="43"/>
                  </a:cubicBezTo>
                  <a:cubicBezTo>
                    <a:pt x="71" y="43"/>
                    <a:pt x="70" y="42"/>
                    <a:pt x="71" y="41"/>
                  </a:cubicBezTo>
                  <a:cubicBezTo>
                    <a:pt x="71" y="41"/>
                    <a:pt x="72" y="39"/>
                    <a:pt x="72" y="39"/>
                  </a:cubicBezTo>
                  <a:cubicBezTo>
                    <a:pt x="72" y="39"/>
                    <a:pt x="72" y="36"/>
                    <a:pt x="72" y="36"/>
                  </a:cubicBezTo>
                  <a:cubicBezTo>
                    <a:pt x="72" y="35"/>
                    <a:pt x="72" y="35"/>
                    <a:pt x="72" y="35"/>
                  </a:cubicBezTo>
                  <a:close/>
                  <a:moveTo>
                    <a:pt x="127" y="1"/>
                  </a:move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0"/>
                    <a:pt x="128" y="0"/>
                  </a:cubicBezTo>
                  <a:cubicBezTo>
                    <a:pt x="129" y="0"/>
                    <a:pt x="129" y="0"/>
                    <a:pt x="130" y="0"/>
                  </a:cubicBezTo>
                  <a:cubicBezTo>
                    <a:pt x="130" y="0"/>
                    <a:pt x="132" y="0"/>
                    <a:pt x="132" y="0"/>
                  </a:cubicBezTo>
                  <a:cubicBezTo>
                    <a:pt x="132" y="0"/>
                    <a:pt x="133" y="0"/>
                    <a:pt x="134" y="0"/>
                  </a:cubicBezTo>
                  <a:cubicBezTo>
                    <a:pt x="134" y="0"/>
                    <a:pt x="135" y="0"/>
                    <a:pt x="135" y="0"/>
                  </a:cubicBezTo>
                  <a:cubicBezTo>
                    <a:pt x="136" y="0"/>
                    <a:pt x="135" y="1"/>
                    <a:pt x="135" y="1"/>
                  </a:cubicBezTo>
                  <a:cubicBezTo>
                    <a:pt x="133" y="1"/>
                    <a:pt x="133" y="1"/>
                    <a:pt x="133" y="1"/>
                  </a:cubicBezTo>
                  <a:cubicBezTo>
                    <a:pt x="133" y="1"/>
                    <a:pt x="132" y="1"/>
                    <a:pt x="131" y="1"/>
                  </a:cubicBezTo>
                  <a:cubicBezTo>
                    <a:pt x="131" y="2"/>
                    <a:pt x="130" y="2"/>
                    <a:pt x="130" y="2"/>
                  </a:cubicBezTo>
                  <a:cubicBezTo>
                    <a:pt x="130" y="2"/>
                    <a:pt x="129" y="2"/>
                    <a:pt x="129" y="2"/>
                  </a:cubicBezTo>
                  <a:cubicBezTo>
                    <a:pt x="128" y="2"/>
                    <a:pt x="128" y="1"/>
                    <a:pt x="128" y="2"/>
                  </a:cubicBezTo>
                  <a:cubicBezTo>
                    <a:pt x="127" y="2"/>
                    <a:pt x="127" y="1"/>
                    <a:pt x="127" y="1"/>
                  </a:cubicBezTo>
                  <a:close/>
                  <a:moveTo>
                    <a:pt x="118" y="6"/>
                  </a:moveTo>
                  <a:cubicBezTo>
                    <a:pt x="118" y="6"/>
                    <a:pt x="118" y="6"/>
                    <a:pt x="118" y="6"/>
                  </a:cubicBezTo>
                  <a:cubicBezTo>
                    <a:pt x="118" y="6"/>
                    <a:pt x="118" y="5"/>
                    <a:pt x="119" y="5"/>
                  </a:cubicBezTo>
                  <a:cubicBezTo>
                    <a:pt x="119" y="5"/>
                    <a:pt x="119" y="4"/>
                    <a:pt x="120" y="5"/>
                  </a:cubicBezTo>
                  <a:cubicBezTo>
                    <a:pt x="120" y="5"/>
                    <a:pt x="120" y="7"/>
                    <a:pt x="120" y="7"/>
                  </a:cubicBezTo>
                  <a:cubicBezTo>
                    <a:pt x="119" y="7"/>
                    <a:pt x="119" y="7"/>
                    <a:pt x="118" y="7"/>
                  </a:cubicBezTo>
                  <a:cubicBezTo>
                    <a:pt x="118" y="7"/>
                    <a:pt x="118" y="6"/>
                    <a:pt x="118" y="6"/>
                  </a:cubicBezTo>
                  <a:close/>
                  <a:moveTo>
                    <a:pt x="112" y="9"/>
                  </a:moveTo>
                  <a:cubicBezTo>
                    <a:pt x="112" y="9"/>
                    <a:pt x="112" y="9"/>
                    <a:pt x="112" y="9"/>
                  </a:cubicBezTo>
                  <a:cubicBezTo>
                    <a:pt x="112" y="9"/>
                    <a:pt x="111" y="8"/>
                    <a:pt x="111" y="8"/>
                  </a:cubicBezTo>
                  <a:cubicBezTo>
                    <a:pt x="111" y="8"/>
                    <a:pt x="111" y="7"/>
                    <a:pt x="112" y="7"/>
                  </a:cubicBezTo>
                  <a:cubicBezTo>
                    <a:pt x="112" y="7"/>
                    <a:pt x="113" y="7"/>
                    <a:pt x="113" y="7"/>
                  </a:cubicBezTo>
                  <a:cubicBezTo>
                    <a:pt x="114" y="7"/>
                    <a:pt x="114" y="7"/>
                    <a:pt x="114" y="7"/>
                  </a:cubicBezTo>
                  <a:cubicBezTo>
                    <a:pt x="114" y="7"/>
                    <a:pt x="115" y="6"/>
                    <a:pt x="115" y="6"/>
                  </a:cubicBezTo>
                  <a:cubicBezTo>
                    <a:pt x="115" y="6"/>
                    <a:pt x="116" y="8"/>
                    <a:pt x="116" y="8"/>
                  </a:cubicBezTo>
                  <a:cubicBezTo>
                    <a:pt x="116" y="8"/>
                    <a:pt x="116" y="8"/>
                    <a:pt x="115" y="8"/>
                  </a:cubicBezTo>
                  <a:cubicBezTo>
                    <a:pt x="115" y="8"/>
                    <a:pt x="114" y="9"/>
                    <a:pt x="114" y="9"/>
                  </a:cubicBezTo>
                  <a:cubicBezTo>
                    <a:pt x="113" y="10"/>
                    <a:pt x="113" y="10"/>
                    <a:pt x="113" y="10"/>
                  </a:cubicBezTo>
                  <a:cubicBezTo>
                    <a:pt x="112" y="9"/>
                    <a:pt x="112" y="9"/>
                    <a:pt x="112" y="9"/>
                  </a:cubicBezTo>
                  <a:close/>
                  <a:moveTo>
                    <a:pt x="108" y="12"/>
                  </a:moveTo>
                  <a:cubicBezTo>
                    <a:pt x="108" y="12"/>
                    <a:pt x="108" y="12"/>
                    <a:pt x="108" y="12"/>
                  </a:cubicBezTo>
                  <a:cubicBezTo>
                    <a:pt x="108" y="11"/>
                    <a:pt x="107" y="11"/>
                    <a:pt x="107" y="11"/>
                  </a:cubicBezTo>
                  <a:cubicBezTo>
                    <a:pt x="107" y="11"/>
                    <a:pt x="106" y="10"/>
                    <a:pt x="106" y="10"/>
                  </a:cubicBezTo>
                  <a:cubicBezTo>
                    <a:pt x="106" y="10"/>
                    <a:pt x="106" y="9"/>
                    <a:pt x="107" y="9"/>
                  </a:cubicBezTo>
                  <a:cubicBezTo>
                    <a:pt x="107" y="9"/>
                    <a:pt x="107" y="9"/>
                    <a:pt x="107" y="10"/>
                  </a:cubicBezTo>
                  <a:cubicBezTo>
                    <a:pt x="108" y="10"/>
                    <a:pt x="108" y="11"/>
                    <a:pt x="108" y="11"/>
                  </a:cubicBezTo>
                  <a:cubicBezTo>
                    <a:pt x="108" y="12"/>
                    <a:pt x="108" y="12"/>
                    <a:pt x="108" y="12"/>
                  </a:cubicBezTo>
                  <a:close/>
                  <a:moveTo>
                    <a:pt x="96" y="12"/>
                  </a:moveTo>
                  <a:cubicBezTo>
                    <a:pt x="96" y="12"/>
                    <a:pt x="96" y="12"/>
                    <a:pt x="96" y="12"/>
                  </a:cubicBezTo>
                  <a:cubicBezTo>
                    <a:pt x="96" y="12"/>
                    <a:pt x="96" y="12"/>
                    <a:pt x="97" y="12"/>
                  </a:cubicBezTo>
                  <a:cubicBezTo>
                    <a:pt x="98" y="11"/>
                    <a:pt x="98" y="10"/>
                    <a:pt x="99" y="11"/>
                  </a:cubicBezTo>
                  <a:cubicBezTo>
                    <a:pt x="100" y="11"/>
                    <a:pt x="102" y="12"/>
                    <a:pt x="102" y="12"/>
                  </a:cubicBezTo>
                  <a:cubicBezTo>
                    <a:pt x="102" y="12"/>
                    <a:pt x="102" y="11"/>
                    <a:pt x="102" y="11"/>
                  </a:cubicBezTo>
                  <a:cubicBezTo>
                    <a:pt x="103" y="11"/>
                    <a:pt x="103" y="12"/>
                    <a:pt x="103" y="12"/>
                  </a:cubicBezTo>
                  <a:cubicBezTo>
                    <a:pt x="103" y="12"/>
                    <a:pt x="102" y="12"/>
                    <a:pt x="102" y="12"/>
                  </a:cubicBezTo>
                  <a:cubicBezTo>
                    <a:pt x="101" y="13"/>
                    <a:pt x="101" y="13"/>
                    <a:pt x="100" y="13"/>
                  </a:cubicBezTo>
                  <a:cubicBezTo>
                    <a:pt x="99" y="13"/>
                    <a:pt x="99" y="12"/>
                    <a:pt x="98" y="13"/>
                  </a:cubicBezTo>
                  <a:cubicBezTo>
                    <a:pt x="98" y="13"/>
                    <a:pt x="98" y="14"/>
                    <a:pt x="97" y="14"/>
                  </a:cubicBezTo>
                  <a:cubicBezTo>
                    <a:pt x="97" y="14"/>
                    <a:pt x="96" y="14"/>
                    <a:pt x="96" y="14"/>
                  </a:cubicBezTo>
                  <a:cubicBezTo>
                    <a:pt x="96" y="13"/>
                    <a:pt x="96" y="12"/>
                    <a:pt x="96" y="12"/>
                  </a:cubicBezTo>
                  <a:close/>
                  <a:moveTo>
                    <a:pt x="93" y="13"/>
                  </a:moveTo>
                  <a:cubicBezTo>
                    <a:pt x="93" y="13"/>
                    <a:pt x="93" y="13"/>
                    <a:pt x="93" y="13"/>
                  </a:cubicBezTo>
                  <a:cubicBezTo>
                    <a:pt x="93" y="13"/>
                    <a:pt x="93" y="12"/>
                    <a:pt x="94" y="13"/>
                  </a:cubicBezTo>
                  <a:cubicBezTo>
                    <a:pt x="94" y="13"/>
                    <a:pt x="94" y="12"/>
                    <a:pt x="94" y="13"/>
                  </a:cubicBezTo>
                  <a:cubicBezTo>
                    <a:pt x="95" y="14"/>
                    <a:pt x="95" y="15"/>
                    <a:pt x="94" y="15"/>
                  </a:cubicBezTo>
                  <a:cubicBezTo>
                    <a:pt x="93" y="14"/>
                    <a:pt x="93" y="13"/>
                    <a:pt x="93" y="13"/>
                  </a:cubicBezTo>
                  <a:close/>
                  <a:moveTo>
                    <a:pt x="81" y="13"/>
                  </a:moveTo>
                  <a:cubicBezTo>
                    <a:pt x="81" y="13"/>
                    <a:pt x="81" y="13"/>
                    <a:pt x="81" y="13"/>
                  </a:cubicBezTo>
                  <a:cubicBezTo>
                    <a:pt x="81" y="13"/>
                    <a:pt x="81" y="12"/>
                    <a:pt x="82" y="12"/>
                  </a:cubicBezTo>
                  <a:cubicBezTo>
                    <a:pt x="82" y="12"/>
                    <a:pt x="82" y="12"/>
                    <a:pt x="83" y="12"/>
                  </a:cubicBezTo>
                  <a:cubicBezTo>
                    <a:pt x="83" y="13"/>
                    <a:pt x="84" y="13"/>
                    <a:pt x="84" y="13"/>
                  </a:cubicBezTo>
                  <a:cubicBezTo>
                    <a:pt x="85" y="13"/>
                    <a:pt x="85" y="13"/>
                    <a:pt x="85" y="13"/>
                  </a:cubicBezTo>
                  <a:cubicBezTo>
                    <a:pt x="86" y="13"/>
                    <a:pt x="86" y="12"/>
                    <a:pt x="87" y="13"/>
                  </a:cubicBezTo>
                  <a:cubicBezTo>
                    <a:pt x="88" y="13"/>
                    <a:pt x="88" y="13"/>
                    <a:pt x="89" y="13"/>
                  </a:cubicBezTo>
                  <a:cubicBezTo>
                    <a:pt x="89" y="13"/>
                    <a:pt x="91" y="13"/>
                    <a:pt x="91" y="13"/>
                  </a:cubicBezTo>
                  <a:cubicBezTo>
                    <a:pt x="91" y="13"/>
                    <a:pt x="91" y="14"/>
                    <a:pt x="91" y="14"/>
                  </a:cubicBezTo>
                  <a:cubicBezTo>
                    <a:pt x="90" y="14"/>
                    <a:pt x="90" y="14"/>
                    <a:pt x="89" y="14"/>
                  </a:cubicBezTo>
                  <a:cubicBezTo>
                    <a:pt x="89" y="14"/>
                    <a:pt x="90" y="14"/>
                    <a:pt x="88" y="14"/>
                  </a:cubicBezTo>
                  <a:cubicBezTo>
                    <a:pt x="87" y="14"/>
                    <a:pt x="87" y="14"/>
                    <a:pt x="86" y="14"/>
                  </a:cubicBezTo>
                  <a:cubicBezTo>
                    <a:pt x="86" y="14"/>
                    <a:pt x="86" y="14"/>
                    <a:pt x="85" y="14"/>
                  </a:cubicBezTo>
                  <a:cubicBezTo>
                    <a:pt x="85" y="14"/>
                    <a:pt x="85" y="14"/>
                    <a:pt x="85" y="14"/>
                  </a:cubicBezTo>
                  <a:cubicBezTo>
                    <a:pt x="84" y="14"/>
                    <a:pt x="87" y="13"/>
                    <a:pt x="84" y="14"/>
                  </a:cubicBezTo>
                  <a:cubicBezTo>
                    <a:pt x="81" y="15"/>
                    <a:pt x="81" y="15"/>
                    <a:pt x="81" y="15"/>
                  </a:cubicBezTo>
                  <a:cubicBezTo>
                    <a:pt x="81" y="15"/>
                    <a:pt x="81" y="14"/>
                    <a:pt x="81" y="14"/>
                  </a:cubicBezTo>
                  <a:cubicBezTo>
                    <a:pt x="81" y="14"/>
                    <a:pt x="81" y="13"/>
                    <a:pt x="81" y="13"/>
                  </a:cubicBezTo>
                  <a:close/>
                  <a:moveTo>
                    <a:pt x="68" y="16"/>
                  </a:moveTo>
                  <a:cubicBezTo>
                    <a:pt x="68" y="16"/>
                    <a:pt x="68" y="16"/>
                    <a:pt x="68" y="16"/>
                  </a:cubicBezTo>
                  <a:cubicBezTo>
                    <a:pt x="69" y="16"/>
                    <a:pt x="69" y="16"/>
                    <a:pt x="69" y="16"/>
                  </a:cubicBezTo>
                  <a:cubicBezTo>
                    <a:pt x="69" y="16"/>
                    <a:pt x="71" y="16"/>
                    <a:pt x="71" y="15"/>
                  </a:cubicBezTo>
                  <a:cubicBezTo>
                    <a:pt x="72" y="15"/>
                    <a:pt x="72" y="15"/>
                    <a:pt x="72" y="15"/>
                  </a:cubicBezTo>
                  <a:cubicBezTo>
                    <a:pt x="72" y="15"/>
                    <a:pt x="74" y="14"/>
                    <a:pt x="74" y="14"/>
                  </a:cubicBezTo>
                  <a:cubicBezTo>
                    <a:pt x="75" y="14"/>
                    <a:pt x="76" y="13"/>
                    <a:pt x="76" y="13"/>
                  </a:cubicBezTo>
                  <a:cubicBezTo>
                    <a:pt x="76" y="13"/>
                    <a:pt x="78" y="14"/>
                    <a:pt x="78" y="14"/>
                  </a:cubicBezTo>
                  <a:cubicBezTo>
                    <a:pt x="79" y="14"/>
                    <a:pt x="79" y="13"/>
                    <a:pt x="79" y="13"/>
                  </a:cubicBezTo>
                  <a:cubicBezTo>
                    <a:pt x="77" y="12"/>
                    <a:pt x="77" y="12"/>
                    <a:pt x="77" y="12"/>
                  </a:cubicBezTo>
                  <a:cubicBezTo>
                    <a:pt x="73" y="13"/>
                    <a:pt x="73" y="13"/>
                    <a:pt x="73" y="13"/>
                  </a:cubicBezTo>
                  <a:cubicBezTo>
                    <a:pt x="73" y="13"/>
                    <a:pt x="70" y="14"/>
                    <a:pt x="69" y="14"/>
                  </a:cubicBezTo>
                  <a:cubicBezTo>
                    <a:pt x="68" y="13"/>
                    <a:pt x="67" y="14"/>
                    <a:pt x="67" y="14"/>
                  </a:cubicBezTo>
                  <a:cubicBezTo>
                    <a:pt x="66" y="15"/>
                    <a:pt x="66" y="15"/>
                    <a:pt x="66" y="15"/>
                  </a:cubicBezTo>
                  <a:cubicBezTo>
                    <a:pt x="66" y="15"/>
                    <a:pt x="67" y="16"/>
                    <a:pt x="67" y="16"/>
                  </a:cubicBezTo>
                  <a:cubicBezTo>
                    <a:pt x="67" y="17"/>
                    <a:pt x="68" y="16"/>
                    <a:pt x="68" y="16"/>
                  </a:cubicBezTo>
                  <a:close/>
                  <a:moveTo>
                    <a:pt x="56" y="22"/>
                  </a:moveTo>
                  <a:cubicBezTo>
                    <a:pt x="56" y="22"/>
                    <a:pt x="56" y="22"/>
                    <a:pt x="56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7" y="23"/>
                    <a:pt x="57" y="23"/>
                    <a:pt x="57" y="23"/>
                  </a:cubicBezTo>
                  <a:cubicBezTo>
                    <a:pt x="57" y="23"/>
                    <a:pt x="58" y="22"/>
                    <a:pt x="58" y="22"/>
                  </a:cubicBezTo>
                  <a:cubicBezTo>
                    <a:pt x="58" y="21"/>
                    <a:pt x="59" y="21"/>
                    <a:pt x="59" y="21"/>
                  </a:cubicBezTo>
                  <a:cubicBezTo>
                    <a:pt x="59" y="21"/>
                    <a:pt x="60" y="20"/>
                    <a:pt x="61" y="20"/>
                  </a:cubicBezTo>
                  <a:cubicBezTo>
                    <a:pt x="61" y="20"/>
                    <a:pt x="63" y="19"/>
                    <a:pt x="63" y="19"/>
                  </a:cubicBezTo>
                  <a:cubicBezTo>
                    <a:pt x="63" y="18"/>
                    <a:pt x="63" y="18"/>
                    <a:pt x="63" y="18"/>
                  </a:cubicBezTo>
                  <a:cubicBezTo>
                    <a:pt x="63" y="18"/>
                    <a:pt x="60" y="18"/>
                    <a:pt x="60" y="18"/>
                  </a:cubicBezTo>
                  <a:cubicBezTo>
                    <a:pt x="60" y="18"/>
                    <a:pt x="58" y="20"/>
                    <a:pt x="58" y="20"/>
                  </a:cubicBezTo>
                  <a:cubicBezTo>
                    <a:pt x="58" y="20"/>
                    <a:pt x="56" y="22"/>
                    <a:pt x="56" y="22"/>
                  </a:cubicBezTo>
                  <a:close/>
                  <a:moveTo>
                    <a:pt x="55" y="32"/>
                  </a:moveTo>
                  <a:cubicBezTo>
                    <a:pt x="55" y="32"/>
                    <a:pt x="55" y="32"/>
                    <a:pt x="55" y="32"/>
                  </a:cubicBezTo>
                  <a:cubicBezTo>
                    <a:pt x="55" y="32"/>
                    <a:pt x="57" y="30"/>
                    <a:pt x="57" y="29"/>
                  </a:cubicBezTo>
                  <a:cubicBezTo>
                    <a:pt x="57" y="29"/>
                    <a:pt x="57" y="27"/>
                    <a:pt x="57" y="27"/>
                  </a:cubicBezTo>
                  <a:cubicBezTo>
                    <a:pt x="57" y="25"/>
                    <a:pt x="57" y="25"/>
                    <a:pt x="57" y="25"/>
                  </a:cubicBezTo>
                  <a:cubicBezTo>
                    <a:pt x="55" y="23"/>
                    <a:pt x="55" y="23"/>
                    <a:pt x="55" y="23"/>
                  </a:cubicBezTo>
                  <a:cubicBezTo>
                    <a:pt x="55" y="23"/>
                    <a:pt x="54" y="25"/>
                    <a:pt x="54" y="25"/>
                  </a:cubicBezTo>
                  <a:cubicBezTo>
                    <a:pt x="54" y="26"/>
                    <a:pt x="53" y="26"/>
                    <a:pt x="52" y="27"/>
                  </a:cubicBezTo>
                  <a:cubicBezTo>
                    <a:pt x="51" y="28"/>
                    <a:pt x="51" y="29"/>
                    <a:pt x="51" y="30"/>
                  </a:cubicBezTo>
                  <a:cubicBezTo>
                    <a:pt x="51" y="30"/>
                    <a:pt x="50" y="31"/>
                    <a:pt x="50" y="32"/>
                  </a:cubicBezTo>
                  <a:cubicBezTo>
                    <a:pt x="50" y="33"/>
                    <a:pt x="51" y="33"/>
                    <a:pt x="52" y="33"/>
                  </a:cubicBezTo>
                  <a:cubicBezTo>
                    <a:pt x="53" y="33"/>
                    <a:pt x="52" y="33"/>
                    <a:pt x="52" y="33"/>
                  </a:cubicBezTo>
                  <a:cubicBezTo>
                    <a:pt x="55" y="32"/>
                    <a:pt x="55" y="32"/>
                    <a:pt x="55" y="32"/>
                  </a:cubicBezTo>
                  <a:close/>
                  <a:moveTo>
                    <a:pt x="21" y="94"/>
                  </a:moveTo>
                  <a:cubicBezTo>
                    <a:pt x="21" y="94"/>
                    <a:pt x="21" y="94"/>
                    <a:pt x="21" y="94"/>
                  </a:cubicBezTo>
                  <a:cubicBezTo>
                    <a:pt x="21" y="94"/>
                    <a:pt x="21" y="94"/>
                    <a:pt x="22" y="94"/>
                  </a:cubicBezTo>
                  <a:cubicBezTo>
                    <a:pt x="22" y="94"/>
                    <a:pt x="22" y="93"/>
                    <a:pt x="22" y="93"/>
                  </a:cubicBezTo>
                  <a:cubicBezTo>
                    <a:pt x="23" y="93"/>
                    <a:pt x="23" y="94"/>
                    <a:pt x="23" y="94"/>
                  </a:cubicBezTo>
                  <a:cubicBezTo>
                    <a:pt x="24" y="94"/>
                    <a:pt x="24" y="95"/>
                    <a:pt x="24" y="95"/>
                  </a:cubicBezTo>
                  <a:cubicBezTo>
                    <a:pt x="25" y="97"/>
                    <a:pt x="25" y="97"/>
                    <a:pt x="25" y="97"/>
                  </a:cubicBezTo>
                  <a:cubicBezTo>
                    <a:pt x="25" y="97"/>
                    <a:pt x="25" y="98"/>
                    <a:pt x="25" y="98"/>
                  </a:cubicBezTo>
                  <a:cubicBezTo>
                    <a:pt x="25" y="99"/>
                    <a:pt x="25" y="99"/>
                    <a:pt x="25" y="99"/>
                  </a:cubicBezTo>
                  <a:cubicBezTo>
                    <a:pt x="25" y="99"/>
                    <a:pt x="26" y="99"/>
                    <a:pt x="27" y="99"/>
                  </a:cubicBezTo>
                  <a:cubicBezTo>
                    <a:pt x="27" y="99"/>
                    <a:pt x="27" y="100"/>
                    <a:pt x="28" y="100"/>
                  </a:cubicBezTo>
                  <a:cubicBezTo>
                    <a:pt x="29" y="101"/>
                    <a:pt x="29" y="101"/>
                    <a:pt x="29" y="101"/>
                  </a:cubicBezTo>
                  <a:cubicBezTo>
                    <a:pt x="30" y="102"/>
                    <a:pt x="30" y="102"/>
                    <a:pt x="31" y="103"/>
                  </a:cubicBezTo>
                  <a:cubicBezTo>
                    <a:pt x="32" y="103"/>
                    <a:pt x="32" y="103"/>
                    <a:pt x="33" y="103"/>
                  </a:cubicBezTo>
                  <a:cubicBezTo>
                    <a:pt x="33" y="102"/>
                    <a:pt x="33" y="102"/>
                    <a:pt x="34" y="102"/>
                  </a:cubicBezTo>
                  <a:cubicBezTo>
                    <a:pt x="34" y="102"/>
                    <a:pt x="34" y="102"/>
                    <a:pt x="35" y="102"/>
                  </a:cubicBezTo>
                  <a:cubicBezTo>
                    <a:pt x="35" y="101"/>
                    <a:pt x="34" y="101"/>
                    <a:pt x="34" y="101"/>
                  </a:cubicBezTo>
                  <a:cubicBezTo>
                    <a:pt x="34" y="101"/>
                    <a:pt x="33" y="100"/>
                    <a:pt x="32" y="99"/>
                  </a:cubicBezTo>
                  <a:cubicBezTo>
                    <a:pt x="32" y="99"/>
                    <a:pt x="32" y="99"/>
                    <a:pt x="32" y="98"/>
                  </a:cubicBezTo>
                  <a:cubicBezTo>
                    <a:pt x="32" y="98"/>
                    <a:pt x="32" y="98"/>
                    <a:pt x="31" y="97"/>
                  </a:cubicBezTo>
                  <a:cubicBezTo>
                    <a:pt x="30" y="97"/>
                    <a:pt x="30" y="97"/>
                    <a:pt x="30" y="97"/>
                  </a:cubicBezTo>
                  <a:cubicBezTo>
                    <a:pt x="29" y="96"/>
                    <a:pt x="29" y="95"/>
                    <a:pt x="29" y="95"/>
                  </a:cubicBezTo>
                  <a:cubicBezTo>
                    <a:pt x="29" y="95"/>
                    <a:pt x="27" y="95"/>
                    <a:pt x="27" y="94"/>
                  </a:cubicBezTo>
                  <a:cubicBezTo>
                    <a:pt x="27" y="94"/>
                    <a:pt x="26" y="94"/>
                    <a:pt x="26" y="94"/>
                  </a:cubicBezTo>
                  <a:cubicBezTo>
                    <a:pt x="26" y="94"/>
                    <a:pt x="24" y="93"/>
                    <a:pt x="24" y="92"/>
                  </a:cubicBezTo>
                  <a:cubicBezTo>
                    <a:pt x="24" y="92"/>
                    <a:pt x="24" y="91"/>
                    <a:pt x="24" y="91"/>
                  </a:cubicBezTo>
                  <a:cubicBezTo>
                    <a:pt x="24" y="91"/>
                    <a:pt x="23" y="91"/>
                    <a:pt x="22" y="91"/>
                  </a:cubicBezTo>
                  <a:cubicBezTo>
                    <a:pt x="21" y="92"/>
                    <a:pt x="20" y="92"/>
                    <a:pt x="20" y="92"/>
                  </a:cubicBezTo>
                  <a:cubicBezTo>
                    <a:pt x="19" y="92"/>
                    <a:pt x="19" y="93"/>
                    <a:pt x="19" y="93"/>
                  </a:cubicBezTo>
                  <a:cubicBezTo>
                    <a:pt x="19" y="93"/>
                    <a:pt x="19" y="94"/>
                    <a:pt x="20" y="94"/>
                  </a:cubicBezTo>
                  <a:cubicBezTo>
                    <a:pt x="20" y="95"/>
                    <a:pt x="21" y="94"/>
                    <a:pt x="21" y="94"/>
                  </a:cubicBezTo>
                  <a:close/>
                  <a:moveTo>
                    <a:pt x="71" y="75"/>
                  </a:moveTo>
                  <a:cubicBezTo>
                    <a:pt x="71" y="75"/>
                    <a:pt x="71" y="75"/>
                    <a:pt x="71" y="75"/>
                  </a:cubicBezTo>
                  <a:cubicBezTo>
                    <a:pt x="71" y="76"/>
                    <a:pt x="71" y="76"/>
                    <a:pt x="71" y="76"/>
                  </a:cubicBezTo>
                  <a:cubicBezTo>
                    <a:pt x="71" y="76"/>
                    <a:pt x="71" y="76"/>
                    <a:pt x="72" y="76"/>
                  </a:cubicBezTo>
                  <a:cubicBezTo>
                    <a:pt x="72" y="75"/>
                    <a:pt x="72" y="76"/>
                    <a:pt x="73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4" y="76"/>
                    <a:pt x="75" y="74"/>
                    <a:pt x="75" y="74"/>
                  </a:cubicBezTo>
                  <a:cubicBezTo>
                    <a:pt x="75" y="74"/>
                    <a:pt x="75" y="74"/>
                    <a:pt x="76" y="74"/>
                  </a:cubicBezTo>
                  <a:cubicBezTo>
                    <a:pt x="76" y="74"/>
                    <a:pt x="77" y="74"/>
                    <a:pt x="77" y="73"/>
                  </a:cubicBezTo>
                  <a:cubicBezTo>
                    <a:pt x="77" y="73"/>
                    <a:pt x="77" y="73"/>
                    <a:pt x="78" y="73"/>
                  </a:cubicBezTo>
                  <a:cubicBezTo>
                    <a:pt x="78" y="72"/>
                    <a:pt x="78" y="72"/>
                    <a:pt x="78" y="72"/>
                  </a:cubicBezTo>
                  <a:cubicBezTo>
                    <a:pt x="79" y="71"/>
                    <a:pt x="80" y="71"/>
                    <a:pt x="80" y="71"/>
                  </a:cubicBezTo>
                  <a:cubicBezTo>
                    <a:pt x="81" y="70"/>
                    <a:pt x="81" y="70"/>
                    <a:pt x="81" y="69"/>
                  </a:cubicBezTo>
                  <a:cubicBezTo>
                    <a:pt x="81" y="69"/>
                    <a:pt x="80" y="69"/>
                    <a:pt x="80" y="70"/>
                  </a:cubicBezTo>
                  <a:cubicBezTo>
                    <a:pt x="79" y="70"/>
                    <a:pt x="78" y="70"/>
                    <a:pt x="78" y="70"/>
                  </a:cubicBezTo>
                  <a:cubicBezTo>
                    <a:pt x="78" y="71"/>
                    <a:pt x="77" y="71"/>
                    <a:pt x="77" y="71"/>
                  </a:cubicBezTo>
                  <a:cubicBezTo>
                    <a:pt x="76" y="71"/>
                    <a:pt x="75" y="72"/>
                    <a:pt x="74" y="72"/>
                  </a:cubicBezTo>
                  <a:cubicBezTo>
                    <a:pt x="74" y="72"/>
                    <a:pt x="74" y="73"/>
                    <a:pt x="73" y="74"/>
                  </a:cubicBezTo>
                  <a:cubicBezTo>
                    <a:pt x="73" y="74"/>
                    <a:pt x="73" y="74"/>
                    <a:pt x="73" y="75"/>
                  </a:cubicBezTo>
                  <a:cubicBezTo>
                    <a:pt x="72" y="75"/>
                    <a:pt x="71" y="75"/>
                    <a:pt x="71" y="75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65" name="Freeform 217">
              <a:extLst>
                <a:ext uri="{FF2B5EF4-FFF2-40B4-BE49-F238E27FC236}">
                  <a16:creationId xmlns:a16="http://schemas.microsoft.com/office/drawing/2014/main" id="{E70E3C64-0920-4543-8765-13B31707CAAC}"/>
                </a:ext>
              </a:extLst>
            </p:cNvPr>
            <p:cNvSpPr>
              <a:spLocks/>
            </p:cNvSpPr>
            <p:nvPr/>
          </p:nvSpPr>
          <p:spPr bwMode="auto">
            <a:xfrm>
              <a:off x="8054896" y="3267063"/>
              <a:ext cx="384801" cy="263158"/>
            </a:xfrm>
            <a:custGeom>
              <a:avLst/>
              <a:gdLst>
                <a:gd name="T0" fmla="*/ 4 w 169"/>
                <a:gd name="T1" fmla="*/ 28 h 119"/>
                <a:gd name="T2" fmla="*/ 17 w 169"/>
                <a:gd name="T3" fmla="*/ 23 h 119"/>
                <a:gd name="T4" fmla="*/ 24 w 169"/>
                <a:gd name="T5" fmla="*/ 19 h 119"/>
                <a:gd name="T6" fmla="*/ 29 w 169"/>
                <a:gd name="T7" fmla="*/ 16 h 119"/>
                <a:gd name="T8" fmla="*/ 32 w 169"/>
                <a:gd name="T9" fmla="*/ 14 h 119"/>
                <a:gd name="T10" fmla="*/ 38 w 169"/>
                <a:gd name="T11" fmla="*/ 12 h 119"/>
                <a:gd name="T12" fmla="*/ 44 w 169"/>
                <a:gd name="T13" fmla="*/ 11 h 119"/>
                <a:gd name="T14" fmla="*/ 48 w 169"/>
                <a:gd name="T15" fmla="*/ 8 h 119"/>
                <a:gd name="T16" fmla="*/ 56 w 169"/>
                <a:gd name="T17" fmla="*/ 7 h 119"/>
                <a:gd name="T18" fmla="*/ 55 w 169"/>
                <a:gd name="T19" fmla="*/ 2 h 119"/>
                <a:gd name="T20" fmla="*/ 63 w 169"/>
                <a:gd name="T21" fmla="*/ 0 h 119"/>
                <a:gd name="T22" fmla="*/ 69 w 169"/>
                <a:gd name="T23" fmla="*/ 4 h 119"/>
                <a:gd name="T24" fmla="*/ 73 w 169"/>
                <a:gd name="T25" fmla="*/ 8 h 119"/>
                <a:gd name="T26" fmla="*/ 72 w 169"/>
                <a:gd name="T27" fmla="*/ 11 h 119"/>
                <a:gd name="T28" fmla="*/ 78 w 169"/>
                <a:gd name="T29" fmla="*/ 12 h 119"/>
                <a:gd name="T30" fmla="*/ 85 w 169"/>
                <a:gd name="T31" fmla="*/ 10 h 119"/>
                <a:gd name="T32" fmla="*/ 88 w 169"/>
                <a:gd name="T33" fmla="*/ 13 h 119"/>
                <a:gd name="T34" fmla="*/ 95 w 169"/>
                <a:gd name="T35" fmla="*/ 16 h 119"/>
                <a:gd name="T36" fmla="*/ 95 w 169"/>
                <a:gd name="T37" fmla="*/ 21 h 119"/>
                <a:gd name="T38" fmla="*/ 91 w 169"/>
                <a:gd name="T39" fmla="*/ 27 h 119"/>
                <a:gd name="T40" fmla="*/ 95 w 169"/>
                <a:gd name="T41" fmla="*/ 34 h 119"/>
                <a:gd name="T42" fmla="*/ 106 w 169"/>
                <a:gd name="T43" fmla="*/ 41 h 119"/>
                <a:gd name="T44" fmla="*/ 116 w 169"/>
                <a:gd name="T45" fmla="*/ 45 h 119"/>
                <a:gd name="T46" fmla="*/ 123 w 169"/>
                <a:gd name="T47" fmla="*/ 47 h 119"/>
                <a:gd name="T48" fmla="*/ 123 w 169"/>
                <a:gd name="T49" fmla="*/ 53 h 119"/>
                <a:gd name="T50" fmla="*/ 119 w 169"/>
                <a:gd name="T51" fmla="*/ 59 h 119"/>
                <a:gd name="T52" fmla="*/ 110 w 169"/>
                <a:gd name="T53" fmla="*/ 64 h 119"/>
                <a:gd name="T54" fmla="*/ 119 w 169"/>
                <a:gd name="T55" fmla="*/ 66 h 119"/>
                <a:gd name="T56" fmla="*/ 125 w 169"/>
                <a:gd name="T57" fmla="*/ 71 h 119"/>
                <a:gd name="T58" fmla="*/ 140 w 169"/>
                <a:gd name="T59" fmla="*/ 76 h 119"/>
                <a:gd name="T60" fmla="*/ 147 w 169"/>
                <a:gd name="T61" fmla="*/ 76 h 119"/>
                <a:gd name="T62" fmla="*/ 158 w 169"/>
                <a:gd name="T63" fmla="*/ 75 h 119"/>
                <a:gd name="T64" fmla="*/ 155 w 169"/>
                <a:gd name="T65" fmla="*/ 83 h 119"/>
                <a:gd name="T66" fmla="*/ 156 w 169"/>
                <a:gd name="T67" fmla="*/ 87 h 119"/>
                <a:gd name="T68" fmla="*/ 164 w 169"/>
                <a:gd name="T69" fmla="*/ 93 h 119"/>
                <a:gd name="T70" fmla="*/ 158 w 169"/>
                <a:gd name="T71" fmla="*/ 96 h 119"/>
                <a:gd name="T72" fmla="*/ 164 w 169"/>
                <a:gd name="T73" fmla="*/ 101 h 119"/>
                <a:gd name="T74" fmla="*/ 167 w 169"/>
                <a:gd name="T75" fmla="*/ 111 h 119"/>
                <a:gd name="T76" fmla="*/ 162 w 169"/>
                <a:gd name="T77" fmla="*/ 114 h 119"/>
                <a:gd name="T78" fmla="*/ 154 w 169"/>
                <a:gd name="T79" fmla="*/ 119 h 119"/>
                <a:gd name="T80" fmla="*/ 142 w 169"/>
                <a:gd name="T81" fmla="*/ 107 h 119"/>
                <a:gd name="T82" fmla="*/ 138 w 169"/>
                <a:gd name="T83" fmla="*/ 98 h 119"/>
                <a:gd name="T84" fmla="*/ 129 w 169"/>
                <a:gd name="T85" fmla="*/ 97 h 119"/>
                <a:gd name="T86" fmla="*/ 126 w 169"/>
                <a:gd name="T87" fmla="*/ 85 h 119"/>
                <a:gd name="T88" fmla="*/ 114 w 169"/>
                <a:gd name="T89" fmla="*/ 91 h 119"/>
                <a:gd name="T90" fmla="*/ 101 w 169"/>
                <a:gd name="T91" fmla="*/ 90 h 119"/>
                <a:gd name="T92" fmla="*/ 96 w 169"/>
                <a:gd name="T93" fmla="*/ 86 h 119"/>
                <a:gd name="T94" fmla="*/ 88 w 169"/>
                <a:gd name="T95" fmla="*/ 84 h 119"/>
                <a:gd name="T96" fmla="*/ 76 w 169"/>
                <a:gd name="T97" fmla="*/ 88 h 119"/>
                <a:gd name="T98" fmla="*/ 69 w 169"/>
                <a:gd name="T99" fmla="*/ 84 h 119"/>
                <a:gd name="T100" fmla="*/ 56 w 169"/>
                <a:gd name="T101" fmla="*/ 80 h 119"/>
                <a:gd name="T102" fmla="*/ 41 w 169"/>
                <a:gd name="T103" fmla="*/ 83 h 119"/>
                <a:gd name="T104" fmla="*/ 30 w 169"/>
                <a:gd name="T105" fmla="*/ 83 h 119"/>
                <a:gd name="T106" fmla="*/ 26 w 169"/>
                <a:gd name="T107" fmla="*/ 77 h 119"/>
                <a:gd name="T108" fmla="*/ 20 w 169"/>
                <a:gd name="T109" fmla="*/ 71 h 119"/>
                <a:gd name="T110" fmla="*/ 15 w 169"/>
                <a:gd name="T111" fmla="*/ 61 h 119"/>
                <a:gd name="T112" fmla="*/ 18 w 169"/>
                <a:gd name="T113" fmla="*/ 46 h 119"/>
                <a:gd name="T114" fmla="*/ 13 w 169"/>
                <a:gd name="T115" fmla="*/ 37 h 119"/>
                <a:gd name="T116" fmla="*/ 2 w 169"/>
                <a:gd name="T117" fmla="*/ 33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69" h="119">
                  <a:moveTo>
                    <a:pt x="2" y="33"/>
                  </a:moveTo>
                  <a:cubicBezTo>
                    <a:pt x="0" y="31"/>
                    <a:pt x="0" y="31"/>
                    <a:pt x="0" y="31"/>
                  </a:cubicBezTo>
                  <a:cubicBezTo>
                    <a:pt x="4" y="28"/>
                    <a:pt x="4" y="28"/>
                    <a:pt x="4" y="28"/>
                  </a:cubicBezTo>
                  <a:cubicBezTo>
                    <a:pt x="4" y="28"/>
                    <a:pt x="6" y="28"/>
                    <a:pt x="7" y="27"/>
                  </a:cubicBezTo>
                  <a:cubicBezTo>
                    <a:pt x="9" y="27"/>
                    <a:pt x="15" y="25"/>
                    <a:pt x="15" y="25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23"/>
                    <a:pt x="19" y="21"/>
                    <a:pt x="19" y="21"/>
                  </a:cubicBezTo>
                  <a:cubicBezTo>
                    <a:pt x="20" y="21"/>
                    <a:pt x="22" y="21"/>
                    <a:pt x="23" y="20"/>
                  </a:cubicBezTo>
                  <a:cubicBezTo>
                    <a:pt x="23" y="20"/>
                    <a:pt x="24" y="19"/>
                    <a:pt x="24" y="19"/>
                  </a:cubicBezTo>
                  <a:cubicBezTo>
                    <a:pt x="24" y="19"/>
                    <a:pt x="24" y="18"/>
                    <a:pt x="25" y="18"/>
                  </a:cubicBezTo>
                  <a:cubicBezTo>
                    <a:pt x="25" y="18"/>
                    <a:pt x="26" y="18"/>
                    <a:pt x="27" y="17"/>
                  </a:cubicBezTo>
                  <a:cubicBezTo>
                    <a:pt x="28" y="17"/>
                    <a:pt x="28" y="17"/>
                    <a:pt x="29" y="16"/>
                  </a:cubicBezTo>
                  <a:cubicBezTo>
                    <a:pt x="29" y="16"/>
                    <a:pt x="30" y="13"/>
                    <a:pt x="30" y="13"/>
                  </a:cubicBezTo>
                  <a:cubicBezTo>
                    <a:pt x="30" y="13"/>
                    <a:pt x="30" y="13"/>
                    <a:pt x="30" y="13"/>
                  </a:cubicBezTo>
                  <a:cubicBezTo>
                    <a:pt x="31" y="13"/>
                    <a:pt x="32" y="14"/>
                    <a:pt x="32" y="14"/>
                  </a:cubicBezTo>
                  <a:cubicBezTo>
                    <a:pt x="32" y="14"/>
                    <a:pt x="34" y="14"/>
                    <a:pt x="35" y="14"/>
                  </a:cubicBezTo>
                  <a:cubicBezTo>
                    <a:pt x="35" y="14"/>
                    <a:pt x="37" y="13"/>
                    <a:pt x="37" y="13"/>
                  </a:cubicBezTo>
                  <a:cubicBezTo>
                    <a:pt x="37" y="13"/>
                    <a:pt x="37" y="12"/>
                    <a:pt x="38" y="12"/>
                  </a:cubicBezTo>
                  <a:cubicBezTo>
                    <a:pt x="39" y="12"/>
                    <a:pt x="40" y="12"/>
                    <a:pt x="41" y="12"/>
                  </a:cubicBezTo>
                  <a:cubicBezTo>
                    <a:pt x="41" y="12"/>
                    <a:pt x="43" y="12"/>
                    <a:pt x="43" y="12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5" y="11"/>
                    <a:pt x="44" y="10"/>
                    <a:pt x="45" y="11"/>
                  </a:cubicBezTo>
                  <a:cubicBezTo>
                    <a:pt x="46" y="11"/>
                    <a:pt x="45" y="12"/>
                    <a:pt x="46" y="11"/>
                  </a:cubicBezTo>
                  <a:cubicBezTo>
                    <a:pt x="47" y="10"/>
                    <a:pt x="48" y="8"/>
                    <a:pt x="48" y="8"/>
                  </a:cubicBezTo>
                  <a:cubicBezTo>
                    <a:pt x="48" y="8"/>
                    <a:pt x="47" y="8"/>
                    <a:pt x="49" y="8"/>
                  </a:cubicBezTo>
                  <a:cubicBezTo>
                    <a:pt x="51" y="8"/>
                    <a:pt x="51" y="8"/>
                    <a:pt x="53" y="8"/>
                  </a:cubicBezTo>
                  <a:cubicBezTo>
                    <a:pt x="54" y="8"/>
                    <a:pt x="56" y="7"/>
                    <a:pt x="56" y="7"/>
                  </a:cubicBezTo>
                  <a:cubicBezTo>
                    <a:pt x="57" y="7"/>
                    <a:pt x="58" y="6"/>
                    <a:pt x="58" y="6"/>
                  </a:cubicBezTo>
                  <a:cubicBezTo>
                    <a:pt x="58" y="5"/>
                    <a:pt x="54" y="3"/>
                    <a:pt x="54" y="3"/>
                  </a:cubicBezTo>
                  <a:cubicBezTo>
                    <a:pt x="54" y="3"/>
                    <a:pt x="52" y="2"/>
                    <a:pt x="55" y="2"/>
                  </a:cubicBezTo>
                  <a:cubicBezTo>
                    <a:pt x="58" y="3"/>
                    <a:pt x="59" y="3"/>
                    <a:pt x="59" y="3"/>
                  </a:cubicBezTo>
                  <a:cubicBezTo>
                    <a:pt x="60" y="3"/>
                    <a:pt x="60" y="2"/>
                    <a:pt x="61" y="2"/>
                  </a:cubicBezTo>
                  <a:cubicBezTo>
                    <a:pt x="62" y="1"/>
                    <a:pt x="63" y="0"/>
                    <a:pt x="63" y="0"/>
                  </a:cubicBezTo>
                  <a:cubicBezTo>
                    <a:pt x="64" y="0"/>
                    <a:pt x="66" y="2"/>
                    <a:pt x="66" y="2"/>
                  </a:cubicBezTo>
                  <a:cubicBezTo>
                    <a:pt x="66" y="4"/>
                    <a:pt x="66" y="4"/>
                    <a:pt x="66" y="4"/>
                  </a:cubicBezTo>
                  <a:cubicBezTo>
                    <a:pt x="69" y="4"/>
                    <a:pt x="69" y="4"/>
                    <a:pt x="69" y="4"/>
                  </a:cubicBezTo>
                  <a:cubicBezTo>
                    <a:pt x="69" y="4"/>
                    <a:pt x="70" y="3"/>
                    <a:pt x="71" y="4"/>
                  </a:cubicBezTo>
                  <a:cubicBezTo>
                    <a:pt x="72" y="4"/>
                    <a:pt x="74" y="6"/>
                    <a:pt x="74" y="6"/>
                  </a:cubicBezTo>
                  <a:cubicBezTo>
                    <a:pt x="73" y="8"/>
                    <a:pt x="73" y="8"/>
                    <a:pt x="73" y="8"/>
                  </a:cubicBezTo>
                  <a:cubicBezTo>
                    <a:pt x="69" y="9"/>
                    <a:pt x="69" y="9"/>
                    <a:pt x="69" y="9"/>
                  </a:cubicBezTo>
                  <a:cubicBezTo>
                    <a:pt x="69" y="9"/>
                    <a:pt x="69" y="11"/>
                    <a:pt x="70" y="11"/>
                  </a:cubicBezTo>
                  <a:cubicBezTo>
                    <a:pt x="70" y="11"/>
                    <a:pt x="71" y="12"/>
                    <a:pt x="72" y="11"/>
                  </a:cubicBezTo>
                  <a:cubicBezTo>
                    <a:pt x="73" y="11"/>
                    <a:pt x="73" y="10"/>
                    <a:pt x="73" y="10"/>
                  </a:cubicBezTo>
                  <a:cubicBezTo>
                    <a:pt x="73" y="10"/>
                    <a:pt x="76" y="10"/>
                    <a:pt x="76" y="11"/>
                  </a:cubicBezTo>
                  <a:cubicBezTo>
                    <a:pt x="76" y="11"/>
                    <a:pt x="78" y="12"/>
                    <a:pt x="78" y="12"/>
                  </a:cubicBezTo>
                  <a:cubicBezTo>
                    <a:pt x="79" y="11"/>
                    <a:pt x="80" y="11"/>
                    <a:pt x="81" y="11"/>
                  </a:cubicBezTo>
                  <a:cubicBezTo>
                    <a:pt x="81" y="11"/>
                    <a:pt x="82" y="12"/>
                    <a:pt x="83" y="12"/>
                  </a:cubicBezTo>
                  <a:cubicBezTo>
                    <a:pt x="84" y="12"/>
                    <a:pt x="85" y="10"/>
                    <a:pt x="85" y="10"/>
                  </a:cubicBezTo>
                  <a:cubicBezTo>
                    <a:pt x="85" y="10"/>
                    <a:pt x="86" y="10"/>
                    <a:pt x="86" y="11"/>
                  </a:cubicBezTo>
                  <a:cubicBezTo>
                    <a:pt x="87" y="11"/>
                    <a:pt x="86" y="11"/>
                    <a:pt x="87" y="12"/>
                  </a:cubicBezTo>
                  <a:cubicBezTo>
                    <a:pt x="87" y="13"/>
                    <a:pt x="87" y="13"/>
                    <a:pt x="88" y="13"/>
                  </a:cubicBezTo>
                  <a:cubicBezTo>
                    <a:pt x="89" y="14"/>
                    <a:pt x="91" y="14"/>
                    <a:pt x="91" y="15"/>
                  </a:cubicBezTo>
                  <a:cubicBezTo>
                    <a:pt x="91" y="15"/>
                    <a:pt x="92" y="17"/>
                    <a:pt x="93" y="17"/>
                  </a:cubicBezTo>
                  <a:cubicBezTo>
                    <a:pt x="94" y="16"/>
                    <a:pt x="94" y="16"/>
                    <a:pt x="95" y="16"/>
                  </a:cubicBezTo>
                  <a:cubicBezTo>
                    <a:pt x="96" y="17"/>
                    <a:pt x="98" y="16"/>
                    <a:pt x="98" y="17"/>
                  </a:cubicBezTo>
                  <a:cubicBezTo>
                    <a:pt x="97" y="18"/>
                    <a:pt x="97" y="19"/>
                    <a:pt x="97" y="20"/>
                  </a:cubicBezTo>
                  <a:cubicBezTo>
                    <a:pt x="97" y="20"/>
                    <a:pt x="96" y="21"/>
                    <a:pt x="95" y="21"/>
                  </a:cubicBezTo>
                  <a:cubicBezTo>
                    <a:pt x="94" y="21"/>
                    <a:pt x="93" y="22"/>
                    <a:pt x="93" y="22"/>
                  </a:cubicBezTo>
                  <a:cubicBezTo>
                    <a:pt x="93" y="23"/>
                    <a:pt x="92" y="24"/>
                    <a:pt x="92" y="25"/>
                  </a:cubicBezTo>
                  <a:cubicBezTo>
                    <a:pt x="91" y="26"/>
                    <a:pt x="91" y="27"/>
                    <a:pt x="91" y="27"/>
                  </a:cubicBezTo>
                  <a:cubicBezTo>
                    <a:pt x="90" y="28"/>
                    <a:pt x="90" y="28"/>
                    <a:pt x="90" y="28"/>
                  </a:cubicBezTo>
                  <a:cubicBezTo>
                    <a:pt x="90" y="29"/>
                    <a:pt x="93" y="33"/>
                    <a:pt x="93" y="33"/>
                  </a:cubicBezTo>
                  <a:cubicBezTo>
                    <a:pt x="95" y="34"/>
                    <a:pt x="95" y="34"/>
                    <a:pt x="95" y="34"/>
                  </a:cubicBezTo>
                  <a:cubicBezTo>
                    <a:pt x="96" y="36"/>
                    <a:pt x="96" y="36"/>
                    <a:pt x="96" y="36"/>
                  </a:cubicBezTo>
                  <a:cubicBezTo>
                    <a:pt x="102" y="40"/>
                    <a:pt x="102" y="40"/>
                    <a:pt x="102" y="40"/>
                  </a:cubicBezTo>
                  <a:cubicBezTo>
                    <a:pt x="102" y="40"/>
                    <a:pt x="104" y="41"/>
                    <a:pt x="106" y="41"/>
                  </a:cubicBezTo>
                  <a:cubicBezTo>
                    <a:pt x="108" y="42"/>
                    <a:pt x="110" y="42"/>
                    <a:pt x="110" y="42"/>
                  </a:cubicBezTo>
                  <a:cubicBezTo>
                    <a:pt x="113" y="45"/>
                    <a:pt x="113" y="45"/>
                    <a:pt x="113" y="45"/>
                  </a:cubicBezTo>
                  <a:cubicBezTo>
                    <a:pt x="113" y="45"/>
                    <a:pt x="115" y="45"/>
                    <a:pt x="116" y="45"/>
                  </a:cubicBezTo>
                  <a:cubicBezTo>
                    <a:pt x="116" y="46"/>
                    <a:pt x="119" y="46"/>
                    <a:pt x="119" y="46"/>
                  </a:cubicBezTo>
                  <a:cubicBezTo>
                    <a:pt x="121" y="46"/>
                    <a:pt x="121" y="46"/>
                    <a:pt x="121" y="46"/>
                  </a:cubicBezTo>
                  <a:cubicBezTo>
                    <a:pt x="121" y="46"/>
                    <a:pt x="122" y="45"/>
                    <a:pt x="123" y="47"/>
                  </a:cubicBezTo>
                  <a:cubicBezTo>
                    <a:pt x="123" y="48"/>
                    <a:pt x="124" y="50"/>
                    <a:pt x="124" y="50"/>
                  </a:cubicBezTo>
                  <a:cubicBezTo>
                    <a:pt x="124" y="50"/>
                    <a:pt x="124" y="51"/>
                    <a:pt x="124" y="52"/>
                  </a:cubicBezTo>
                  <a:cubicBezTo>
                    <a:pt x="123" y="52"/>
                    <a:pt x="123" y="52"/>
                    <a:pt x="123" y="53"/>
                  </a:cubicBezTo>
                  <a:cubicBezTo>
                    <a:pt x="123" y="53"/>
                    <a:pt x="123" y="57"/>
                    <a:pt x="123" y="57"/>
                  </a:cubicBezTo>
                  <a:cubicBezTo>
                    <a:pt x="123" y="57"/>
                    <a:pt x="123" y="58"/>
                    <a:pt x="122" y="58"/>
                  </a:cubicBezTo>
                  <a:cubicBezTo>
                    <a:pt x="120" y="59"/>
                    <a:pt x="120" y="59"/>
                    <a:pt x="119" y="59"/>
                  </a:cubicBezTo>
                  <a:cubicBezTo>
                    <a:pt x="117" y="59"/>
                    <a:pt x="114" y="60"/>
                    <a:pt x="113" y="61"/>
                  </a:cubicBezTo>
                  <a:cubicBezTo>
                    <a:pt x="113" y="61"/>
                    <a:pt x="111" y="61"/>
                    <a:pt x="111" y="61"/>
                  </a:cubicBezTo>
                  <a:cubicBezTo>
                    <a:pt x="111" y="62"/>
                    <a:pt x="110" y="64"/>
                    <a:pt x="110" y="64"/>
                  </a:cubicBezTo>
                  <a:cubicBezTo>
                    <a:pt x="110" y="64"/>
                    <a:pt x="110" y="66"/>
                    <a:pt x="112" y="66"/>
                  </a:cubicBezTo>
                  <a:cubicBezTo>
                    <a:pt x="115" y="66"/>
                    <a:pt x="115" y="66"/>
                    <a:pt x="116" y="66"/>
                  </a:cubicBezTo>
                  <a:cubicBezTo>
                    <a:pt x="117" y="66"/>
                    <a:pt x="117" y="65"/>
                    <a:pt x="119" y="66"/>
                  </a:cubicBezTo>
                  <a:cubicBezTo>
                    <a:pt x="120" y="66"/>
                    <a:pt x="121" y="68"/>
                    <a:pt x="121" y="68"/>
                  </a:cubicBezTo>
                  <a:cubicBezTo>
                    <a:pt x="123" y="70"/>
                    <a:pt x="123" y="70"/>
                    <a:pt x="123" y="70"/>
                  </a:cubicBezTo>
                  <a:cubicBezTo>
                    <a:pt x="125" y="71"/>
                    <a:pt x="125" y="71"/>
                    <a:pt x="125" y="71"/>
                  </a:cubicBezTo>
                  <a:cubicBezTo>
                    <a:pt x="131" y="71"/>
                    <a:pt x="131" y="71"/>
                    <a:pt x="131" y="71"/>
                  </a:cubicBezTo>
                  <a:cubicBezTo>
                    <a:pt x="135" y="75"/>
                    <a:pt x="135" y="75"/>
                    <a:pt x="135" y="75"/>
                  </a:cubicBezTo>
                  <a:cubicBezTo>
                    <a:pt x="140" y="76"/>
                    <a:pt x="140" y="76"/>
                    <a:pt x="140" y="76"/>
                  </a:cubicBezTo>
                  <a:cubicBezTo>
                    <a:pt x="140" y="76"/>
                    <a:pt x="140" y="79"/>
                    <a:pt x="141" y="79"/>
                  </a:cubicBezTo>
                  <a:cubicBezTo>
                    <a:pt x="143" y="79"/>
                    <a:pt x="144" y="78"/>
                    <a:pt x="144" y="78"/>
                  </a:cubicBezTo>
                  <a:cubicBezTo>
                    <a:pt x="144" y="78"/>
                    <a:pt x="146" y="76"/>
                    <a:pt x="147" y="76"/>
                  </a:cubicBezTo>
                  <a:cubicBezTo>
                    <a:pt x="149" y="75"/>
                    <a:pt x="148" y="74"/>
                    <a:pt x="150" y="75"/>
                  </a:cubicBezTo>
                  <a:cubicBezTo>
                    <a:pt x="152" y="77"/>
                    <a:pt x="156" y="75"/>
                    <a:pt x="156" y="75"/>
                  </a:cubicBezTo>
                  <a:cubicBezTo>
                    <a:pt x="158" y="75"/>
                    <a:pt x="158" y="75"/>
                    <a:pt x="158" y="75"/>
                  </a:cubicBezTo>
                  <a:cubicBezTo>
                    <a:pt x="158" y="78"/>
                    <a:pt x="158" y="78"/>
                    <a:pt x="158" y="78"/>
                  </a:cubicBezTo>
                  <a:cubicBezTo>
                    <a:pt x="158" y="81"/>
                    <a:pt x="158" y="81"/>
                    <a:pt x="158" y="81"/>
                  </a:cubicBezTo>
                  <a:cubicBezTo>
                    <a:pt x="155" y="83"/>
                    <a:pt x="155" y="83"/>
                    <a:pt x="155" y="83"/>
                  </a:cubicBezTo>
                  <a:cubicBezTo>
                    <a:pt x="154" y="84"/>
                    <a:pt x="154" y="84"/>
                    <a:pt x="154" y="84"/>
                  </a:cubicBezTo>
                  <a:cubicBezTo>
                    <a:pt x="154" y="84"/>
                    <a:pt x="154" y="85"/>
                    <a:pt x="154" y="86"/>
                  </a:cubicBezTo>
                  <a:cubicBezTo>
                    <a:pt x="155" y="86"/>
                    <a:pt x="156" y="87"/>
                    <a:pt x="156" y="87"/>
                  </a:cubicBezTo>
                  <a:cubicBezTo>
                    <a:pt x="160" y="88"/>
                    <a:pt x="160" y="88"/>
                    <a:pt x="160" y="88"/>
                  </a:cubicBezTo>
                  <a:cubicBezTo>
                    <a:pt x="163" y="90"/>
                    <a:pt x="163" y="90"/>
                    <a:pt x="163" y="90"/>
                  </a:cubicBezTo>
                  <a:cubicBezTo>
                    <a:pt x="163" y="90"/>
                    <a:pt x="163" y="93"/>
                    <a:pt x="164" y="93"/>
                  </a:cubicBezTo>
                  <a:cubicBezTo>
                    <a:pt x="165" y="93"/>
                    <a:pt x="167" y="94"/>
                    <a:pt x="167" y="94"/>
                  </a:cubicBezTo>
                  <a:cubicBezTo>
                    <a:pt x="167" y="94"/>
                    <a:pt x="163" y="97"/>
                    <a:pt x="162" y="97"/>
                  </a:cubicBezTo>
                  <a:cubicBezTo>
                    <a:pt x="161" y="97"/>
                    <a:pt x="158" y="96"/>
                    <a:pt x="158" y="96"/>
                  </a:cubicBezTo>
                  <a:cubicBezTo>
                    <a:pt x="159" y="100"/>
                    <a:pt x="159" y="100"/>
                    <a:pt x="159" y="100"/>
                  </a:cubicBezTo>
                  <a:cubicBezTo>
                    <a:pt x="163" y="100"/>
                    <a:pt x="163" y="100"/>
                    <a:pt x="163" y="100"/>
                  </a:cubicBezTo>
                  <a:cubicBezTo>
                    <a:pt x="163" y="100"/>
                    <a:pt x="163" y="100"/>
                    <a:pt x="164" y="101"/>
                  </a:cubicBezTo>
                  <a:cubicBezTo>
                    <a:pt x="164" y="102"/>
                    <a:pt x="165" y="103"/>
                    <a:pt x="165" y="103"/>
                  </a:cubicBezTo>
                  <a:cubicBezTo>
                    <a:pt x="165" y="103"/>
                    <a:pt x="169" y="102"/>
                    <a:pt x="169" y="106"/>
                  </a:cubicBezTo>
                  <a:cubicBezTo>
                    <a:pt x="168" y="107"/>
                    <a:pt x="167" y="110"/>
                    <a:pt x="167" y="111"/>
                  </a:cubicBezTo>
                  <a:cubicBezTo>
                    <a:pt x="168" y="111"/>
                    <a:pt x="168" y="112"/>
                    <a:pt x="168" y="112"/>
                  </a:cubicBezTo>
                  <a:cubicBezTo>
                    <a:pt x="166" y="114"/>
                    <a:pt x="166" y="114"/>
                    <a:pt x="166" y="114"/>
                  </a:cubicBezTo>
                  <a:cubicBezTo>
                    <a:pt x="162" y="114"/>
                    <a:pt x="162" y="114"/>
                    <a:pt x="162" y="114"/>
                  </a:cubicBezTo>
                  <a:cubicBezTo>
                    <a:pt x="158" y="116"/>
                    <a:pt x="158" y="116"/>
                    <a:pt x="158" y="116"/>
                  </a:cubicBezTo>
                  <a:cubicBezTo>
                    <a:pt x="156" y="118"/>
                    <a:pt x="156" y="118"/>
                    <a:pt x="156" y="118"/>
                  </a:cubicBezTo>
                  <a:cubicBezTo>
                    <a:pt x="154" y="119"/>
                    <a:pt x="154" y="119"/>
                    <a:pt x="154" y="119"/>
                  </a:cubicBezTo>
                  <a:cubicBezTo>
                    <a:pt x="151" y="115"/>
                    <a:pt x="151" y="115"/>
                    <a:pt x="151" y="115"/>
                  </a:cubicBezTo>
                  <a:cubicBezTo>
                    <a:pt x="145" y="110"/>
                    <a:pt x="145" y="110"/>
                    <a:pt x="145" y="110"/>
                  </a:cubicBezTo>
                  <a:cubicBezTo>
                    <a:pt x="142" y="107"/>
                    <a:pt x="142" y="107"/>
                    <a:pt x="142" y="107"/>
                  </a:cubicBezTo>
                  <a:cubicBezTo>
                    <a:pt x="140" y="103"/>
                    <a:pt x="140" y="103"/>
                    <a:pt x="140" y="103"/>
                  </a:cubicBezTo>
                  <a:cubicBezTo>
                    <a:pt x="140" y="100"/>
                    <a:pt x="140" y="100"/>
                    <a:pt x="140" y="100"/>
                  </a:cubicBezTo>
                  <a:cubicBezTo>
                    <a:pt x="138" y="98"/>
                    <a:pt x="138" y="98"/>
                    <a:pt x="138" y="98"/>
                  </a:cubicBezTo>
                  <a:cubicBezTo>
                    <a:pt x="138" y="98"/>
                    <a:pt x="137" y="98"/>
                    <a:pt x="135" y="98"/>
                  </a:cubicBezTo>
                  <a:cubicBezTo>
                    <a:pt x="134" y="98"/>
                    <a:pt x="131" y="97"/>
                    <a:pt x="131" y="97"/>
                  </a:cubicBezTo>
                  <a:cubicBezTo>
                    <a:pt x="129" y="97"/>
                    <a:pt x="129" y="97"/>
                    <a:pt x="129" y="97"/>
                  </a:cubicBezTo>
                  <a:cubicBezTo>
                    <a:pt x="129" y="92"/>
                    <a:pt x="129" y="92"/>
                    <a:pt x="129" y="92"/>
                  </a:cubicBezTo>
                  <a:cubicBezTo>
                    <a:pt x="129" y="92"/>
                    <a:pt x="128" y="88"/>
                    <a:pt x="127" y="88"/>
                  </a:cubicBezTo>
                  <a:cubicBezTo>
                    <a:pt x="127" y="87"/>
                    <a:pt x="126" y="85"/>
                    <a:pt x="126" y="85"/>
                  </a:cubicBezTo>
                  <a:cubicBezTo>
                    <a:pt x="126" y="85"/>
                    <a:pt x="123" y="86"/>
                    <a:pt x="121" y="86"/>
                  </a:cubicBezTo>
                  <a:cubicBezTo>
                    <a:pt x="120" y="87"/>
                    <a:pt x="118" y="88"/>
                    <a:pt x="117" y="89"/>
                  </a:cubicBezTo>
                  <a:cubicBezTo>
                    <a:pt x="116" y="90"/>
                    <a:pt x="114" y="91"/>
                    <a:pt x="114" y="91"/>
                  </a:cubicBezTo>
                  <a:cubicBezTo>
                    <a:pt x="109" y="93"/>
                    <a:pt x="109" y="93"/>
                    <a:pt x="109" y="93"/>
                  </a:cubicBezTo>
                  <a:cubicBezTo>
                    <a:pt x="106" y="91"/>
                    <a:pt x="106" y="91"/>
                    <a:pt x="106" y="91"/>
                  </a:cubicBezTo>
                  <a:cubicBezTo>
                    <a:pt x="101" y="90"/>
                    <a:pt x="101" y="90"/>
                    <a:pt x="101" y="90"/>
                  </a:cubicBezTo>
                  <a:cubicBezTo>
                    <a:pt x="99" y="94"/>
                    <a:pt x="99" y="94"/>
                    <a:pt x="99" y="94"/>
                  </a:cubicBezTo>
                  <a:cubicBezTo>
                    <a:pt x="99" y="94"/>
                    <a:pt x="98" y="92"/>
                    <a:pt x="97" y="91"/>
                  </a:cubicBezTo>
                  <a:cubicBezTo>
                    <a:pt x="97" y="89"/>
                    <a:pt x="96" y="86"/>
                    <a:pt x="96" y="86"/>
                  </a:cubicBezTo>
                  <a:cubicBezTo>
                    <a:pt x="96" y="86"/>
                    <a:pt x="95" y="85"/>
                    <a:pt x="94" y="85"/>
                  </a:cubicBezTo>
                  <a:cubicBezTo>
                    <a:pt x="93" y="85"/>
                    <a:pt x="91" y="84"/>
                    <a:pt x="91" y="84"/>
                  </a:cubicBezTo>
                  <a:cubicBezTo>
                    <a:pt x="88" y="84"/>
                    <a:pt x="88" y="84"/>
                    <a:pt x="88" y="84"/>
                  </a:cubicBezTo>
                  <a:cubicBezTo>
                    <a:pt x="85" y="88"/>
                    <a:pt x="85" y="88"/>
                    <a:pt x="85" y="88"/>
                  </a:cubicBezTo>
                  <a:cubicBezTo>
                    <a:pt x="80" y="90"/>
                    <a:pt x="80" y="90"/>
                    <a:pt x="80" y="90"/>
                  </a:cubicBezTo>
                  <a:cubicBezTo>
                    <a:pt x="76" y="88"/>
                    <a:pt x="76" y="88"/>
                    <a:pt x="76" y="88"/>
                  </a:cubicBezTo>
                  <a:cubicBezTo>
                    <a:pt x="76" y="88"/>
                    <a:pt x="75" y="86"/>
                    <a:pt x="74" y="87"/>
                  </a:cubicBezTo>
                  <a:cubicBezTo>
                    <a:pt x="73" y="87"/>
                    <a:pt x="70" y="86"/>
                    <a:pt x="70" y="86"/>
                  </a:cubicBezTo>
                  <a:cubicBezTo>
                    <a:pt x="70" y="86"/>
                    <a:pt x="69" y="85"/>
                    <a:pt x="69" y="84"/>
                  </a:cubicBezTo>
                  <a:cubicBezTo>
                    <a:pt x="69" y="83"/>
                    <a:pt x="66" y="81"/>
                    <a:pt x="66" y="81"/>
                  </a:cubicBezTo>
                  <a:cubicBezTo>
                    <a:pt x="66" y="81"/>
                    <a:pt x="62" y="79"/>
                    <a:pt x="61" y="79"/>
                  </a:cubicBezTo>
                  <a:cubicBezTo>
                    <a:pt x="60" y="80"/>
                    <a:pt x="57" y="80"/>
                    <a:pt x="56" y="80"/>
                  </a:cubicBezTo>
                  <a:cubicBezTo>
                    <a:pt x="54" y="80"/>
                    <a:pt x="49" y="79"/>
                    <a:pt x="49" y="79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2"/>
                    <a:pt x="43" y="82"/>
                    <a:pt x="41" y="83"/>
                  </a:cubicBezTo>
                  <a:cubicBezTo>
                    <a:pt x="40" y="83"/>
                    <a:pt x="38" y="84"/>
                    <a:pt x="38" y="84"/>
                  </a:cubicBezTo>
                  <a:cubicBezTo>
                    <a:pt x="38" y="84"/>
                    <a:pt x="34" y="83"/>
                    <a:pt x="33" y="83"/>
                  </a:cubicBezTo>
                  <a:cubicBezTo>
                    <a:pt x="32" y="83"/>
                    <a:pt x="32" y="83"/>
                    <a:pt x="30" y="83"/>
                  </a:cubicBezTo>
                  <a:cubicBezTo>
                    <a:pt x="28" y="83"/>
                    <a:pt x="23" y="83"/>
                    <a:pt x="23" y="83"/>
                  </a:cubicBezTo>
                  <a:cubicBezTo>
                    <a:pt x="26" y="80"/>
                    <a:pt x="26" y="80"/>
                    <a:pt x="26" y="80"/>
                  </a:cubicBezTo>
                  <a:cubicBezTo>
                    <a:pt x="26" y="80"/>
                    <a:pt x="27" y="78"/>
                    <a:pt x="26" y="77"/>
                  </a:cubicBezTo>
                  <a:cubicBezTo>
                    <a:pt x="25" y="76"/>
                    <a:pt x="25" y="75"/>
                    <a:pt x="24" y="75"/>
                  </a:cubicBezTo>
                  <a:cubicBezTo>
                    <a:pt x="23" y="74"/>
                    <a:pt x="20" y="72"/>
                    <a:pt x="20" y="72"/>
                  </a:cubicBezTo>
                  <a:cubicBezTo>
                    <a:pt x="20" y="72"/>
                    <a:pt x="20" y="72"/>
                    <a:pt x="20" y="71"/>
                  </a:cubicBezTo>
                  <a:cubicBezTo>
                    <a:pt x="19" y="70"/>
                    <a:pt x="18" y="67"/>
                    <a:pt x="18" y="67"/>
                  </a:cubicBezTo>
                  <a:cubicBezTo>
                    <a:pt x="17" y="65"/>
                    <a:pt x="17" y="65"/>
                    <a:pt x="17" y="65"/>
                  </a:cubicBezTo>
                  <a:cubicBezTo>
                    <a:pt x="17" y="65"/>
                    <a:pt x="14" y="63"/>
                    <a:pt x="15" y="61"/>
                  </a:cubicBezTo>
                  <a:cubicBezTo>
                    <a:pt x="16" y="59"/>
                    <a:pt x="18" y="54"/>
                    <a:pt x="18" y="54"/>
                  </a:cubicBezTo>
                  <a:cubicBezTo>
                    <a:pt x="19" y="49"/>
                    <a:pt x="19" y="49"/>
                    <a:pt x="19" y="49"/>
                  </a:cubicBezTo>
                  <a:cubicBezTo>
                    <a:pt x="18" y="46"/>
                    <a:pt x="18" y="46"/>
                    <a:pt x="18" y="46"/>
                  </a:cubicBezTo>
                  <a:cubicBezTo>
                    <a:pt x="16" y="43"/>
                    <a:pt x="16" y="43"/>
                    <a:pt x="16" y="43"/>
                  </a:cubicBezTo>
                  <a:cubicBezTo>
                    <a:pt x="16" y="43"/>
                    <a:pt x="15" y="43"/>
                    <a:pt x="14" y="41"/>
                  </a:cubicBezTo>
                  <a:cubicBezTo>
                    <a:pt x="14" y="38"/>
                    <a:pt x="14" y="38"/>
                    <a:pt x="13" y="37"/>
                  </a:cubicBezTo>
                  <a:cubicBezTo>
                    <a:pt x="12" y="35"/>
                    <a:pt x="8" y="34"/>
                    <a:pt x="8" y="34"/>
                  </a:cubicBezTo>
                  <a:cubicBezTo>
                    <a:pt x="3" y="34"/>
                    <a:pt x="3" y="34"/>
                    <a:pt x="3" y="34"/>
                  </a:cubicBezTo>
                  <a:lnTo>
                    <a:pt x="2" y="33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66" name="Freeform 219">
              <a:extLst>
                <a:ext uri="{FF2B5EF4-FFF2-40B4-BE49-F238E27FC236}">
                  <a16:creationId xmlns:a16="http://schemas.microsoft.com/office/drawing/2014/main" id="{081C4828-10BC-48B1-A384-D23DAE9B1200}"/>
                </a:ext>
              </a:extLst>
            </p:cNvPr>
            <p:cNvSpPr>
              <a:spLocks/>
            </p:cNvSpPr>
            <p:nvPr/>
          </p:nvSpPr>
          <p:spPr bwMode="auto">
            <a:xfrm>
              <a:off x="5550394" y="2957026"/>
              <a:ext cx="547516" cy="376093"/>
            </a:xfrm>
            <a:custGeom>
              <a:avLst/>
              <a:gdLst>
                <a:gd name="T0" fmla="*/ 28 w 240"/>
                <a:gd name="T1" fmla="*/ 61 h 170"/>
                <a:gd name="T2" fmla="*/ 31 w 240"/>
                <a:gd name="T3" fmla="*/ 54 h 170"/>
                <a:gd name="T4" fmla="*/ 44 w 240"/>
                <a:gd name="T5" fmla="*/ 55 h 170"/>
                <a:gd name="T6" fmla="*/ 64 w 240"/>
                <a:gd name="T7" fmla="*/ 59 h 170"/>
                <a:gd name="T8" fmla="*/ 96 w 240"/>
                <a:gd name="T9" fmla="*/ 52 h 170"/>
                <a:gd name="T10" fmla="*/ 95 w 240"/>
                <a:gd name="T11" fmla="*/ 41 h 170"/>
                <a:gd name="T12" fmla="*/ 115 w 240"/>
                <a:gd name="T13" fmla="*/ 36 h 170"/>
                <a:gd name="T14" fmla="*/ 127 w 240"/>
                <a:gd name="T15" fmla="*/ 30 h 170"/>
                <a:gd name="T16" fmla="*/ 139 w 240"/>
                <a:gd name="T17" fmla="*/ 24 h 170"/>
                <a:gd name="T18" fmla="*/ 148 w 240"/>
                <a:gd name="T19" fmla="*/ 9 h 170"/>
                <a:gd name="T20" fmla="*/ 168 w 240"/>
                <a:gd name="T21" fmla="*/ 5 h 170"/>
                <a:gd name="T22" fmla="*/ 186 w 240"/>
                <a:gd name="T23" fmla="*/ 1 h 170"/>
                <a:gd name="T24" fmla="*/ 207 w 240"/>
                <a:gd name="T25" fmla="*/ 6 h 170"/>
                <a:gd name="T26" fmla="*/ 218 w 240"/>
                <a:gd name="T27" fmla="*/ 11 h 170"/>
                <a:gd name="T28" fmla="*/ 229 w 240"/>
                <a:gd name="T29" fmla="*/ 17 h 170"/>
                <a:gd name="T30" fmla="*/ 238 w 240"/>
                <a:gd name="T31" fmla="*/ 23 h 170"/>
                <a:gd name="T32" fmla="*/ 234 w 240"/>
                <a:gd name="T33" fmla="*/ 33 h 170"/>
                <a:gd name="T34" fmla="*/ 224 w 240"/>
                <a:gd name="T35" fmla="*/ 39 h 170"/>
                <a:gd name="T36" fmla="*/ 217 w 240"/>
                <a:gd name="T37" fmla="*/ 48 h 170"/>
                <a:gd name="T38" fmla="*/ 213 w 240"/>
                <a:gd name="T39" fmla="*/ 62 h 170"/>
                <a:gd name="T40" fmla="*/ 206 w 240"/>
                <a:gd name="T41" fmla="*/ 75 h 170"/>
                <a:gd name="T42" fmla="*/ 201 w 240"/>
                <a:gd name="T43" fmla="*/ 90 h 170"/>
                <a:gd name="T44" fmla="*/ 199 w 240"/>
                <a:gd name="T45" fmla="*/ 106 h 170"/>
                <a:gd name="T46" fmla="*/ 196 w 240"/>
                <a:gd name="T47" fmla="*/ 117 h 170"/>
                <a:gd name="T48" fmla="*/ 192 w 240"/>
                <a:gd name="T49" fmla="*/ 126 h 170"/>
                <a:gd name="T50" fmla="*/ 177 w 240"/>
                <a:gd name="T51" fmla="*/ 135 h 170"/>
                <a:gd name="T52" fmla="*/ 168 w 240"/>
                <a:gd name="T53" fmla="*/ 139 h 170"/>
                <a:gd name="T54" fmla="*/ 153 w 240"/>
                <a:gd name="T55" fmla="*/ 139 h 170"/>
                <a:gd name="T56" fmla="*/ 139 w 240"/>
                <a:gd name="T57" fmla="*/ 141 h 170"/>
                <a:gd name="T58" fmla="*/ 130 w 240"/>
                <a:gd name="T59" fmla="*/ 144 h 170"/>
                <a:gd name="T60" fmla="*/ 123 w 240"/>
                <a:gd name="T61" fmla="*/ 152 h 170"/>
                <a:gd name="T62" fmla="*/ 115 w 240"/>
                <a:gd name="T63" fmla="*/ 152 h 170"/>
                <a:gd name="T64" fmla="*/ 105 w 240"/>
                <a:gd name="T65" fmla="*/ 159 h 170"/>
                <a:gd name="T66" fmla="*/ 94 w 240"/>
                <a:gd name="T67" fmla="*/ 167 h 170"/>
                <a:gd name="T68" fmla="*/ 80 w 240"/>
                <a:gd name="T69" fmla="*/ 170 h 170"/>
                <a:gd name="T70" fmla="*/ 64 w 240"/>
                <a:gd name="T71" fmla="*/ 168 h 170"/>
                <a:gd name="T72" fmla="*/ 55 w 240"/>
                <a:gd name="T73" fmla="*/ 162 h 170"/>
                <a:gd name="T74" fmla="*/ 42 w 240"/>
                <a:gd name="T75" fmla="*/ 152 h 170"/>
                <a:gd name="T76" fmla="*/ 26 w 240"/>
                <a:gd name="T77" fmla="*/ 143 h 170"/>
                <a:gd name="T78" fmla="*/ 16 w 240"/>
                <a:gd name="T79" fmla="*/ 135 h 170"/>
                <a:gd name="T80" fmla="*/ 7 w 240"/>
                <a:gd name="T81" fmla="*/ 121 h 170"/>
                <a:gd name="T82" fmla="*/ 0 w 240"/>
                <a:gd name="T83" fmla="*/ 117 h 170"/>
                <a:gd name="T84" fmla="*/ 3 w 240"/>
                <a:gd name="T85" fmla="*/ 109 h 170"/>
                <a:gd name="T86" fmla="*/ 8 w 240"/>
                <a:gd name="T87" fmla="*/ 97 h 170"/>
                <a:gd name="T88" fmla="*/ 7 w 240"/>
                <a:gd name="T89" fmla="*/ 88 h 170"/>
                <a:gd name="T90" fmla="*/ 12 w 240"/>
                <a:gd name="T91" fmla="*/ 74 h 170"/>
                <a:gd name="T92" fmla="*/ 8 w 240"/>
                <a:gd name="T93" fmla="*/ 69 h 170"/>
                <a:gd name="T94" fmla="*/ 20 w 240"/>
                <a:gd name="T95" fmla="*/ 70 h 170"/>
                <a:gd name="T96" fmla="*/ 27 w 240"/>
                <a:gd name="T97" fmla="*/ 64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40" h="170">
                  <a:moveTo>
                    <a:pt x="28" y="61"/>
                  </a:move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0"/>
                    <a:pt x="28" y="60"/>
                    <a:pt x="28" y="60"/>
                  </a:cubicBezTo>
                  <a:cubicBezTo>
                    <a:pt x="28" y="58"/>
                    <a:pt x="28" y="58"/>
                    <a:pt x="28" y="58"/>
                  </a:cubicBezTo>
                  <a:cubicBezTo>
                    <a:pt x="31" y="54"/>
                    <a:pt x="31" y="54"/>
                    <a:pt x="31" y="54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9" y="50"/>
                    <a:pt x="39" y="50"/>
                    <a:pt x="39" y="50"/>
                  </a:cubicBezTo>
                  <a:cubicBezTo>
                    <a:pt x="44" y="55"/>
                    <a:pt x="44" y="55"/>
                    <a:pt x="44" y="55"/>
                  </a:cubicBezTo>
                  <a:cubicBezTo>
                    <a:pt x="51" y="59"/>
                    <a:pt x="51" y="59"/>
                    <a:pt x="51" y="59"/>
                  </a:cubicBezTo>
                  <a:cubicBezTo>
                    <a:pt x="55" y="61"/>
                    <a:pt x="55" y="61"/>
                    <a:pt x="55" y="61"/>
                  </a:cubicBezTo>
                  <a:cubicBezTo>
                    <a:pt x="64" y="59"/>
                    <a:pt x="64" y="59"/>
                    <a:pt x="64" y="59"/>
                  </a:cubicBezTo>
                  <a:cubicBezTo>
                    <a:pt x="81" y="58"/>
                    <a:pt x="81" y="58"/>
                    <a:pt x="81" y="58"/>
                  </a:cubicBezTo>
                  <a:cubicBezTo>
                    <a:pt x="81" y="58"/>
                    <a:pt x="90" y="57"/>
                    <a:pt x="91" y="56"/>
                  </a:cubicBezTo>
                  <a:cubicBezTo>
                    <a:pt x="92" y="55"/>
                    <a:pt x="98" y="54"/>
                    <a:pt x="96" y="52"/>
                  </a:cubicBezTo>
                  <a:cubicBezTo>
                    <a:pt x="94" y="51"/>
                    <a:pt x="90" y="48"/>
                    <a:pt x="90" y="48"/>
                  </a:cubicBezTo>
                  <a:cubicBezTo>
                    <a:pt x="90" y="46"/>
                    <a:pt x="90" y="46"/>
                    <a:pt x="90" y="46"/>
                  </a:cubicBezTo>
                  <a:cubicBezTo>
                    <a:pt x="95" y="41"/>
                    <a:pt x="95" y="41"/>
                    <a:pt x="95" y="41"/>
                  </a:cubicBezTo>
                  <a:cubicBezTo>
                    <a:pt x="104" y="38"/>
                    <a:pt x="104" y="38"/>
                    <a:pt x="104" y="38"/>
                  </a:cubicBezTo>
                  <a:cubicBezTo>
                    <a:pt x="111" y="37"/>
                    <a:pt x="111" y="37"/>
                    <a:pt x="111" y="37"/>
                  </a:cubicBezTo>
                  <a:cubicBezTo>
                    <a:pt x="115" y="36"/>
                    <a:pt x="115" y="36"/>
                    <a:pt x="115" y="36"/>
                  </a:cubicBezTo>
                  <a:cubicBezTo>
                    <a:pt x="117" y="30"/>
                    <a:pt x="117" y="30"/>
                    <a:pt x="117" y="30"/>
                  </a:cubicBezTo>
                  <a:cubicBezTo>
                    <a:pt x="123" y="29"/>
                    <a:pt x="123" y="29"/>
                    <a:pt x="123" y="29"/>
                  </a:cubicBezTo>
                  <a:cubicBezTo>
                    <a:pt x="127" y="30"/>
                    <a:pt x="127" y="30"/>
                    <a:pt x="127" y="30"/>
                  </a:cubicBezTo>
                  <a:cubicBezTo>
                    <a:pt x="133" y="30"/>
                    <a:pt x="133" y="30"/>
                    <a:pt x="133" y="30"/>
                  </a:cubicBezTo>
                  <a:cubicBezTo>
                    <a:pt x="136" y="26"/>
                    <a:pt x="136" y="26"/>
                    <a:pt x="136" y="26"/>
                  </a:cubicBezTo>
                  <a:cubicBezTo>
                    <a:pt x="139" y="24"/>
                    <a:pt x="139" y="24"/>
                    <a:pt x="139" y="24"/>
                  </a:cubicBezTo>
                  <a:cubicBezTo>
                    <a:pt x="143" y="22"/>
                    <a:pt x="143" y="22"/>
                    <a:pt x="143" y="22"/>
                  </a:cubicBezTo>
                  <a:cubicBezTo>
                    <a:pt x="146" y="16"/>
                    <a:pt x="146" y="16"/>
                    <a:pt x="146" y="16"/>
                  </a:cubicBezTo>
                  <a:cubicBezTo>
                    <a:pt x="148" y="9"/>
                    <a:pt x="148" y="9"/>
                    <a:pt x="148" y="9"/>
                  </a:cubicBezTo>
                  <a:cubicBezTo>
                    <a:pt x="149" y="6"/>
                    <a:pt x="149" y="6"/>
                    <a:pt x="149" y="6"/>
                  </a:cubicBezTo>
                  <a:cubicBezTo>
                    <a:pt x="163" y="2"/>
                    <a:pt x="163" y="2"/>
                    <a:pt x="163" y="2"/>
                  </a:cubicBezTo>
                  <a:cubicBezTo>
                    <a:pt x="168" y="5"/>
                    <a:pt x="168" y="5"/>
                    <a:pt x="168" y="5"/>
                  </a:cubicBezTo>
                  <a:cubicBezTo>
                    <a:pt x="175" y="4"/>
                    <a:pt x="175" y="4"/>
                    <a:pt x="175" y="4"/>
                  </a:cubicBezTo>
                  <a:cubicBezTo>
                    <a:pt x="180" y="0"/>
                    <a:pt x="180" y="0"/>
                    <a:pt x="180" y="0"/>
                  </a:cubicBezTo>
                  <a:cubicBezTo>
                    <a:pt x="186" y="1"/>
                    <a:pt x="186" y="1"/>
                    <a:pt x="186" y="1"/>
                  </a:cubicBezTo>
                  <a:cubicBezTo>
                    <a:pt x="194" y="9"/>
                    <a:pt x="194" y="9"/>
                    <a:pt x="194" y="9"/>
                  </a:cubicBezTo>
                  <a:cubicBezTo>
                    <a:pt x="202" y="9"/>
                    <a:pt x="202" y="9"/>
                    <a:pt x="202" y="9"/>
                  </a:cubicBezTo>
                  <a:cubicBezTo>
                    <a:pt x="207" y="6"/>
                    <a:pt x="207" y="6"/>
                    <a:pt x="207" y="6"/>
                  </a:cubicBezTo>
                  <a:cubicBezTo>
                    <a:pt x="212" y="4"/>
                    <a:pt x="212" y="4"/>
                    <a:pt x="212" y="4"/>
                  </a:cubicBezTo>
                  <a:cubicBezTo>
                    <a:pt x="215" y="7"/>
                    <a:pt x="215" y="7"/>
                    <a:pt x="215" y="7"/>
                  </a:cubicBezTo>
                  <a:cubicBezTo>
                    <a:pt x="218" y="11"/>
                    <a:pt x="218" y="11"/>
                    <a:pt x="218" y="11"/>
                  </a:cubicBezTo>
                  <a:cubicBezTo>
                    <a:pt x="223" y="10"/>
                    <a:pt x="223" y="10"/>
                    <a:pt x="223" y="10"/>
                  </a:cubicBezTo>
                  <a:cubicBezTo>
                    <a:pt x="226" y="14"/>
                    <a:pt x="226" y="14"/>
                    <a:pt x="226" y="14"/>
                  </a:cubicBezTo>
                  <a:cubicBezTo>
                    <a:pt x="229" y="17"/>
                    <a:pt x="229" y="17"/>
                    <a:pt x="229" y="17"/>
                  </a:cubicBezTo>
                  <a:cubicBezTo>
                    <a:pt x="234" y="16"/>
                    <a:pt x="234" y="16"/>
                    <a:pt x="234" y="16"/>
                  </a:cubicBezTo>
                  <a:cubicBezTo>
                    <a:pt x="239" y="19"/>
                    <a:pt x="239" y="19"/>
                    <a:pt x="239" y="19"/>
                  </a:cubicBezTo>
                  <a:cubicBezTo>
                    <a:pt x="238" y="23"/>
                    <a:pt x="238" y="23"/>
                    <a:pt x="238" y="23"/>
                  </a:cubicBezTo>
                  <a:cubicBezTo>
                    <a:pt x="240" y="28"/>
                    <a:pt x="240" y="28"/>
                    <a:pt x="240" y="28"/>
                  </a:cubicBezTo>
                  <a:cubicBezTo>
                    <a:pt x="237" y="31"/>
                    <a:pt x="237" y="31"/>
                    <a:pt x="237" y="31"/>
                  </a:cubicBezTo>
                  <a:cubicBezTo>
                    <a:pt x="237" y="31"/>
                    <a:pt x="236" y="33"/>
                    <a:pt x="234" y="33"/>
                  </a:cubicBezTo>
                  <a:cubicBezTo>
                    <a:pt x="233" y="34"/>
                    <a:pt x="231" y="35"/>
                    <a:pt x="231" y="35"/>
                  </a:cubicBezTo>
                  <a:cubicBezTo>
                    <a:pt x="228" y="38"/>
                    <a:pt x="228" y="38"/>
                    <a:pt x="228" y="38"/>
                  </a:cubicBezTo>
                  <a:cubicBezTo>
                    <a:pt x="224" y="39"/>
                    <a:pt x="224" y="39"/>
                    <a:pt x="224" y="39"/>
                  </a:cubicBezTo>
                  <a:cubicBezTo>
                    <a:pt x="221" y="40"/>
                    <a:pt x="221" y="40"/>
                    <a:pt x="221" y="40"/>
                  </a:cubicBezTo>
                  <a:cubicBezTo>
                    <a:pt x="219" y="42"/>
                    <a:pt x="219" y="42"/>
                    <a:pt x="219" y="42"/>
                  </a:cubicBezTo>
                  <a:cubicBezTo>
                    <a:pt x="217" y="48"/>
                    <a:pt x="217" y="48"/>
                    <a:pt x="217" y="48"/>
                  </a:cubicBezTo>
                  <a:cubicBezTo>
                    <a:pt x="214" y="51"/>
                    <a:pt x="214" y="51"/>
                    <a:pt x="214" y="51"/>
                  </a:cubicBezTo>
                  <a:cubicBezTo>
                    <a:pt x="213" y="56"/>
                    <a:pt x="213" y="56"/>
                    <a:pt x="213" y="56"/>
                  </a:cubicBezTo>
                  <a:cubicBezTo>
                    <a:pt x="213" y="56"/>
                    <a:pt x="215" y="61"/>
                    <a:pt x="213" y="62"/>
                  </a:cubicBezTo>
                  <a:cubicBezTo>
                    <a:pt x="212" y="62"/>
                    <a:pt x="211" y="63"/>
                    <a:pt x="211" y="63"/>
                  </a:cubicBezTo>
                  <a:cubicBezTo>
                    <a:pt x="210" y="71"/>
                    <a:pt x="210" y="71"/>
                    <a:pt x="210" y="71"/>
                  </a:cubicBezTo>
                  <a:cubicBezTo>
                    <a:pt x="206" y="75"/>
                    <a:pt x="206" y="75"/>
                    <a:pt x="206" y="75"/>
                  </a:cubicBezTo>
                  <a:cubicBezTo>
                    <a:pt x="205" y="83"/>
                    <a:pt x="205" y="83"/>
                    <a:pt x="205" y="83"/>
                  </a:cubicBezTo>
                  <a:cubicBezTo>
                    <a:pt x="205" y="83"/>
                    <a:pt x="207" y="87"/>
                    <a:pt x="204" y="87"/>
                  </a:cubicBezTo>
                  <a:cubicBezTo>
                    <a:pt x="202" y="88"/>
                    <a:pt x="201" y="90"/>
                    <a:pt x="201" y="90"/>
                  </a:cubicBezTo>
                  <a:cubicBezTo>
                    <a:pt x="201" y="97"/>
                    <a:pt x="201" y="97"/>
                    <a:pt x="201" y="97"/>
                  </a:cubicBezTo>
                  <a:cubicBezTo>
                    <a:pt x="198" y="102"/>
                    <a:pt x="198" y="102"/>
                    <a:pt x="198" y="102"/>
                  </a:cubicBezTo>
                  <a:cubicBezTo>
                    <a:pt x="199" y="106"/>
                    <a:pt x="199" y="106"/>
                    <a:pt x="199" y="106"/>
                  </a:cubicBezTo>
                  <a:cubicBezTo>
                    <a:pt x="197" y="109"/>
                    <a:pt x="197" y="109"/>
                    <a:pt x="197" y="109"/>
                  </a:cubicBezTo>
                  <a:cubicBezTo>
                    <a:pt x="198" y="114"/>
                    <a:pt x="198" y="114"/>
                    <a:pt x="198" y="114"/>
                  </a:cubicBezTo>
                  <a:cubicBezTo>
                    <a:pt x="196" y="117"/>
                    <a:pt x="196" y="117"/>
                    <a:pt x="196" y="117"/>
                  </a:cubicBezTo>
                  <a:cubicBezTo>
                    <a:pt x="195" y="118"/>
                    <a:pt x="195" y="118"/>
                    <a:pt x="195" y="118"/>
                  </a:cubicBezTo>
                  <a:cubicBezTo>
                    <a:pt x="194" y="121"/>
                    <a:pt x="194" y="121"/>
                    <a:pt x="194" y="121"/>
                  </a:cubicBezTo>
                  <a:cubicBezTo>
                    <a:pt x="192" y="126"/>
                    <a:pt x="192" y="126"/>
                    <a:pt x="192" y="126"/>
                  </a:cubicBezTo>
                  <a:cubicBezTo>
                    <a:pt x="184" y="133"/>
                    <a:pt x="184" y="133"/>
                    <a:pt x="184" y="133"/>
                  </a:cubicBezTo>
                  <a:cubicBezTo>
                    <a:pt x="180" y="132"/>
                    <a:pt x="180" y="132"/>
                    <a:pt x="180" y="132"/>
                  </a:cubicBezTo>
                  <a:cubicBezTo>
                    <a:pt x="177" y="135"/>
                    <a:pt x="177" y="135"/>
                    <a:pt x="177" y="135"/>
                  </a:cubicBezTo>
                  <a:cubicBezTo>
                    <a:pt x="177" y="135"/>
                    <a:pt x="178" y="135"/>
                    <a:pt x="176" y="137"/>
                  </a:cubicBezTo>
                  <a:cubicBezTo>
                    <a:pt x="174" y="138"/>
                    <a:pt x="170" y="139"/>
                    <a:pt x="170" y="139"/>
                  </a:cubicBezTo>
                  <a:cubicBezTo>
                    <a:pt x="168" y="139"/>
                    <a:pt x="168" y="139"/>
                    <a:pt x="168" y="139"/>
                  </a:cubicBezTo>
                  <a:cubicBezTo>
                    <a:pt x="161" y="139"/>
                    <a:pt x="161" y="139"/>
                    <a:pt x="161" y="139"/>
                  </a:cubicBezTo>
                  <a:cubicBezTo>
                    <a:pt x="161" y="139"/>
                    <a:pt x="160" y="138"/>
                    <a:pt x="159" y="139"/>
                  </a:cubicBezTo>
                  <a:cubicBezTo>
                    <a:pt x="158" y="139"/>
                    <a:pt x="153" y="139"/>
                    <a:pt x="153" y="139"/>
                  </a:cubicBezTo>
                  <a:cubicBezTo>
                    <a:pt x="153" y="139"/>
                    <a:pt x="151" y="138"/>
                    <a:pt x="150" y="138"/>
                  </a:cubicBezTo>
                  <a:cubicBezTo>
                    <a:pt x="149" y="138"/>
                    <a:pt x="143" y="139"/>
                    <a:pt x="143" y="139"/>
                  </a:cubicBezTo>
                  <a:cubicBezTo>
                    <a:pt x="139" y="141"/>
                    <a:pt x="139" y="141"/>
                    <a:pt x="139" y="141"/>
                  </a:cubicBezTo>
                  <a:cubicBezTo>
                    <a:pt x="139" y="141"/>
                    <a:pt x="138" y="139"/>
                    <a:pt x="137" y="140"/>
                  </a:cubicBezTo>
                  <a:cubicBezTo>
                    <a:pt x="135" y="140"/>
                    <a:pt x="130" y="142"/>
                    <a:pt x="130" y="142"/>
                  </a:cubicBezTo>
                  <a:cubicBezTo>
                    <a:pt x="130" y="142"/>
                    <a:pt x="132" y="144"/>
                    <a:pt x="130" y="144"/>
                  </a:cubicBezTo>
                  <a:cubicBezTo>
                    <a:pt x="129" y="144"/>
                    <a:pt x="126" y="148"/>
                    <a:pt x="126" y="148"/>
                  </a:cubicBezTo>
                  <a:cubicBezTo>
                    <a:pt x="124" y="149"/>
                    <a:pt x="124" y="149"/>
                    <a:pt x="124" y="149"/>
                  </a:cubicBezTo>
                  <a:cubicBezTo>
                    <a:pt x="123" y="152"/>
                    <a:pt x="123" y="152"/>
                    <a:pt x="123" y="152"/>
                  </a:cubicBezTo>
                  <a:cubicBezTo>
                    <a:pt x="123" y="152"/>
                    <a:pt x="122" y="152"/>
                    <a:pt x="120" y="152"/>
                  </a:cubicBezTo>
                  <a:cubicBezTo>
                    <a:pt x="119" y="152"/>
                    <a:pt x="116" y="153"/>
                    <a:pt x="116" y="153"/>
                  </a:cubicBezTo>
                  <a:cubicBezTo>
                    <a:pt x="115" y="152"/>
                    <a:pt x="115" y="152"/>
                    <a:pt x="115" y="152"/>
                  </a:cubicBezTo>
                  <a:cubicBezTo>
                    <a:pt x="111" y="158"/>
                    <a:pt x="111" y="158"/>
                    <a:pt x="111" y="158"/>
                  </a:cubicBezTo>
                  <a:cubicBezTo>
                    <a:pt x="107" y="160"/>
                    <a:pt x="107" y="160"/>
                    <a:pt x="107" y="160"/>
                  </a:cubicBezTo>
                  <a:cubicBezTo>
                    <a:pt x="105" y="159"/>
                    <a:pt x="105" y="159"/>
                    <a:pt x="105" y="159"/>
                  </a:cubicBezTo>
                  <a:cubicBezTo>
                    <a:pt x="103" y="164"/>
                    <a:pt x="103" y="164"/>
                    <a:pt x="103" y="164"/>
                  </a:cubicBezTo>
                  <a:cubicBezTo>
                    <a:pt x="103" y="164"/>
                    <a:pt x="100" y="165"/>
                    <a:pt x="100" y="166"/>
                  </a:cubicBezTo>
                  <a:cubicBezTo>
                    <a:pt x="99" y="167"/>
                    <a:pt x="94" y="167"/>
                    <a:pt x="94" y="167"/>
                  </a:cubicBezTo>
                  <a:cubicBezTo>
                    <a:pt x="90" y="167"/>
                    <a:pt x="90" y="167"/>
                    <a:pt x="90" y="167"/>
                  </a:cubicBezTo>
                  <a:cubicBezTo>
                    <a:pt x="83" y="169"/>
                    <a:pt x="83" y="169"/>
                    <a:pt x="83" y="169"/>
                  </a:cubicBezTo>
                  <a:cubicBezTo>
                    <a:pt x="83" y="169"/>
                    <a:pt x="81" y="170"/>
                    <a:pt x="80" y="170"/>
                  </a:cubicBezTo>
                  <a:cubicBezTo>
                    <a:pt x="79" y="170"/>
                    <a:pt x="74" y="169"/>
                    <a:pt x="74" y="169"/>
                  </a:cubicBezTo>
                  <a:cubicBezTo>
                    <a:pt x="71" y="170"/>
                    <a:pt x="71" y="170"/>
                    <a:pt x="71" y="170"/>
                  </a:cubicBezTo>
                  <a:cubicBezTo>
                    <a:pt x="64" y="168"/>
                    <a:pt x="64" y="168"/>
                    <a:pt x="64" y="168"/>
                  </a:cubicBezTo>
                  <a:cubicBezTo>
                    <a:pt x="62" y="165"/>
                    <a:pt x="62" y="165"/>
                    <a:pt x="62" y="165"/>
                  </a:cubicBezTo>
                  <a:cubicBezTo>
                    <a:pt x="56" y="164"/>
                    <a:pt x="56" y="164"/>
                    <a:pt x="56" y="164"/>
                  </a:cubicBezTo>
                  <a:cubicBezTo>
                    <a:pt x="55" y="162"/>
                    <a:pt x="55" y="162"/>
                    <a:pt x="55" y="162"/>
                  </a:cubicBezTo>
                  <a:cubicBezTo>
                    <a:pt x="51" y="162"/>
                    <a:pt x="51" y="162"/>
                    <a:pt x="51" y="162"/>
                  </a:cubicBezTo>
                  <a:cubicBezTo>
                    <a:pt x="47" y="158"/>
                    <a:pt x="47" y="158"/>
                    <a:pt x="47" y="158"/>
                  </a:cubicBezTo>
                  <a:cubicBezTo>
                    <a:pt x="42" y="152"/>
                    <a:pt x="42" y="152"/>
                    <a:pt x="42" y="152"/>
                  </a:cubicBezTo>
                  <a:cubicBezTo>
                    <a:pt x="32" y="149"/>
                    <a:pt x="32" y="149"/>
                    <a:pt x="32" y="149"/>
                  </a:cubicBezTo>
                  <a:cubicBezTo>
                    <a:pt x="29" y="145"/>
                    <a:pt x="29" y="145"/>
                    <a:pt x="29" y="145"/>
                  </a:cubicBezTo>
                  <a:cubicBezTo>
                    <a:pt x="26" y="143"/>
                    <a:pt x="26" y="143"/>
                    <a:pt x="26" y="143"/>
                  </a:cubicBezTo>
                  <a:cubicBezTo>
                    <a:pt x="22" y="140"/>
                    <a:pt x="22" y="140"/>
                    <a:pt x="22" y="140"/>
                  </a:cubicBezTo>
                  <a:cubicBezTo>
                    <a:pt x="18" y="137"/>
                    <a:pt x="18" y="137"/>
                    <a:pt x="18" y="137"/>
                  </a:cubicBezTo>
                  <a:cubicBezTo>
                    <a:pt x="16" y="135"/>
                    <a:pt x="16" y="135"/>
                    <a:pt x="16" y="135"/>
                  </a:cubicBezTo>
                  <a:cubicBezTo>
                    <a:pt x="10" y="127"/>
                    <a:pt x="10" y="127"/>
                    <a:pt x="10" y="127"/>
                  </a:cubicBezTo>
                  <a:cubicBezTo>
                    <a:pt x="10" y="125"/>
                    <a:pt x="10" y="125"/>
                    <a:pt x="10" y="125"/>
                  </a:cubicBezTo>
                  <a:cubicBezTo>
                    <a:pt x="7" y="121"/>
                    <a:pt x="7" y="121"/>
                    <a:pt x="7" y="121"/>
                  </a:cubicBezTo>
                  <a:cubicBezTo>
                    <a:pt x="6" y="117"/>
                    <a:pt x="6" y="117"/>
                    <a:pt x="6" y="117"/>
                  </a:cubicBezTo>
                  <a:cubicBezTo>
                    <a:pt x="4" y="115"/>
                    <a:pt x="4" y="115"/>
                    <a:pt x="4" y="115"/>
                  </a:cubicBezTo>
                  <a:cubicBezTo>
                    <a:pt x="0" y="117"/>
                    <a:pt x="0" y="117"/>
                    <a:pt x="0" y="117"/>
                  </a:cubicBezTo>
                  <a:cubicBezTo>
                    <a:pt x="0" y="117"/>
                    <a:pt x="0" y="117"/>
                    <a:pt x="0" y="117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3" y="109"/>
                    <a:pt x="3" y="109"/>
                    <a:pt x="3" y="109"/>
                  </a:cubicBezTo>
                  <a:cubicBezTo>
                    <a:pt x="6" y="108"/>
                    <a:pt x="6" y="108"/>
                    <a:pt x="6" y="108"/>
                  </a:cubicBezTo>
                  <a:cubicBezTo>
                    <a:pt x="9" y="103"/>
                    <a:pt x="9" y="103"/>
                    <a:pt x="9" y="103"/>
                  </a:cubicBezTo>
                  <a:cubicBezTo>
                    <a:pt x="8" y="97"/>
                    <a:pt x="8" y="97"/>
                    <a:pt x="8" y="97"/>
                  </a:cubicBezTo>
                  <a:cubicBezTo>
                    <a:pt x="8" y="95"/>
                    <a:pt x="8" y="95"/>
                    <a:pt x="8" y="95"/>
                  </a:cubicBezTo>
                  <a:cubicBezTo>
                    <a:pt x="5" y="89"/>
                    <a:pt x="5" y="89"/>
                    <a:pt x="5" y="89"/>
                  </a:cubicBezTo>
                  <a:cubicBezTo>
                    <a:pt x="5" y="89"/>
                    <a:pt x="6" y="88"/>
                    <a:pt x="7" y="88"/>
                  </a:cubicBezTo>
                  <a:cubicBezTo>
                    <a:pt x="8" y="88"/>
                    <a:pt x="11" y="86"/>
                    <a:pt x="11" y="86"/>
                  </a:cubicBezTo>
                  <a:cubicBezTo>
                    <a:pt x="17" y="82"/>
                    <a:pt x="17" y="82"/>
                    <a:pt x="17" y="82"/>
                  </a:cubicBezTo>
                  <a:cubicBezTo>
                    <a:pt x="12" y="74"/>
                    <a:pt x="12" y="74"/>
                    <a:pt x="12" y="74"/>
                  </a:cubicBezTo>
                  <a:cubicBezTo>
                    <a:pt x="10" y="74"/>
                    <a:pt x="10" y="74"/>
                    <a:pt x="10" y="74"/>
                  </a:cubicBezTo>
                  <a:cubicBezTo>
                    <a:pt x="4" y="72"/>
                    <a:pt x="4" y="72"/>
                    <a:pt x="4" y="72"/>
                  </a:cubicBezTo>
                  <a:cubicBezTo>
                    <a:pt x="8" y="69"/>
                    <a:pt x="8" y="69"/>
                    <a:pt x="8" y="69"/>
                  </a:cubicBezTo>
                  <a:cubicBezTo>
                    <a:pt x="10" y="67"/>
                    <a:pt x="10" y="67"/>
                    <a:pt x="10" y="67"/>
                  </a:cubicBezTo>
                  <a:cubicBezTo>
                    <a:pt x="18" y="70"/>
                    <a:pt x="18" y="70"/>
                    <a:pt x="18" y="70"/>
                  </a:cubicBezTo>
                  <a:cubicBezTo>
                    <a:pt x="18" y="70"/>
                    <a:pt x="21" y="71"/>
                    <a:pt x="20" y="70"/>
                  </a:cubicBezTo>
                  <a:cubicBezTo>
                    <a:pt x="20" y="67"/>
                    <a:pt x="21" y="69"/>
                    <a:pt x="21" y="69"/>
                  </a:cubicBezTo>
                  <a:cubicBezTo>
                    <a:pt x="22" y="71"/>
                    <a:pt x="25" y="69"/>
                    <a:pt x="27" y="69"/>
                  </a:cubicBezTo>
                  <a:cubicBezTo>
                    <a:pt x="30" y="68"/>
                    <a:pt x="28" y="66"/>
                    <a:pt x="27" y="64"/>
                  </a:cubicBezTo>
                  <a:cubicBezTo>
                    <a:pt x="27" y="63"/>
                    <a:pt x="27" y="62"/>
                    <a:pt x="28" y="61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67" name="Freeform 7">
              <a:extLst>
                <a:ext uri="{FF2B5EF4-FFF2-40B4-BE49-F238E27FC236}">
                  <a16:creationId xmlns:a16="http://schemas.microsoft.com/office/drawing/2014/main" id="{C3C42AB6-07EC-4BCA-956C-9D63D0111694}"/>
                </a:ext>
              </a:extLst>
            </p:cNvPr>
            <p:cNvSpPr>
              <a:spLocks/>
            </p:cNvSpPr>
            <p:nvPr/>
          </p:nvSpPr>
          <p:spPr bwMode="auto">
            <a:xfrm>
              <a:off x="5991266" y="1973645"/>
              <a:ext cx="656360" cy="596634"/>
            </a:xfrm>
            <a:custGeom>
              <a:avLst/>
              <a:gdLst>
                <a:gd name="T0" fmla="*/ 83 w 288"/>
                <a:gd name="T1" fmla="*/ 55 h 270"/>
                <a:gd name="T2" fmla="*/ 75 w 288"/>
                <a:gd name="T3" fmla="*/ 45 h 270"/>
                <a:gd name="T4" fmla="*/ 82 w 288"/>
                <a:gd name="T5" fmla="*/ 27 h 270"/>
                <a:gd name="T6" fmla="*/ 101 w 288"/>
                <a:gd name="T7" fmla="*/ 24 h 270"/>
                <a:gd name="T8" fmla="*/ 107 w 288"/>
                <a:gd name="T9" fmla="*/ 4 h 270"/>
                <a:gd name="T10" fmla="*/ 121 w 288"/>
                <a:gd name="T11" fmla="*/ 2 h 270"/>
                <a:gd name="T12" fmla="*/ 136 w 288"/>
                <a:gd name="T13" fmla="*/ 5 h 270"/>
                <a:gd name="T14" fmla="*/ 153 w 288"/>
                <a:gd name="T15" fmla="*/ 7 h 270"/>
                <a:gd name="T16" fmla="*/ 166 w 288"/>
                <a:gd name="T17" fmla="*/ 4 h 270"/>
                <a:gd name="T18" fmla="*/ 189 w 288"/>
                <a:gd name="T19" fmla="*/ 5 h 270"/>
                <a:gd name="T20" fmla="*/ 200 w 288"/>
                <a:gd name="T21" fmla="*/ 6 h 270"/>
                <a:gd name="T22" fmla="*/ 202 w 288"/>
                <a:gd name="T23" fmla="*/ 24 h 270"/>
                <a:gd name="T24" fmla="*/ 210 w 288"/>
                <a:gd name="T25" fmla="*/ 39 h 270"/>
                <a:gd name="T26" fmla="*/ 222 w 288"/>
                <a:gd name="T27" fmla="*/ 53 h 270"/>
                <a:gd name="T28" fmla="*/ 228 w 288"/>
                <a:gd name="T29" fmla="*/ 65 h 270"/>
                <a:gd name="T30" fmla="*/ 251 w 288"/>
                <a:gd name="T31" fmla="*/ 80 h 270"/>
                <a:gd name="T32" fmla="*/ 263 w 288"/>
                <a:gd name="T33" fmla="*/ 85 h 270"/>
                <a:gd name="T34" fmla="*/ 275 w 288"/>
                <a:gd name="T35" fmla="*/ 92 h 270"/>
                <a:gd name="T36" fmla="*/ 288 w 288"/>
                <a:gd name="T37" fmla="*/ 104 h 270"/>
                <a:gd name="T38" fmla="*/ 274 w 288"/>
                <a:gd name="T39" fmla="*/ 121 h 270"/>
                <a:gd name="T40" fmla="*/ 252 w 288"/>
                <a:gd name="T41" fmla="*/ 124 h 270"/>
                <a:gd name="T42" fmla="*/ 259 w 288"/>
                <a:gd name="T43" fmla="*/ 138 h 270"/>
                <a:gd name="T44" fmla="*/ 264 w 288"/>
                <a:gd name="T45" fmla="*/ 151 h 270"/>
                <a:gd name="T46" fmla="*/ 271 w 288"/>
                <a:gd name="T47" fmla="*/ 164 h 270"/>
                <a:gd name="T48" fmla="*/ 276 w 288"/>
                <a:gd name="T49" fmla="*/ 170 h 270"/>
                <a:gd name="T50" fmla="*/ 269 w 288"/>
                <a:gd name="T51" fmla="*/ 182 h 270"/>
                <a:gd name="T52" fmla="*/ 249 w 288"/>
                <a:gd name="T53" fmla="*/ 211 h 270"/>
                <a:gd name="T54" fmla="*/ 260 w 288"/>
                <a:gd name="T55" fmla="*/ 230 h 270"/>
                <a:gd name="T56" fmla="*/ 240 w 288"/>
                <a:gd name="T57" fmla="*/ 225 h 270"/>
                <a:gd name="T58" fmla="*/ 222 w 288"/>
                <a:gd name="T59" fmla="*/ 234 h 270"/>
                <a:gd name="T60" fmla="*/ 207 w 288"/>
                <a:gd name="T61" fmla="*/ 228 h 270"/>
                <a:gd name="T62" fmla="*/ 188 w 288"/>
                <a:gd name="T63" fmla="*/ 235 h 270"/>
                <a:gd name="T64" fmla="*/ 171 w 288"/>
                <a:gd name="T65" fmla="*/ 242 h 270"/>
                <a:gd name="T66" fmla="*/ 154 w 288"/>
                <a:gd name="T67" fmla="*/ 242 h 270"/>
                <a:gd name="T68" fmla="*/ 129 w 288"/>
                <a:gd name="T69" fmla="*/ 240 h 270"/>
                <a:gd name="T70" fmla="*/ 87 w 288"/>
                <a:gd name="T71" fmla="*/ 242 h 270"/>
                <a:gd name="T72" fmla="*/ 56 w 288"/>
                <a:gd name="T73" fmla="*/ 249 h 270"/>
                <a:gd name="T74" fmla="*/ 51 w 288"/>
                <a:gd name="T75" fmla="*/ 253 h 270"/>
                <a:gd name="T76" fmla="*/ 44 w 288"/>
                <a:gd name="T77" fmla="*/ 266 h 270"/>
                <a:gd name="T78" fmla="*/ 27 w 288"/>
                <a:gd name="T79" fmla="*/ 270 h 270"/>
                <a:gd name="T80" fmla="*/ 25 w 288"/>
                <a:gd name="T81" fmla="*/ 249 h 270"/>
                <a:gd name="T82" fmla="*/ 8 w 288"/>
                <a:gd name="T83" fmla="*/ 237 h 270"/>
                <a:gd name="T84" fmla="*/ 21 w 288"/>
                <a:gd name="T85" fmla="*/ 216 h 270"/>
                <a:gd name="T86" fmla="*/ 22 w 288"/>
                <a:gd name="T87" fmla="*/ 194 h 270"/>
                <a:gd name="T88" fmla="*/ 13 w 288"/>
                <a:gd name="T89" fmla="*/ 175 h 270"/>
                <a:gd name="T90" fmla="*/ 9 w 288"/>
                <a:gd name="T91" fmla="*/ 145 h 270"/>
                <a:gd name="T92" fmla="*/ 36 w 288"/>
                <a:gd name="T93" fmla="*/ 136 h 270"/>
                <a:gd name="T94" fmla="*/ 47 w 288"/>
                <a:gd name="T95" fmla="*/ 127 h 270"/>
                <a:gd name="T96" fmla="*/ 59 w 288"/>
                <a:gd name="T97" fmla="*/ 116 h 270"/>
                <a:gd name="T98" fmla="*/ 67 w 288"/>
                <a:gd name="T99" fmla="*/ 115 h 270"/>
                <a:gd name="T100" fmla="*/ 61 w 288"/>
                <a:gd name="T101" fmla="*/ 103 h 270"/>
                <a:gd name="T102" fmla="*/ 60 w 288"/>
                <a:gd name="T103" fmla="*/ 82 h 270"/>
                <a:gd name="T104" fmla="*/ 73 w 288"/>
                <a:gd name="T105" fmla="*/ 65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88" h="270">
                  <a:moveTo>
                    <a:pt x="81" y="66"/>
                  </a:moveTo>
                  <a:cubicBezTo>
                    <a:pt x="80" y="61"/>
                    <a:pt x="80" y="61"/>
                    <a:pt x="80" y="61"/>
                  </a:cubicBezTo>
                  <a:cubicBezTo>
                    <a:pt x="84" y="59"/>
                    <a:pt x="84" y="59"/>
                    <a:pt x="84" y="59"/>
                  </a:cubicBezTo>
                  <a:cubicBezTo>
                    <a:pt x="83" y="55"/>
                    <a:pt x="83" y="55"/>
                    <a:pt x="83" y="55"/>
                  </a:cubicBezTo>
                  <a:cubicBezTo>
                    <a:pt x="76" y="56"/>
                    <a:pt x="76" y="56"/>
                    <a:pt x="76" y="56"/>
                  </a:cubicBezTo>
                  <a:cubicBezTo>
                    <a:pt x="73" y="55"/>
                    <a:pt x="73" y="55"/>
                    <a:pt x="73" y="55"/>
                  </a:cubicBezTo>
                  <a:cubicBezTo>
                    <a:pt x="73" y="50"/>
                    <a:pt x="73" y="50"/>
                    <a:pt x="73" y="50"/>
                  </a:cubicBezTo>
                  <a:cubicBezTo>
                    <a:pt x="75" y="45"/>
                    <a:pt x="75" y="45"/>
                    <a:pt x="75" y="45"/>
                  </a:cubicBezTo>
                  <a:cubicBezTo>
                    <a:pt x="74" y="36"/>
                    <a:pt x="74" y="36"/>
                    <a:pt x="74" y="36"/>
                  </a:cubicBezTo>
                  <a:cubicBezTo>
                    <a:pt x="74" y="36"/>
                    <a:pt x="72" y="36"/>
                    <a:pt x="75" y="34"/>
                  </a:cubicBezTo>
                  <a:cubicBezTo>
                    <a:pt x="79" y="33"/>
                    <a:pt x="81" y="33"/>
                    <a:pt x="81" y="33"/>
                  </a:cubicBezTo>
                  <a:cubicBezTo>
                    <a:pt x="82" y="27"/>
                    <a:pt x="82" y="27"/>
                    <a:pt x="82" y="27"/>
                  </a:cubicBezTo>
                  <a:cubicBezTo>
                    <a:pt x="85" y="24"/>
                    <a:pt x="85" y="24"/>
                    <a:pt x="85" y="24"/>
                  </a:cubicBezTo>
                  <a:cubicBezTo>
                    <a:pt x="85" y="24"/>
                    <a:pt x="84" y="24"/>
                    <a:pt x="88" y="24"/>
                  </a:cubicBezTo>
                  <a:cubicBezTo>
                    <a:pt x="92" y="24"/>
                    <a:pt x="93" y="24"/>
                    <a:pt x="93" y="24"/>
                  </a:cubicBezTo>
                  <a:cubicBezTo>
                    <a:pt x="101" y="24"/>
                    <a:pt x="101" y="24"/>
                    <a:pt x="101" y="24"/>
                  </a:cubicBezTo>
                  <a:cubicBezTo>
                    <a:pt x="103" y="21"/>
                    <a:pt x="103" y="21"/>
                    <a:pt x="103" y="21"/>
                  </a:cubicBezTo>
                  <a:cubicBezTo>
                    <a:pt x="101" y="16"/>
                    <a:pt x="101" y="16"/>
                    <a:pt x="101" y="16"/>
                  </a:cubicBezTo>
                  <a:cubicBezTo>
                    <a:pt x="106" y="11"/>
                    <a:pt x="106" y="11"/>
                    <a:pt x="106" y="11"/>
                  </a:cubicBezTo>
                  <a:cubicBezTo>
                    <a:pt x="107" y="4"/>
                    <a:pt x="107" y="4"/>
                    <a:pt x="107" y="4"/>
                  </a:cubicBezTo>
                  <a:cubicBezTo>
                    <a:pt x="112" y="1"/>
                    <a:pt x="112" y="1"/>
                    <a:pt x="112" y="1"/>
                  </a:cubicBezTo>
                  <a:cubicBezTo>
                    <a:pt x="112" y="1"/>
                    <a:pt x="115" y="4"/>
                    <a:pt x="116" y="4"/>
                  </a:cubicBezTo>
                  <a:cubicBezTo>
                    <a:pt x="117" y="4"/>
                    <a:pt x="118" y="5"/>
                    <a:pt x="119" y="4"/>
                  </a:cubicBezTo>
                  <a:cubicBezTo>
                    <a:pt x="120" y="4"/>
                    <a:pt x="121" y="2"/>
                    <a:pt x="121" y="2"/>
                  </a:cubicBezTo>
                  <a:cubicBezTo>
                    <a:pt x="126" y="0"/>
                    <a:pt x="126" y="0"/>
                    <a:pt x="126" y="0"/>
                  </a:cubicBezTo>
                  <a:cubicBezTo>
                    <a:pt x="129" y="1"/>
                    <a:pt x="129" y="1"/>
                    <a:pt x="129" y="1"/>
                  </a:cubicBezTo>
                  <a:cubicBezTo>
                    <a:pt x="131" y="5"/>
                    <a:pt x="131" y="5"/>
                    <a:pt x="131" y="5"/>
                  </a:cubicBezTo>
                  <a:cubicBezTo>
                    <a:pt x="136" y="5"/>
                    <a:pt x="136" y="5"/>
                    <a:pt x="136" y="5"/>
                  </a:cubicBezTo>
                  <a:cubicBezTo>
                    <a:pt x="137" y="3"/>
                    <a:pt x="137" y="3"/>
                    <a:pt x="137" y="3"/>
                  </a:cubicBezTo>
                  <a:cubicBezTo>
                    <a:pt x="144" y="1"/>
                    <a:pt x="144" y="1"/>
                    <a:pt x="144" y="1"/>
                  </a:cubicBezTo>
                  <a:cubicBezTo>
                    <a:pt x="152" y="1"/>
                    <a:pt x="152" y="1"/>
                    <a:pt x="152" y="1"/>
                  </a:cubicBezTo>
                  <a:cubicBezTo>
                    <a:pt x="153" y="7"/>
                    <a:pt x="153" y="7"/>
                    <a:pt x="153" y="7"/>
                  </a:cubicBezTo>
                  <a:cubicBezTo>
                    <a:pt x="153" y="10"/>
                    <a:pt x="153" y="10"/>
                    <a:pt x="153" y="10"/>
                  </a:cubicBezTo>
                  <a:cubicBezTo>
                    <a:pt x="153" y="10"/>
                    <a:pt x="155" y="13"/>
                    <a:pt x="157" y="12"/>
                  </a:cubicBezTo>
                  <a:cubicBezTo>
                    <a:pt x="158" y="12"/>
                    <a:pt x="162" y="11"/>
                    <a:pt x="163" y="9"/>
                  </a:cubicBezTo>
                  <a:cubicBezTo>
                    <a:pt x="163" y="7"/>
                    <a:pt x="164" y="5"/>
                    <a:pt x="166" y="4"/>
                  </a:cubicBezTo>
                  <a:cubicBezTo>
                    <a:pt x="168" y="4"/>
                    <a:pt x="167" y="3"/>
                    <a:pt x="170" y="2"/>
                  </a:cubicBezTo>
                  <a:cubicBezTo>
                    <a:pt x="174" y="1"/>
                    <a:pt x="177" y="0"/>
                    <a:pt x="177" y="0"/>
                  </a:cubicBezTo>
                  <a:cubicBezTo>
                    <a:pt x="186" y="2"/>
                    <a:pt x="186" y="2"/>
                    <a:pt x="186" y="2"/>
                  </a:cubicBezTo>
                  <a:cubicBezTo>
                    <a:pt x="189" y="5"/>
                    <a:pt x="189" y="5"/>
                    <a:pt x="189" y="5"/>
                  </a:cubicBezTo>
                  <a:cubicBezTo>
                    <a:pt x="192" y="7"/>
                    <a:pt x="192" y="7"/>
                    <a:pt x="192" y="7"/>
                  </a:cubicBezTo>
                  <a:cubicBezTo>
                    <a:pt x="195" y="6"/>
                    <a:pt x="195" y="6"/>
                    <a:pt x="195" y="6"/>
                  </a:cubicBezTo>
                  <a:cubicBezTo>
                    <a:pt x="196" y="8"/>
                    <a:pt x="196" y="8"/>
                    <a:pt x="196" y="8"/>
                  </a:cubicBezTo>
                  <a:cubicBezTo>
                    <a:pt x="200" y="6"/>
                    <a:pt x="200" y="6"/>
                    <a:pt x="200" y="6"/>
                  </a:cubicBezTo>
                  <a:cubicBezTo>
                    <a:pt x="202" y="10"/>
                    <a:pt x="202" y="10"/>
                    <a:pt x="202" y="10"/>
                  </a:cubicBezTo>
                  <a:cubicBezTo>
                    <a:pt x="202" y="18"/>
                    <a:pt x="202" y="18"/>
                    <a:pt x="202" y="18"/>
                  </a:cubicBezTo>
                  <a:cubicBezTo>
                    <a:pt x="202" y="21"/>
                    <a:pt x="202" y="21"/>
                    <a:pt x="202" y="21"/>
                  </a:cubicBezTo>
                  <a:cubicBezTo>
                    <a:pt x="202" y="24"/>
                    <a:pt x="202" y="24"/>
                    <a:pt x="202" y="24"/>
                  </a:cubicBezTo>
                  <a:cubicBezTo>
                    <a:pt x="208" y="28"/>
                    <a:pt x="208" y="28"/>
                    <a:pt x="208" y="28"/>
                  </a:cubicBezTo>
                  <a:cubicBezTo>
                    <a:pt x="211" y="31"/>
                    <a:pt x="211" y="31"/>
                    <a:pt x="211" y="31"/>
                  </a:cubicBezTo>
                  <a:cubicBezTo>
                    <a:pt x="210" y="36"/>
                    <a:pt x="210" y="36"/>
                    <a:pt x="210" y="36"/>
                  </a:cubicBezTo>
                  <a:cubicBezTo>
                    <a:pt x="210" y="39"/>
                    <a:pt x="210" y="39"/>
                    <a:pt x="210" y="39"/>
                  </a:cubicBezTo>
                  <a:cubicBezTo>
                    <a:pt x="207" y="47"/>
                    <a:pt x="207" y="47"/>
                    <a:pt x="207" y="47"/>
                  </a:cubicBezTo>
                  <a:cubicBezTo>
                    <a:pt x="214" y="49"/>
                    <a:pt x="214" y="49"/>
                    <a:pt x="214" y="49"/>
                  </a:cubicBezTo>
                  <a:cubicBezTo>
                    <a:pt x="218" y="53"/>
                    <a:pt x="218" y="53"/>
                    <a:pt x="218" y="53"/>
                  </a:cubicBezTo>
                  <a:cubicBezTo>
                    <a:pt x="222" y="53"/>
                    <a:pt x="222" y="53"/>
                    <a:pt x="222" y="53"/>
                  </a:cubicBezTo>
                  <a:cubicBezTo>
                    <a:pt x="222" y="58"/>
                    <a:pt x="222" y="58"/>
                    <a:pt x="222" y="58"/>
                  </a:cubicBezTo>
                  <a:cubicBezTo>
                    <a:pt x="222" y="58"/>
                    <a:pt x="220" y="61"/>
                    <a:pt x="223" y="61"/>
                  </a:cubicBezTo>
                  <a:cubicBezTo>
                    <a:pt x="226" y="62"/>
                    <a:pt x="227" y="62"/>
                    <a:pt x="227" y="62"/>
                  </a:cubicBezTo>
                  <a:cubicBezTo>
                    <a:pt x="228" y="65"/>
                    <a:pt x="228" y="65"/>
                    <a:pt x="228" y="65"/>
                  </a:cubicBezTo>
                  <a:cubicBezTo>
                    <a:pt x="233" y="72"/>
                    <a:pt x="233" y="72"/>
                    <a:pt x="233" y="72"/>
                  </a:cubicBezTo>
                  <a:cubicBezTo>
                    <a:pt x="244" y="74"/>
                    <a:pt x="244" y="74"/>
                    <a:pt x="244" y="74"/>
                  </a:cubicBezTo>
                  <a:cubicBezTo>
                    <a:pt x="249" y="76"/>
                    <a:pt x="249" y="76"/>
                    <a:pt x="249" y="76"/>
                  </a:cubicBezTo>
                  <a:cubicBezTo>
                    <a:pt x="251" y="80"/>
                    <a:pt x="251" y="80"/>
                    <a:pt x="251" y="80"/>
                  </a:cubicBezTo>
                  <a:cubicBezTo>
                    <a:pt x="252" y="89"/>
                    <a:pt x="252" y="89"/>
                    <a:pt x="252" y="89"/>
                  </a:cubicBezTo>
                  <a:cubicBezTo>
                    <a:pt x="257" y="89"/>
                    <a:pt x="257" y="89"/>
                    <a:pt x="257" y="89"/>
                  </a:cubicBezTo>
                  <a:cubicBezTo>
                    <a:pt x="260" y="86"/>
                    <a:pt x="260" y="86"/>
                    <a:pt x="260" y="86"/>
                  </a:cubicBezTo>
                  <a:cubicBezTo>
                    <a:pt x="263" y="85"/>
                    <a:pt x="263" y="85"/>
                    <a:pt x="263" y="85"/>
                  </a:cubicBezTo>
                  <a:cubicBezTo>
                    <a:pt x="267" y="86"/>
                    <a:pt x="267" y="86"/>
                    <a:pt x="267" y="86"/>
                  </a:cubicBezTo>
                  <a:cubicBezTo>
                    <a:pt x="272" y="87"/>
                    <a:pt x="272" y="87"/>
                    <a:pt x="272" y="87"/>
                  </a:cubicBezTo>
                  <a:cubicBezTo>
                    <a:pt x="277" y="87"/>
                    <a:pt x="277" y="87"/>
                    <a:pt x="277" y="87"/>
                  </a:cubicBezTo>
                  <a:cubicBezTo>
                    <a:pt x="275" y="92"/>
                    <a:pt x="275" y="92"/>
                    <a:pt x="275" y="92"/>
                  </a:cubicBezTo>
                  <a:cubicBezTo>
                    <a:pt x="279" y="95"/>
                    <a:pt x="279" y="95"/>
                    <a:pt x="279" y="95"/>
                  </a:cubicBezTo>
                  <a:cubicBezTo>
                    <a:pt x="283" y="96"/>
                    <a:pt x="283" y="96"/>
                    <a:pt x="283" y="96"/>
                  </a:cubicBezTo>
                  <a:cubicBezTo>
                    <a:pt x="288" y="98"/>
                    <a:pt x="288" y="98"/>
                    <a:pt x="288" y="98"/>
                  </a:cubicBezTo>
                  <a:cubicBezTo>
                    <a:pt x="288" y="104"/>
                    <a:pt x="288" y="104"/>
                    <a:pt x="288" y="104"/>
                  </a:cubicBezTo>
                  <a:cubicBezTo>
                    <a:pt x="286" y="107"/>
                    <a:pt x="286" y="107"/>
                    <a:pt x="286" y="107"/>
                  </a:cubicBezTo>
                  <a:cubicBezTo>
                    <a:pt x="282" y="108"/>
                    <a:pt x="282" y="108"/>
                    <a:pt x="282" y="108"/>
                  </a:cubicBezTo>
                  <a:cubicBezTo>
                    <a:pt x="282" y="108"/>
                    <a:pt x="284" y="113"/>
                    <a:pt x="282" y="114"/>
                  </a:cubicBezTo>
                  <a:cubicBezTo>
                    <a:pt x="281" y="115"/>
                    <a:pt x="274" y="121"/>
                    <a:pt x="274" y="121"/>
                  </a:cubicBezTo>
                  <a:cubicBezTo>
                    <a:pt x="267" y="123"/>
                    <a:pt x="267" y="123"/>
                    <a:pt x="267" y="123"/>
                  </a:cubicBezTo>
                  <a:cubicBezTo>
                    <a:pt x="261" y="121"/>
                    <a:pt x="261" y="121"/>
                    <a:pt x="261" y="121"/>
                  </a:cubicBezTo>
                  <a:cubicBezTo>
                    <a:pt x="261" y="121"/>
                    <a:pt x="260" y="120"/>
                    <a:pt x="256" y="121"/>
                  </a:cubicBezTo>
                  <a:cubicBezTo>
                    <a:pt x="252" y="123"/>
                    <a:pt x="252" y="124"/>
                    <a:pt x="252" y="124"/>
                  </a:cubicBezTo>
                  <a:cubicBezTo>
                    <a:pt x="250" y="131"/>
                    <a:pt x="250" y="131"/>
                    <a:pt x="250" y="131"/>
                  </a:cubicBezTo>
                  <a:cubicBezTo>
                    <a:pt x="250" y="134"/>
                    <a:pt x="250" y="134"/>
                    <a:pt x="250" y="134"/>
                  </a:cubicBezTo>
                  <a:cubicBezTo>
                    <a:pt x="254" y="137"/>
                    <a:pt x="254" y="137"/>
                    <a:pt x="254" y="137"/>
                  </a:cubicBezTo>
                  <a:cubicBezTo>
                    <a:pt x="259" y="138"/>
                    <a:pt x="259" y="138"/>
                    <a:pt x="259" y="138"/>
                  </a:cubicBezTo>
                  <a:cubicBezTo>
                    <a:pt x="262" y="142"/>
                    <a:pt x="262" y="142"/>
                    <a:pt x="262" y="142"/>
                  </a:cubicBezTo>
                  <a:cubicBezTo>
                    <a:pt x="264" y="145"/>
                    <a:pt x="264" y="145"/>
                    <a:pt x="264" y="145"/>
                  </a:cubicBezTo>
                  <a:cubicBezTo>
                    <a:pt x="262" y="149"/>
                    <a:pt x="262" y="149"/>
                    <a:pt x="262" y="149"/>
                  </a:cubicBezTo>
                  <a:cubicBezTo>
                    <a:pt x="264" y="151"/>
                    <a:pt x="264" y="151"/>
                    <a:pt x="264" y="151"/>
                  </a:cubicBezTo>
                  <a:cubicBezTo>
                    <a:pt x="268" y="153"/>
                    <a:pt x="268" y="153"/>
                    <a:pt x="268" y="153"/>
                  </a:cubicBezTo>
                  <a:cubicBezTo>
                    <a:pt x="266" y="155"/>
                    <a:pt x="266" y="155"/>
                    <a:pt x="266" y="155"/>
                  </a:cubicBezTo>
                  <a:cubicBezTo>
                    <a:pt x="269" y="161"/>
                    <a:pt x="269" y="161"/>
                    <a:pt x="269" y="161"/>
                  </a:cubicBezTo>
                  <a:cubicBezTo>
                    <a:pt x="271" y="164"/>
                    <a:pt x="271" y="164"/>
                    <a:pt x="271" y="164"/>
                  </a:cubicBezTo>
                  <a:cubicBezTo>
                    <a:pt x="269" y="166"/>
                    <a:pt x="269" y="166"/>
                    <a:pt x="269" y="166"/>
                  </a:cubicBezTo>
                  <a:cubicBezTo>
                    <a:pt x="272" y="167"/>
                    <a:pt x="272" y="167"/>
                    <a:pt x="272" y="167"/>
                  </a:cubicBezTo>
                  <a:cubicBezTo>
                    <a:pt x="276" y="167"/>
                    <a:pt x="276" y="167"/>
                    <a:pt x="276" y="167"/>
                  </a:cubicBezTo>
                  <a:cubicBezTo>
                    <a:pt x="276" y="170"/>
                    <a:pt x="276" y="170"/>
                    <a:pt x="276" y="170"/>
                  </a:cubicBezTo>
                  <a:cubicBezTo>
                    <a:pt x="283" y="174"/>
                    <a:pt x="283" y="174"/>
                    <a:pt x="283" y="174"/>
                  </a:cubicBezTo>
                  <a:cubicBezTo>
                    <a:pt x="281" y="174"/>
                    <a:pt x="281" y="174"/>
                    <a:pt x="281" y="174"/>
                  </a:cubicBezTo>
                  <a:cubicBezTo>
                    <a:pt x="273" y="176"/>
                    <a:pt x="273" y="176"/>
                    <a:pt x="273" y="176"/>
                  </a:cubicBezTo>
                  <a:cubicBezTo>
                    <a:pt x="269" y="182"/>
                    <a:pt x="269" y="182"/>
                    <a:pt x="269" y="182"/>
                  </a:cubicBezTo>
                  <a:cubicBezTo>
                    <a:pt x="257" y="182"/>
                    <a:pt x="257" y="182"/>
                    <a:pt x="257" y="182"/>
                  </a:cubicBezTo>
                  <a:cubicBezTo>
                    <a:pt x="255" y="194"/>
                    <a:pt x="255" y="194"/>
                    <a:pt x="255" y="194"/>
                  </a:cubicBezTo>
                  <a:cubicBezTo>
                    <a:pt x="252" y="202"/>
                    <a:pt x="252" y="202"/>
                    <a:pt x="252" y="202"/>
                  </a:cubicBezTo>
                  <a:cubicBezTo>
                    <a:pt x="249" y="211"/>
                    <a:pt x="249" y="211"/>
                    <a:pt x="249" y="211"/>
                  </a:cubicBezTo>
                  <a:cubicBezTo>
                    <a:pt x="251" y="216"/>
                    <a:pt x="251" y="216"/>
                    <a:pt x="251" y="216"/>
                  </a:cubicBezTo>
                  <a:cubicBezTo>
                    <a:pt x="254" y="223"/>
                    <a:pt x="254" y="223"/>
                    <a:pt x="254" y="223"/>
                  </a:cubicBezTo>
                  <a:cubicBezTo>
                    <a:pt x="260" y="230"/>
                    <a:pt x="260" y="230"/>
                    <a:pt x="260" y="230"/>
                  </a:cubicBezTo>
                  <a:cubicBezTo>
                    <a:pt x="260" y="230"/>
                    <a:pt x="260" y="230"/>
                    <a:pt x="260" y="230"/>
                  </a:cubicBezTo>
                  <a:cubicBezTo>
                    <a:pt x="254" y="232"/>
                    <a:pt x="254" y="232"/>
                    <a:pt x="254" y="232"/>
                  </a:cubicBezTo>
                  <a:cubicBezTo>
                    <a:pt x="250" y="233"/>
                    <a:pt x="250" y="233"/>
                    <a:pt x="250" y="233"/>
                  </a:cubicBezTo>
                  <a:cubicBezTo>
                    <a:pt x="246" y="227"/>
                    <a:pt x="246" y="227"/>
                    <a:pt x="246" y="227"/>
                  </a:cubicBezTo>
                  <a:cubicBezTo>
                    <a:pt x="240" y="225"/>
                    <a:pt x="240" y="225"/>
                    <a:pt x="240" y="225"/>
                  </a:cubicBezTo>
                  <a:cubicBezTo>
                    <a:pt x="233" y="228"/>
                    <a:pt x="233" y="228"/>
                    <a:pt x="233" y="228"/>
                  </a:cubicBezTo>
                  <a:cubicBezTo>
                    <a:pt x="226" y="230"/>
                    <a:pt x="226" y="230"/>
                    <a:pt x="226" y="230"/>
                  </a:cubicBezTo>
                  <a:cubicBezTo>
                    <a:pt x="224" y="230"/>
                    <a:pt x="224" y="230"/>
                    <a:pt x="224" y="230"/>
                  </a:cubicBezTo>
                  <a:cubicBezTo>
                    <a:pt x="222" y="234"/>
                    <a:pt x="222" y="234"/>
                    <a:pt x="222" y="234"/>
                  </a:cubicBezTo>
                  <a:cubicBezTo>
                    <a:pt x="216" y="237"/>
                    <a:pt x="216" y="237"/>
                    <a:pt x="216" y="237"/>
                  </a:cubicBezTo>
                  <a:cubicBezTo>
                    <a:pt x="216" y="237"/>
                    <a:pt x="214" y="235"/>
                    <a:pt x="213" y="234"/>
                  </a:cubicBezTo>
                  <a:cubicBezTo>
                    <a:pt x="212" y="233"/>
                    <a:pt x="209" y="231"/>
                    <a:pt x="209" y="231"/>
                  </a:cubicBezTo>
                  <a:cubicBezTo>
                    <a:pt x="209" y="231"/>
                    <a:pt x="208" y="229"/>
                    <a:pt x="207" y="228"/>
                  </a:cubicBezTo>
                  <a:cubicBezTo>
                    <a:pt x="206" y="228"/>
                    <a:pt x="200" y="232"/>
                    <a:pt x="200" y="232"/>
                  </a:cubicBezTo>
                  <a:cubicBezTo>
                    <a:pt x="200" y="232"/>
                    <a:pt x="195" y="235"/>
                    <a:pt x="195" y="236"/>
                  </a:cubicBezTo>
                  <a:cubicBezTo>
                    <a:pt x="196" y="236"/>
                    <a:pt x="195" y="241"/>
                    <a:pt x="195" y="241"/>
                  </a:cubicBezTo>
                  <a:cubicBezTo>
                    <a:pt x="188" y="235"/>
                    <a:pt x="188" y="235"/>
                    <a:pt x="188" y="235"/>
                  </a:cubicBezTo>
                  <a:cubicBezTo>
                    <a:pt x="183" y="239"/>
                    <a:pt x="183" y="239"/>
                    <a:pt x="183" y="239"/>
                  </a:cubicBezTo>
                  <a:cubicBezTo>
                    <a:pt x="179" y="236"/>
                    <a:pt x="179" y="236"/>
                    <a:pt x="179" y="236"/>
                  </a:cubicBezTo>
                  <a:cubicBezTo>
                    <a:pt x="177" y="235"/>
                    <a:pt x="177" y="235"/>
                    <a:pt x="177" y="235"/>
                  </a:cubicBezTo>
                  <a:cubicBezTo>
                    <a:pt x="171" y="242"/>
                    <a:pt x="171" y="242"/>
                    <a:pt x="171" y="242"/>
                  </a:cubicBezTo>
                  <a:cubicBezTo>
                    <a:pt x="167" y="240"/>
                    <a:pt x="167" y="240"/>
                    <a:pt x="167" y="240"/>
                  </a:cubicBezTo>
                  <a:cubicBezTo>
                    <a:pt x="165" y="247"/>
                    <a:pt x="165" y="247"/>
                    <a:pt x="165" y="247"/>
                  </a:cubicBezTo>
                  <a:cubicBezTo>
                    <a:pt x="160" y="243"/>
                    <a:pt x="160" y="243"/>
                    <a:pt x="160" y="243"/>
                  </a:cubicBezTo>
                  <a:cubicBezTo>
                    <a:pt x="160" y="243"/>
                    <a:pt x="155" y="242"/>
                    <a:pt x="154" y="242"/>
                  </a:cubicBezTo>
                  <a:cubicBezTo>
                    <a:pt x="153" y="242"/>
                    <a:pt x="150" y="246"/>
                    <a:pt x="150" y="246"/>
                  </a:cubicBezTo>
                  <a:cubicBezTo>
                    <a:pt x="145" y="242"/>
                    <a:pt x="145" y="242"/>
                    <a:pt x="145" y="242"/>
                  </a:cubicBezTo>
                  <a:cubicBezTo>
                    <a:pt x="141" y="239"/>
                    <a:pt x="141" y="239"/>
                    <a:pt x="141" y="239"/>
                  </a:cubicBezTo>
                  <a:cubicBezTo>
                    <a:pt x="141" y="239"/>
                    <a:pt x="130" y="240"/>
                    <a:pt x="129" y="240"/>
                  </a:cubicBezTo>
                  <a:cubicBezTo>
                    <a:pt x="128" y="240"/>
                    <a:pt x="121" y="239"/>
                    <a:pt x="121" y="239"/>
                  </a:cubicBezTo>
                  <a:cubicBezTo>
                    <a:pt x="112" y="241"/>
                    <a:pt x="112" y="241"/>
                    <a:pt x="112" y="241"/>
                  </a:cubicBezTo>
                  <a:cubicBezTo>
                    <a:pt x="99" y="241"/>
                    <a:pt x="99" y="241"/>
                    <a:pt x="99" y="241"/>
                  </a:cubicBezTo>
                  <a:cubicBezTo>
                    <a:pt x="87" y="242"/>
                    <a:pt x="87" y="242"/>
                    <a:pt x="87" y="242"/>
                  </a:cubicBezTo>
                  <a:cubicBezTo>
                    <a:pt x="78" y="242"/>
                    <a:pt x="78" y="242"/>
                    <a:pt x="78" y="242"/>
                  </a:cubicBezTo>
                  <a:cubicBezTo>
                    <a:pt x="71" y="247"/>
                    <a:pt x="71" y="247"/>
                    <a:pt x="71" y="247"/>
                  </a:cubicBezTo>
                  <a:cubicBezTo>
                    <a:pt x="64" y="248"/>
                    <a:pt x="64" y="248"/>
                    <a:pt x="64" y="248"/>
                  </a:cubicBezTo>
                  <a:cubicBezTo>
                    <a:pt x="56" y="249"/>
                    <a:pt x="56" y="249"/>
                    <a:pt x="56" y="249"/>
                  </a:cubicBezTo>
                  <a:cubicBezTo>
                    <a:pt x="55" y="249"/>
                    <a:pt x="55" y="249"/>
                    <a:pt x="55" y="249"/>
                  </a:cubicBezTo>
                  <a:cubicBezTo>
                    <a:pt x="54" y="250"/>
                    <a:pt x="54" y="250"/>
                    <a:pt x="54" y="250"/>
                  </a:cubicBezTo>
                  <a:cubicBezTo>
                    <a:pt x="51" y="252"/>
                    <a:pt x="51" y="252"/>
                    <a:pt x="51" y="252"/>
                  </a:cubicBezTo>
                  <a:cubicBezTo>
                    <a:pt x="51" y="253"/>
                    <a:pt x="51" y="253"/>
                    <a:pt x="51" y="253"/>
                  </a:cubicBezTo>
                  <a:cubicBezTo>
                    <a:pt x="49" y="255"/>
                    <a:pt x="49" y="255"/>
                    <a:pt x="49" y="255"/>
                  </a:cubicBezTo>
                  <a:cubicBezTo>
                    <a:pt x="48" y="260"/>
                    <a:pt x="48" y="260"/>
                    <a:pt x="48" y="260"/>
                  </a:cubicBezTo>
                  <a:cubicBezTo>
                    <a:pt x="47" y="262"/>
                    <a:pt x="45" y="264"/>
                    <a:pt x="44" y="266"/>
                  </a:cubicBezTo>
                  <a:cubicBezTo>
                    <a:pt x="44" y="266"/>
                    <a:pt x="44" y="266"/>
                    <a:pt x="44" y="266"/>
                  </a:cubicBezTo>
                  <a:cubicBezTo>
                    <a:pt x="44" y="266"/>
                    <a:pt x="41" y="265"/>
                    <a:pt x="41" y="267"/>
                  </a:cubicBezTo>
                  <a:cubicBezTo>
                    <a:pt x="41" y="268"/>
                    <a:pt x="41" y="268"/>
                    <a:pt x="41" y="268"/>
                  </a:cubicBezTo>
                  <a:cubicBezTo>
                    <a:pt x="38" y="269"/>
                    <a:pt x="33" y="267"/>
                    <a:pt x="33" y="267"/>
                  </a:cubicBezTo>
                  <a:cubicBezTo>
                    <a:pt x="27" y="270"/>
                    <a:pt x="27" y="270"/>
                    <a:pt x="27" y="270"/>
                  </a:cubicBezTo>
                  <a:cubicBezTo>
                    <a:pt x="27" y="270"/>
                    <a:pt x="27" y="270"/>
                    <a:pt x="27" y="270"/>
                  </a:cubicBezTo>
                  <a:cubicBezTo>
                    <a:pt x="27" y="269"/>
                    <a:pt x="25" y="265"/>
                    <a:pt x="25" y="265"/>
                  </a:cubicBezTo>
                  <a:cubicBezTo>
                    <a:pt x="25" y="265"/>
                    <a:pt x="26" y="258"/>
                    <a:pt x="26" y="258"/>
                  </a:cubicBezTo>
                  <a:cubicBezTo>
                    <a:pt x="26" y="257"/>
                    <a:pt x="25" y="249"/>
                    <a:pt x="25" y="249"/>
                  </a:cubicBezTo>
                  <a:cubicBezTo>
                    <a:pt x="25" y="245"/>
                    <a:pt x="25" y="245"/>
                    <a:pt x="25" y="245"/>
                  </a:cubicBezTo>
                  <a:cubicBezTo>
                    <a:pt x="19" y="241"/>
                    <a:pt x="19" y="241"/>
                    <a:pt x="19" y="241"/>
                  </a:cubicBezTo>
                  <a:cubicBezTo>
                    <a:pt x="19" y="241"/>
                    <a:pt x="12" y="240"/>
                    <a:pt x="10" y="240"/>
                  </a:cubicBezTo>
                  <a:cubicBezTo>
                    <a:pt x="9" y="240"/>
                    <a:pt x="8" y="237"/>
                    <a:pt x="8" y="237"/>
                  </a:cubicBezTo>
                  <a:cubicBezTo>
                    <a:pt x="9" y="234"/>
                    <a:pt x="9" y="234"/>
                    <a:pt x="9" y="234"/>
                  </a:cubicBezTo>
                  <a:cubicBezTo>
                    <a:pt x="12" y="225"/>
                    <a:pt x="12" y="225"/>
                    <a:pt x="12" y="225"/>
                  </a:cubicBezTo>
                  <a:cubicBezTo>
                    <a:pt x="17" y="218"/>
                    <a:pt x="17" y="218"/>
                    <a:pt x="17" y="218"/>
                  </a:cubicBezTo>
                  <a:cubicBezTo>
                    <a:pt x="21" y="216"/>
                    <a:pt x="21" y="216"/>
                    <a:pt x="21" y="216"/>
                  </a:cubicBezTo>
                  <a:cubicBezTo>
                    <a:pt x="21" y="216"/>
                    <a:pt x="25" y="210"/>
                    <a:pt x="26" y="209"/>
                  </a:cubicBezTo>
                  <a:cubicBezTo>
                    <a:pt x="27" y="209"/>
                    <a:pt x="26" y="204"/>
                    <a:pt x="25" y="204"/>
                  </a:cubicBezTo>
                  <a:cubicBezTo>
                    <a:pt x="25" y="203"/>
                    <a:pt x="25" y="200"/>
                    <a:pt x="25" y="199"/>
                  </a:cubicBezTo>
                  <a:cubicBezTo>
                    <a:pt x="25" y="197"/>
                    <a:pt x="22" y="194"/>
                    <a:pt x="22" y="194"/>
                  </a:cubicBezTo>
                  <a:cubicBezTo>
                    <a:pt x="21" y="186"/>
                    <a:pt x="21" y="186"/>
                    <a:pt x="21" y="186"/>
                  </a:cubicBezTo>
                  <a:cubicBezTo>
                    <a:pt x="19" y="184"/>
                    <a:pt x="19" y="184"/>
                    <a:pt x="19" y="184"/>
                  </a:cubicBezTo>
                  <a:cubicBezTo>
                    <a:pt x="19" y="183"/>
                    <a:pt x="19" y="183"/>
                    <a:pt x="19" y="183"/>
                  </a:cubicBezTo>
                  <a:cubicBezTo>
                    <a:pt x="13" y="175"/>
                    <a:pt x="13" y="175"/>
                    <a:pt x="13" y="175"/>
                  </a:cubicBezTo>
                  <a:cubicBezTo>
                    <a:pt x="8" y="164"/>
                    <a:pt x="8" y="164"/>
                    <a:pt x="8" y="164"/>
                  </a:cubicBezTo>
                  <a:cubicBezTo>
                    <a:pt x="8" y="164"/>
                    <a:pt x="2" y="154"/>
                    <a:pt x="1" y="150"/>
                  </a:cubicBezTo>
                  <a:cubicBezTo>
                    <a:pt x="0" y="147"/>
                    <a:pt x="0" y="147"/>
                    <a:pt x="0" y="147"/>
                  </a:cubicBezTo>
                  <a:cubicBezTo>
                    <a:pt x="9" y="145"/>
                    <a:pt x="9" y="145"/>
                    <a:pt x="9" y="145"/>
                  </a:cubicBezTo>
                  <a:cubicBezTo>
                    <a:pt x="19" y="141"/>
                    <a:pt x="19" y="141"/>
                    <a:pt x="19" y="141"/>
                  </a:cubicBezTo>
                  <a:cubicBezTo>
                    <a:pt x="25" y="142"/>
                    <a:pt x="25" y="142"/>
                    <a:pt x="25" y="142"/>
                  </a:cubicBezTo>
                  <a:cubicBezTo>
                    <a:pt x="32" y="141"/>
                    <a:pt x="32" y="141"/>
                    <a:pt x="32" y="141"/>
                  </a:cubicBezTo>
                  <a:cubicBezTo>
                    <a:pt x="36" y="136"/>
                    <a:pt x="36" y="136"/>
                    <a:pt x="36" y="136"/>
                  </a:cubicBezTo>
                  <a:cubicBezTo>
                    <a:pt x="41" y="136"/>
                    <a:pt x="41" y="136"/>
                    <a:pt x="41" y="136"/>
                  </a:cubicBezTo>
                  <a:cubicBezTo>
                    <a:pt x="39" y="129"/>
                    <a:pt x="39" y="129"/>
                    <a:pt x="39" y="129"/>
                  </a:cubicBezTo>
                  <a:cubicBezTo>
                    <a:pt x="39" y="129"/>
                    <a:pt x="40" y="126"/>
                    <a:pt x="41" y="127"/>
                  </a:cubicBezTo>
                  <a:cubicBezTo>
                    <a:pt x="43" y="127"/>
                    <a:pt x="47" y="127"/>
                    <a:pt x="47" y="127"/>
                  </a:cubicBezTo>
                  <a:cubicBezTo>
                    <a:pt x="49" y="123"/>
                    <a:pt x="49" y="123"/>
                    <a:pt x="49" y="123"/>
                  </a:cubicBezTo>
                  <a:cubicBezTo>
                    <a:pt x="49" y="121"/>
                    <a:pt x="49" y="121"/>
                    <a:pt x="49" y="121"/>
                  </a:cubicBezTo>
                  <a:cubicBezTo>
                    <a:pt x="56" y="119"/>
                    <a:pt x="56" y="119"/>
                    <a:pt x="56" y="119"/>
                  </a:cubicBezTo>
                  <a:cubicBezTo>
                    <a:pt x="59" y="116"/>
                    <a:pt x="59" y="116"/>
                    <a:pt x="59" y="116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0" y="122"/>
                    <a:pt x="60" y="122"/>
                    <a:pt x="60" y="122"/>
                  </a:cubicBezTo>
                  <a:cubicBezTo>
                    <a:pt x="65" y="121"/>
                    <a:pt x="65" y="121"/>
                    <a:pt x="65" y="121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0" y="112"/>
                    <a:pt x="60" y="112"/>
                    <a:pt x="60" y="112"/>
                  </a:cubicBezTo>
                  <a:cubicBezTo>
                    <a:pt x="60" y="112"/>
                    <a:pt x="58" y="113"/>
                    <a:pt x="58" y="111"/>
                  </a:cubicBezTo>
                  <a:cubicBezTo>
                    <a:pt x="59" y="108"/>
                    <a:pt x="61" y="103"/>
                    <a:pt x="61" y="103"/>
                  </a:cubicBezTo>
                  <a:cubicBezTo>
                    <a:pt x="60" y="97"/>
                    <a:pt x="60" y="97"/>
                    <a:pt x="60" y="97"/>
                  </a:cubicBezTo>
                  <a:cubicBezTo>
                    <a:pt x="59" y="90"/>
                    <a:pt x="59" y="90"/>
                    <a:pt x="59" y="90"/>
                  </a:cubicBezTo>
                  <a:cubicBezTo>
                    <a:pt x="60" y="86"/>
                    <a:pt x="60" y="86"/>
                    <a:pt x="60" y="86"/>
                  </a:cubicBezTo>
                  <a:cubicBezTo>
                    <a:pt x="60" y="82"/>
                    <a:pt x="60" y="82"/>
                    <a:pt x="60" y="82"/>
                  </a:cubicBezTo>
                  <a:cubicBezTo>
                    <a:pt x="62" y="78"/>
                    <a:pt x="62" y="78"/>
                    <a:pt x="62" y="78"/>
                  </a:cubicBezTo>
                  <a:cubicBezTo>
                    <a:pt x="70" y="75"/>
                    <a:pt x="70" y="75"/>
                    <a:pt x="70" y="75"/>
                  </a:cubicBezTo>
                  <a:cubicBezTo>
                    <a:pt x="70" y="68"/>
                    <a:pt x="70" y="68"/>
                    <a:pt x="70" y="68"/>
                  </a:cubicBezTo>
                  <a:cubicBezTo>
                    <a:pt x="73" y="65"/>
                    <a:pt x="73" y="65"/>
                    <a:pt x="73" y="65"/>
                  </a:cubicBezTo>
                  <a:lnTo>
                    <a:pt x="81" y="66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68" name="Freeform 17">
              <a:extLst>
                <a:ext uri="{FF2B5EF4-FFF2-40B4-BE49-F238E27FC236}">
                  <a16:creationId xmlns:a16="http://schemas.microsoft.com/office/drawing/2014/main" id="{7624E353-4E54-4535-871F-C27F3C41F7BC}"/>
                </a:ext>
              </a:extLst>
            </p:cNvPr>
            <p:cNvSpPr>
              <a:spLocks/>
            </p:cNvSpPr>
            <p:nvPr/>
          </p:nvSpPr>
          <p:spPr bwMode="auto">
            <a:xfrm>
              <a:off x="6376066" y="2862204"/>
              <a:ext cx="354017" cy="336672"/>
            </a:xfrm>
            <a:custGeom>
              <a:avLst/>
              <a:gdLst>
                <a:gd name="T0" fmla="*/ 110 w 155"/>
                <a:gd name="T1" fmla="*/ 145 h 152"/>
                <a:gd name="T2" fmla="*/ 107 w 155"/>
                <a:gd name="T3" fmla="*/ 137 h 152"/>
                <a:gd name="T4" fmla="*/ 112 w 155"/>
                <a:gd name="T5" fmla="*/ 127 h 152"/>
                <a:gd name="T6" fmla="*/ 117 w 155"/>
                <a:gd name="T7" fmla="*/ 116 h 152"/>
                <a:gd name="T8" fmla="*/ 115 w 155"/>
                <a:gd name="T9" fmla="*/ 104 h 152"/>
                <a:gd name="T10" fmla="*/ 114 w 155"/>
                <a:gd name="T11" fmla="*/ 88 h 152"/>
                <a:gd name="T12" fmla="*/ 123 w 155"/>
                <a:gd name="T13" fmla="*/ 92 h 152"/>
                <a:gd name="T14" fmla="*/ 128 w 155"/>
                <a:gd name="T15" fmla="*/ 90 h 152"/>
                <a:gd name="T16" fmla="*/ 136 w 155"/>
                <a:gd name="T17" fmla="*/ 90 h 152"/>
                <a:gd name="T18" fmla="*/ 143 w 155"/>
                <a:gd name="T19" fmla="*/ 86 h 152"/>
                <a:gd name="T20" fmla="*/ 155 w 155"/>
                <a:gd name="T21" fmla="*/ 83 h 152"/>
                <a:gd name="T22" fmla="*/ 143 w 155"/>
                <a:gd name="T23" fmla="*/ 77 h 152"/>
                <a:gd name="T24" fmla="*/ 141 w 155"/>
                <a:gd name="T25" fmla="*/ 63 h 152"/>
                <a:gd name="T26" fmla="*/ 131 w 155"/>
                <a:gd name="T27" fmla="*/ 62 h 152"/>
                <a:gd name="T28" fmla="*/ 125 w 155"/>
                <a:gd name="T29" fmla="*/ 54 h 152"/>
                <a:gd name="T30" fmla="*/ 122 w 155"/>
                <a:gd name="T31" fmla="*/ 48 h 152"/>
                <a:gd name="T32" fmla="*/ 116 w 155"/>
                <a:gd name="T33" fmla="*/ 44 h 152"/>
                <a:gd name="T34" fmla="*/ 108 w 155"/>
                <a:gd name="T35" fmla="*/ 38 h 152"/>
                <a:gd name="T36" fmla="*/ 103 w 155"/>
                <a:gd name="T37" fmla="*/ 32 h 152"/>
                <a:gd name="T38" fmla="*/ 100 w 155"/>
                <a:gd name="T39" fmla="*/ 21 h 152"/>
                <a:gd name="T40" fmla="*/ 94 w 155"/>
                <a:gd name="T41" fmla="*/ 12 h 152"/>
                <a:gd name="T42" fmla="*/ 83 w 155"/>
                <a:gd name="T43" fmla="*/ 12 h 152"/>
                <a:gd name="T44" fmla="*/ 70 w 155"/>
                <a:gd name="T45" fmla="*/ 11 h 152"/>
                <a:gd name="T46" fmla="*/ 66 w 155"/>
                <a:gd name="T47" fmla="*/ 9 h 152"/>
                <a:gd name="T48" fmla="*/ 65 w 155"/>
                <a:gd name="T49" fmla="*/ 9 h 152"/>
                <a:gd name="T50" fmla="*/ 59 w 155"/>
                <a:gd name="T51" fmla="*/ 10 h 152"/>
                <a:gd name="T52" fmla="*/ 54 w 155"/>
                <a:gd name="T53" fmla="*/ 7 h 152"/>
                <a:gd name="T54" fmla="*/ 44 w 155"/>
                <a:gd name="T55" fmla="*/ 3 h 152"/>
                <a:gd name="T56" fmla="*/ 34 w 155"/>
                <a:gd name="T57" fmla="*/ 2 h 152"/>
                <a:gd name="T58" fmla="*/ 28 w 155"/>
                <a:gd name="T59" fmla="*/ 7 h 152"/>
                <a:gd name="T60" fmla="*/ 24 w 155"/>
                <a:gd name="T61" fmla="*/ 10 h 152"/>
                <a:gd name="T62" fmla="*/ 16 w 155"/>
                <a:gd name="T63" fmla="*/ 12 h 152"/>
                <a:gd name="T64" fmla="*/ 9 w 155"/>
                <a:gd name="T65" fmla="*/ 14 h 152"/>
                <a:gd name="T66" fmla="*/ 8 w 155"/>
                <a:gd name="T67" fmla="*/ 19 h 152"/>
                <a:gd name="T68" fmla="*/ 0 w 155"/>
                <a:gd name="T69" fmla="*/ 22 h 152"/>
                <a:gd name="T70" fmla="*/ 10 w 155"/>
                <a:gd name="T71" fmla="*/ 22 h 152"/>
                <a:gd name="T72" fmla="*/ 16 w 155"/>
                <a:gd name="T73" fmla="*/ 24 h 152"/>
                <a:gd name="T74" fmla="*/ 20 w 155"/>
                <a:gd name="T75" fmla="*/ 27 h 152"/>
                <a:gd name="T76" fmla="*/ 26 w 155"/>
                <a:gd name="T77" fmla="*/ 33 h 152"/>
                <a:gd name="T78" fmla="*/ 29 w 155"/>
                <a:gd name="T79" fmla="*/ 37 h 152"/>
                <a:gd name="T80" fmla="*/ 32 w 155"/>
                <a:gd name="T81" fmla="*/ 42 h 152"/>
                <a:gd name="T82" fmla="*/ 38 w 155"/>
                <a:gd name="T83" fmla="*/ 49 h 152"/>
                <a:gd name="T84" fmla="*/ 44 w 155"/>
                <a:gd name="T85" fmla="*/ 54 h 152"/>
                <a:gd name="T86" fmla="*/ 50 w 155"/>
                <a:gd name="T87" fmla="*/ 61 h 152"/>
                <a:gd name="T88" fmla="*/ 63 w 155"/>
                <a:gd name="T89" fmla="*/ 71 h 152"/>
                <a:gd name="T90" fmla="*/ 76 w 155"/>
                <a:gd name="T91" fmla="*/ 82 h 152"/>
                <a:gd name="T92" fmla="*/ 83 w 155"/>
                <a:gd name="T93" fmla="*/ 94 h 152"/>
                <a:gd name="T94" fmla="*/ 86 w 155"/>
                <a:gd name="T95" fmla="*/ 104 h 152"/>
                <a:gd name="T96" fmla="*/ 85 w 155"/>
                <a:gd name="T97" fmla="*/ 112 h 152"/>
                <a:gd name="T98" fmla="*/ 86 w 155"/>
                <a:gd name="T99" fmla="*/ 122 h 152"/>
                <a:gd name="T100" fmla="*/ 91 w 155"/>
                <a:gd name="T101" fmla="*/ 135 h 152"/>
                <a:gd name="T102" fmla="*/ 94 w 155"/>
                <a:gd name="T103" fmla="*/ 144 h 152"/>
                <a:gd name="T104" fmla="*/ 97 w 155"/>
                <a:gd name="T105" fmla="*/ 15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5" h="152">
                  <a:moveTo>
                    <a:pt x="99" y="152"/>
                  </a:moveTo>
                  <a:cubicBezTo>
                    <a:pt x="100" y="148"/>
                    <a:pt x="100" y="148"/>
                    <a:pt x="100" y="148"/>
                  </a:cubicBezTo>
                  <a:cubicBezTo>
                    <a:pt x="100" y="148"/>
                    <a:pt x="103" y="147"/>
                    <a:pt x="104" y="147"/>
                  </a:cubicBezTo>
                  <a:cubicBezTo>
                    <a:pt x="105" y="146"/>
                    <a:pt x="106" y="147"/>
                    <a:pt x="107" y="146"/>
                  </a:cubicBezTo>
                  <a:cubicBezTo>
                    <a:pt x="108" y="146"/>
                    <a:pt x="110" y="145"/>
                    <a:pt x="110" y="145"/>
                  </a:cubicBezTo>
                  <a:cubicBezTo>
                    <a:pt x="109" y="145"/>
                    <a:pt x="109" y="145"/>
                    <a:pt x="109" y="145"/>
                  </a:cubicBezTo>
                  <a:cubicBezTo>
                    <a:pt x="109" y="143"/>
                    <a:pt x="109" y="143"/>
                    <a:pt x="109" y="143"/>
                  </a:cubicBezTo>
                  <a:cubicBezTo>
                    <a:pt x="110" y="141"/>
                    <a:pt x="110" y="141"/>
                    <a:pt x="110" y="141"/>
                  </a:cubicBezTo>
                  <a:cubicBezTo>
                    <a:pt x="106" y="139"/>
                    <a:pt x="106" y="139"/>
                    <a:pt x="106" y="139"/>
                  </a:cubicBezTo>
                  <a:cubicBezTo>
                    <a:pt x="107" y="137"/>
                    <a:pt x="107" y="137"/>
                    <a:pt x="107" y="137"/>
                  </a:cubicBezTo>
                  <a:cubicBezTo>
                    <a:pt x="107" y="137"/>
                    <a:pt x="106" y="135"/>
                    <a:pt x="107" y="135"/>
                  </a:cubicBezTo>
                  <a:cubicBezTo>
                    <a:pt x="108" y="135"/>
                    <a:pt x="108" y="132"/>
                    <a:pt x="108" y="132"/>
                  </a:cubicBezTo>
                  <a:cubicBezTo>
                    <a:pt x="109" y="130"/>
                    <a:pt x="109" y="130"/>
                    <a:pt x="109" y="130"/>
                  </a:cubicBezTo>
                  <a:cubicBezTo>
                    <a:pt x="111" y="130"/>
                    <a:pt x="111" y="130"/>
                    <a:pt x="111" y="130"/>
                  </a:cubicBezTo>
                  <a:cubicBezTo>
                    <a:pt x="111" y="130"/>
                    <a:pt x="111" y="128"/>
                    <a:pt x="112" y="127"/>
                  </a:cubicBezTo>
                  <a:cubicBezTo>
                    <a:pt x="112" y="127"/>
                    <a:pt x="113" y="126"/>
                    <a:pt x="113" y="126"/>
                  </a:cubicBezTo>
                  <a:cubicBezTo>
                    <a:pt x="112" y="123"/>
                    <a:pt x="112" y="123"/>
                    <a:pt x="112" y="123"/>
                  </a:cubicBezTo>
                  <a:cubicBezTo>
                    <a:pt x="112" y="123"/>
                    <a:pt x="110" y="120"/>
                    <a:pt x="111" y="120"/>
                  </a:cubicBezTo>
                  <a:cubicBezTo>
                    <a:pt x="112" y="120"/>
                    <a:pt x="113" y="119"/>
                    <a:pt x="113" y="119"/>
                  </a:cubicBezTo>
                  <a:cubicBezTo>
                    <a:pt x="113" y="119"/>
                    <a:pt x="116" y="116"/>
                    <a:pt x="117" y="116"/>
                  </a:cubicBezTo>
                  <a:cubicBezTo>
                    <a:pt x="117" y="116"/>
                    <a:pt x="119" y="114"/>
                    <a:pt x="119" y="113"/>
                  </a:cubicBezTo>
                  <a:cubicBezTo>
                    <a:pt x="118" y="112"/>
                    <a:pt x="117" y="111"/>
                    <a:pt x="117" y="111"/>
                  </a:cubicBezTo>
                  <a:cubicBezTo>
                    <a:pt x="118" y="107"/>
                    <a:pt x="118" y="107"/>
                    <a:pt x="118" y="107"/>
                  </a:cubicBezTo>
                  <a:cubicBezTo>
                    <a:pt x="118" y="107"/>
                    <a:pt x="119" y="105"/>
                    <a:pt x="118" y="105"/>
                  </a:cubicBezTo>
                  <a:cubicBezTo>
                    <a:pt x="117" y="104"/>
                    <a:pt x="115" y="104"/>
                    <a:pt x="115" y="104"/>
                  </a:cubicBezTo>
                  <a:cubicBezTo>
                    <a:pt x="113" y="102"/>
                    <a:pt x="113" y="102"/>
                    <a:pt x="113" y="102"/>
                  </a:cubicBezTo>
                  <a:cubicBezTo>
                    <a:pt x="113" y="99"/>
                    <a:pt x="113" y="99"/>
                    <a:pt x="113" y="99"/>
                  </a:cubicBezTo>
                  <a:cubicBezTo>
                    <a:pt x="111" y="96"/>
                    <a:pt x="111" y="96"/>
                    <a:pt x="111" y="96"/>
                  </a:cubicBezTo>
                  <a:cubicBezTo>
                    <a:pt x="111" y="96"/>
                    <a:pt x="111" y="94"/>
                    <a:pt x="111" y="93"/>
                  </a:cubicBezTo>
                  <a:cubicBezTo>
                    <a:pt x="112" y="93"/>
                    <a:pt x="114" y="89"/>
                    <a:pt x="114" y="88"/>
                  </a:cubicBezTo>
                  <a:cubicBezTo>
                    <a:pt x="115" y="88"/>
                    <a:pt x="119" y="84"/>
                    <a:pt x="119" y="84"/>
                  </a:cubicBezTo>
                  <a:cubicBezTo>
                    <a:pt x="121" y="89"/>
                    <a:pt x="121" y="89"/>
                    <a:pt x="121" y="89"/>
                  </a:cubicBezTo>
                  <a:cubicBezTo>
                    <a:pt x="121" y="93"/>
                    <a:pt x="121" y="93"/>
                    <a:pt x="121" y="93"/>
                  </a:cubicBezTo>
                  <a:cubicBezTo>
                    <a:pt x="121" y="93"/>
                    <a:pt x="120" y="95"/>
                    <a:pt x="121" y="95"/>
                  </a:cubicBezTo>
                  <a:cubicBezTo>
                    <a:pt x="123" y="94"/>
                    <a:pt x="123" y="92"/>
                    <a:pt x="123" y="92"/>
                  </a:cubicBezTo>
                  <a:cubicBezTo>
                    <a:pt x="124" y="91"/>
                    <a:pt x="124" y="91"/>
                    <a:pt x="124" y="91"/>
                  </a:cubicBezTo>
                  <a:cubicBezTo>
                    <a:pt x="124" y="91"/>
                    <a:pt x="122" y="88"/>
                    <a:pt x="123" y="88"/>
                  </a:cubicBezTo>
                  <a:cubicBezTo>
                    <a:pt x="124" y="88"/>
                    <a:pt x="124" y="86"/>
                    <a:pt x="124" y="88"/>
                  </a:cubicBezTo>
                  <a:cubicBezTo>
                    <a:pt x="125" y="89"/>
                    <a:pt x="125" y="91"/>
                    <a:pt x="126" y="90"/>
                  </a:cubicBezTo>
                  <a:cubicBezTo>
                    <a:pt x="128" y="90"/>
                    <a:pt x="128" y="91"/>
                    <a:pt x="128" y="90"/>
                  </a:cubicBezTo>
                  <a:cubicBezTo>
                    <a:pt x="129" y="89"/>
                    <a:pt x="129" y="88"/>
                    <a:pt x="129" y="88"/>
                  </a:cubicBezTo>
                  <a:cubicBezTo>
                    <a:pt x="130" y="87"/>
                    <a:pt x="130" y="87"/>
                    <a:pt x="130" y="87"/>
                  </a:cubicBezTo>
                  <a:cubicBezTo>
                    <a:pt x="130" y="87"/>
                    <a:pt x="130" y="89"/>
                    <a:pt x="131" y="89"/>
                  </a:cubicBezTo>
                  <a:cubicBezTo>
                    <a:pt x="132" y="89"/>
                    <a:pt x="134" y="89"/>
                    <a:pt x="134" y="89"/>
                  </a:cubicBezTo>
                  <a:cubicBezTo>
                    <a:pt x="136" y="90"/>
                    <a:pt x="136" y="90"/>
                    <a:pt x="136" y="90"/>
                  </a:cubicBezTo>
                  <a:cubicBezTo>
                    <a:pt x="136" y="90"/>
                    <a:pt x="137" y="90"/>
                    <a:pt x="137" y="89"/>
                  </a:cubicBezTo>
                  <a:cubicBezTo>
                    <a:pt x="137" y="88"/>
                    <a:pt x="137" y="87"/>
                    <a:pt x="137" y="87"/>
                  </a:cubicBezTo>
                  <a:cubicBezTo>
                    <a:pt x="139" y="86"/>
                    <a:pt x="139" y="86"/>
                    <a:pt x="139" y="86"/>
                  </a:cubicBezTo>
                  <a:cubicBezTo>
                    <a:pt x="139" y="83"/>
                    <a:pt x="139" y="83"/>
                    <a:pt x="139" y="83"/>
                  </a:cubicBezTo>
                  <a:cubicBezTo>
                    <a:pt x="143" y="86"/>
                    <a:pt x="143" y="86"/>
                    <a:pt x="143" y="86"/>
                  </a:cubicBezTo>
                  <a:cubicBezTo>
                    <a:pt x="144" y="89"/>
                    <a:pt x="144" y="89"/>
                    <a:pt x="144" y="89"/>
                  </a:cubicBezTo>
                  <a:cubicBezTo>
                    <a:pt x="146" y="88"/>
                    <a:pt x="146" y="88"/>
                    <a:pt x="146" y="88"/>
                  </a:cubicBezTo>
                  <a:cubicBezTo>
                    <a:pt x="147" y="85"/>
                    <a:pt x="147" y="85"/>
                    <a:pt x="147" y="85"/>
                  </a:cubicBezTo>
                  <a:cubicBezTo>
                    <a:pt x="147" y="85"/>
                    <a:pt x="150" y="85"/>
                    <a:pt x="151" y="84"/>
                  </a:cubicBezTo>
                  <a:cubicBezTo>
                    <a:pt x="152" y="84"/>
                    <a:pt x="155" y="83"/>
                    <a:pt x="155" y="83"/>
                  </a:cubicBezTo>
                  <a:cubicBezTo>
                    <a:pt x="155" y="82"/>
                    <a:pt x="153" y="81"/>
                    <a:pt x="152" y="82"/>
                  </a:cubicBezTo>
                  <a:cubicBezTo>
                    <a:pt x="151" y="82"/>
                    <a:pt x="149" y="83"/>
                    <a:pt x="148" y="82"/>
                  </a:cubicBezTo>
                  <a:cubicBezTo>
                    <a:pt x="148" y="81"/>
                    <a:pt x="146" y="79"/>
                    <a:pt x="146" y="79"/>
                  </a:cubicBezTo>
                  <a:cubicBezTo>
                    <a:pt x="144" y="79"/>
                    <a:pt x="144" y="79"/>
                    <a:pt x="144" y="79"/>
                  </a:cubicBezTo>
                  <a:cubicBezTo>
                    <a:pt x="144" y="79"/>
                    <a:pt x="142" y="78"/>
                    <a:pt x="143" y="77"/>
                  </a:cubicBezTo>
                  <a:cubicBezTo>
                    <a:pt x="144" y="76"/>
                    <a:pt x="145" y="76"/>
                    <a:pt x="145" y="76"/>
                  </a:cubicBezTo>
                  <a:cubicBezTo>
                    <a:pt x="145" y="76"/>
                    <a:pt x="144" y="74"/>
                    <a:pt x="144" y="73"/>
                  </a:cubicBezTo>
                  <a:cubicBezTo>
                    <a:pt x="144" y="72"/>
                    <a:pt x="144" y="70"/>
                    <a:pt x="143" y="69"/>
                  </a:cubicBezTo>
                  <a:cubicBezTo>
                    <a:pt x="143" y="69"/>
                    <a:pt x="141" y="65"/>
                    <a:pt x="141" y="65"/>
                  </a:cubicBezTo>
                  <a:cubicBezTo>
                    <a:pt x="141" y="63"/>
                    <a:pt x="141" y="63"/>
                    <a:pt x="141" y="63"/>
                  </a:cubicBezTo>
                  <a:cubicBezTo>
                    <a:pt x="139" y="64"/>
                    <a:pt x="139" y="64"/>
                    <a:pt x="139" y="64"/>
                  </a:cubicBezTo>
                  <a:cubicBezTo>
                    <a:pt x="137" y="62"/>
                    <a:pt x="137" y="62"/>
                    <a:pt x="137" y="62"/>
                  </a:cubicBezTo>
                  <a:cubicBezTo>
                    <a:pt x="137" y="62"/>
                    <a:pt x="135" y="62"/>
                    <a:pt x="135" y="63"/>
                  </a:cubicBezTo>
                  <a:cubicBezTo>
                    <a:pt x="134" y="63"/>
                    <a:pt x="133" y="62"/>
                    <a:pt x="133" y="62"/>
                  </a:cubicBezTo>
                  <a:cubicBezTo>
                    <a:pt x="131" y="62"/>
                    <a:pt x="131" y="62"/>
                    <a:pt x="131" y="62"/>
                  </a:cubicBezTo>
                  <a:cubicBezTo>
                    <a:pt x="131" y="62"/>
                    <a:pt x="131" y="62"/>
                    <a:pt x="129" y="62"/>
                  </a:cubicBezTo>
                  <a:cubicBezTo>
                    <a:pt x="128" y="62"/>
                    <a:pt x="126" y="61"/>
                    <a:pt x="125" y="61"/>
                  </a:cubicBezTo>
                  <a:cubicBezTo>
                    <a:pt x="125" y="60"/>
                    <a:pt x="125" y="59"/>
                    <a:pt x="125" y="59"/>
                  </a:cubicBezTo>
                  <a:cubicBezTo>
                    <a:pt x="126" y="58"/>
                    <a:pt x="126" y="57"/>
                    <a:pt x="126" y="57"/>
                  </a:cubicBezTo>
                  <a:cubicBezTo>
                    <a:pt x="126" y="57"/>
                    <a:pt x="126" y="54"/>
                    <a:pt x="125" y="54"/>
                  </a:cubicBezTo>
                  <a:cubicBezTo>
                    <a:pt x="124" y="54"/>
                    <a:pt x="122" y="54"/>
                    <a:pt x="122" y="54"/>
                  </a:cubicBezTo>
                  <a:cubicBezTo>
                    <a:pt x="120" y="53"/>
                    <a:pt x="120" y="53"/>
                    <a:pt x="120" y="53"/>
                  </a:cubicBezTo>
                  <a:cubicBezTo>
                    <a:pt x="123" y="52"/>
                    <a:pt x="123" y="52"/>
                    <a:pt x="123" y="52"/>
                  </a:cubicBezTo>
                  <a:cubicBezTo>
                    <a:pt x="122" y="50"/>
                    <a:pt x="122" y="50"/>
                    <a:pt x="122" y="50"/>
                  </a:cubicBezTo>
                  <a:cubicBezTo>
                    <a:pt x="122" y="50"/>
                    <a:pt x="122" y="48"/>
                    <a:pt x="122" y="48"/>
                  </a:cubicBezTo>
                  <a:cubicBezTo>
                    <a:pt x="122" y="47"/>
                    <a:pt x="121" y="46"/>
                    <a:pt x="121" y="46"/>
                  </a:cubicBezTo>
                  <a:cubicBezTo>
                    <a:pt x="121" y="42"/>
                    <a:pt x="121" y="42"/>
                    <a:pt x="121" y="42"/>
                  </a:cubicBezTo>
                  <a:cubicBezTo>
                    <a:pt x="119" y="42"/>
                    <a:pt x="119" y="42"/>
                    <a:pt x="119" y="42"/>
                  </a:cubicBezTo>
                  <a:cubicBezTo>
                    <a:pt x="117" y="41"/>
                    <a:pt x="117" y="41"/>
                    <a:pt x="117" y="41"/>
                  </a:cubicBezTo>
                  <a:cubicBezTo>
                    <a:pt x="116" y="44"/>
                    <a:pt x="116" y="44"/>
                    <a:pt x="116" y="44"/>
                  </a:cubicBezTo>
                  <a:cubicBezTo>
                    <a:pt x="114" y="45"/>
                    <a:pt x="114" y="45"/>
                    <a:pt x="114" y="45"/>
                  </a:cubicBezTo>
                  <a:cubicBezTo>
                    <a:pt x="113" y="42"/>
                    <a:pt x="113" y="42"/>
                    <a:pt x="113" y="42"/>
                  </a:cubicBezTo>
                  <a:cubicBezTo>
                    <a:pt x="111" y="41"/>
                    <a:pt x="111" y="41"/>
                    <a:pt x="111" y="41"/>
                  </a:cubicBezTo>
                  <a:cubicBezTo>
                    <a:pt x="110" y="41"/>
                    <a:pt x="110" y="41"/>
                    <a:pt x="110" y="41"/>
                  </a:cubicBezTo>
                  <a:cubicBezTo>
                    <a:pt x="108" y="38"/>
                    <a:pt x="108" y="38"/>
                    <a:pt x="108" y="38"/>
                  </a:cubicBezTo>
                  <a:cubicBezTo>
                    <a:pt x="106" y="38"/>
                    <a:pt x="106" y="38"/>
                    <a:pt x="106" y="38"/>
                  </a:cubicBezTo>
                  <a:cubicBezTo>
                    <a:pt x="106" y="38"/>
                    <a:pt x="105" y="41"/>
                    <a:pt x="104" y="39"/>
                  </a:cubicBezTo>
                  <a:cubicBezTo>
                    <a:pt x="103" y="38"/>
                    <a:pt x="103" y="35"/>
                    <a:pt x="103" y="35"/>
                  </a:cubicBezTo>
                  <a:cubicBezTo>
                    <a:pt x="102" y="34"/>
                    <a:pt x="102" y="34"/>
                    <a:pt x="102" y="34"/>
                  </a:cubicBezTo>
                  <a:cubicBezTo>
                    <a:pt x="103" y="32"/>
                    <a:pt x="103" y="32"/>
                    <a:pt x="103" y="32"/>
                  </a:cubicBezTo>
                  <a:cubicBezTo>
                    <a:pt x="103" y="29"/>
                    <a:pt x="103" y="29"/>
                    <a:pt x="103" y="29"/>
                  </a:cubicBezTo>
                  <a:cubicBezTo>
                    <a:pt x="103" y="29"/>
                    <a:pt x="102" y="27"/>
                    <a:pt x="102" y="27"/>
                  </a:cubicBezTo>
                  <a:cubicBezTo>
                    <a:pt x="102" y="26"/>
                    <a:pt x="101" y="24"/>
                    <a:pt x="101" y="24"/>
                  </a:cubicBezTo>
                  <a:cubicBezTo>
                    <a:pt x="102" y="22"/>
                    <a:pt x="102" y="22"/>
                    <a:pt x="102" y="22"/>
                  </a:cubicBezTo>
                  <a:cubicBezTo>
                    <a:pt x="100" y="21"/>
                    <a:pt x="100" y="21"/>
                    <a:pt x="100" y="21"/>
                  </a:cubicBezTo>
                  <a:cubicBezTo>
                    <a:pt x="100" y="18"/>
                    <a:pt x="100" y="18"/>
                    <a:pt x="100" y="18"/>
                  </a:cubicBezTo>
                  <a:cubicBezTo>
                    <a:pt x="100" y="17"/>
                    <a:pt x="100" y="17"/>
                    <a:pt x="100" y="17"/>
                  </a:cubicBezTo>
                  <a:cubicBezTo>
                    <a:pt x="97" y="16"/>
                    <a:pt x="97" y="16"/>
                    <a:pt x="97" y="16"/>
                  </a:cubicBezTo>
                  <a:cubicBezTo>
                    <a:pt x="97" y="16"/>
                    <a:pt x="97" y="15"/>
                    <a:pt x="96" y="14"/>
                  </a:cubicBezTo>
                  <a:cubicBezTo>
                    <a:pt x="96" y="14"/>
                    <a:pt x="94" y="12"/>
                    <a:pt x="94" y="12"/>
                  </a:cubicBezTo>
                  <a:cubicBezTo>
                    <a:pt x="94" y="12"/>
                    <a:pt x="93" y="12"/>
                    <a:pt x="93" y="13"/>
                  </a:cubicBezTo>
                  <a:cubicBezTo>
                    <a:pt x="92" y="14"/>
                    <a:pt x="92" y="16"/>
                    <a:pt x="91" y="16"/>
                  </a:cubicBezTo>
                  <a:cubicBezTo>
                    <a:pt x="91" y="16"/>
                    <a:pt x="92" y="16"/>
                    <a:pt x="89" y="16"/>
                  </a:cubicBezTo>
                  <a:cubicBezTo>
                    <a:pt x="87" y="15"/>
                    <a:pt x="87" y="15"/>
                    <a:pt x="86" y="14"/>
                  </a:cubicBezTo>
                  <a:cubicBezTo>
                    <a:pt x="85" y="14"/>
                    <a:pt x="83" y="12"/>
                    <a:pt x="83" y="12"/>
                  </a:cubicBezTo>
                  <a:cubicBezTo>
                    <a:pt x="82" y="8"/>
                    <a:pt x="82" y="8"/>
                    <a:pt x="82" y="8"/>
                  </a:cubicBezTo>
                  <a:cubicBezTo>
                    <a:pt x="80" y="8"/>
                    <a:pt x="80" y="8"/>
                    <a:pt x="80" y="8"/>
                  </a:cubicBezTo>
                  <a:cubicBezTo>
                    <a:pt x="80" y="8"/>
                    <a:pt x="83" y="9"/>
                    <a:pt x="79" y="9"/>
                  </a:cubicBezTo>
                  <a:cubicBezTo>
                    <a:pt x="75" y="9"/>
                    <a:pt x="71" y="9"/>
                    <a:pt x="71" y="9"/>
                  </a:cubicBezTo>
                  <a:cubicBezTo>
                    <a:pt x="70" y="11"/>
                    <a:pt x="70" y="11"/>
                    <a:pt x="70" y="11"/>
                  </a:cubicBezTo>
                  <a:cubicBezTo>
                    <a:pt x="70" y="11"/>
                    <a:pt x="69" y="13"/>
                    <a:pt x="69" y="14"/>
                  </a:cubicBezTo>
                  <a:cubicBezTo>
                    <a:pt x="69" y="14"/>
                    <a:pt x="70" y="15"/>
                    <a:pt x="69" y="14"/>
                  </a:cubicBezTo>
                  <a:cubicBezTo>
                    <a:pt x="69" y="13"/>
                    <a:pt x="68" y="13"/>
                    <a:pt x="68" y="12"/>
                  </a:cubicBezTo>
                  <a:cubicBezTo>
                    <a:pt x="68" y="12"/>
                    <a:pt x="68" y="11"/>
                    <a:pt x="68" y="11"/>
                  </a:cubicBezTo>
                  <a:cubicBezTo>
                    <a:pt x="68" y="10"/>
                    <a:pt x="66" y="9"/>
                    <a:pt x="66" y="9"/>
                  </a:cubicBezTo>
                  <a:cubicBezTo>
                    <a:pt x="65" y="11"/>
                    <a:pt x="65" y="11"/>
                    <a:pt x="65" y="11"/>
                  </a:cubicBezTo>
                  <a:cubicBezTo>
                    <a:pt x="65" y="11"/>
                    <a:pt x="66" y="12"/>
                    <a:pt x="64" y="12"/>
                  </a:cubicBezTo>
                  <a:cubicBezTo>
                    <a:pt x="63" y="13"/>
                    <a:pt x="63" y="13"/>
                    <a:pt x="63" y="13"/>
                  </a:cubicBezTo>
                  <a:cubicBezTo>
                    <a:pt x="63" y="12"/>
                    <a:pt x="64" y="11"/>
                    <a:pt x="64" y="11"/>
                  </a:cubicBezTo>
                  <a:cubicBezTo>
                    <a:pt x="64" y="11"/>
                    <a:pt x="65" y="9"/>
                    <a:pt x="65" y="9"/>
                  </a:cubicBezTo>
                  <a:cubicBezTo>
                    <a:pt x="65" y="9"/>
                    <a:pt x="65" y="7"/>
                    <a:pt x="64" y="7"/>
                  </a:cubicBezTo>
                  <a:cubicBezTo>
                    <a:pt x="64" y="7"/>
                    <a:pt x="62" y="7"/>
                    <a:pt x="61" y="7"/>
                  </a:cubicBezTo>
                  <a:cubicBezTo>
                    <a:pt x="61" y="7"/>
                    <a:pt x="60" y="8"/>
                    <a:pt x="60" y="8"/>
                  </a:cubicBezTo>
                  <a:cubicBezTo>
                    <a:pt x="60" y="8"/>
                    <a:pt x="61" y="9"/>
                    <a:pt x="60" y="9"/>
                  </a:cubicBezTo>
                  <a:cubicBezTo>
                    <a:pt x="60" y="9"/>
                    <a:pt x="59" y="9"/>
                    <a:pt x="59" y="10"/>
                  </a:cubicBezTo>
                  <a:cubicBezTo>
                    <a:pt x="58" y="10"/>
                    <a:pt x="58" y="8"/>
                    <a:pt x="58" y="8"/>
                  </a:cubicBezTo>
                  <a:cubicBezTo>
                    <a:pt x="58" y="8"/>
                    <a:pt x="57" y="7"/>
                    <a:pt x="57" y="7"/>
                  </a:cubicBezTo>
                  <a:cubicBezTo>
                    <a:pt x="57" y="8"/>
                    <a:pt x="56" y="10"/>
                    <a:pt x="56" y="10"/>
                  </a:cubicBezTo>
                  <a:cubicBezTo>
                    <a:pt x="55" y="10"/>
                    <a:pt x="55" y="10"/>
                    <a:pt x="55" y="9"/>
                  </a:cubicBezTo>
                  <a:cubicBezTo>
                    <a:pt x="54" y="9"/>
                    <a:pt x="54" y="7"/>
                    <a:pt x="54" y="7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3" y="6"/>
                    <a:pt x="50" y="6"/>
                    <a:pt x="49" y="6"/>
                  </a:cubicBezTo>
                  <a:cubicBezTo>
                    <a:pt x="49" y="6"/>
                    <a:pt x="47" y="6"/>
                    <a:pt x="47" y="5"/>
                  </a:cubicBezTo>
                  <a:cubicBezTo>
                    <a:pt x="46" y="4"/>
                    <a:pt x="45" y="4"/>
                    <a:pt x="45" y="4"/>
                  </a:cubicBezTo>
                  <a:cubicBezTo>
                    <a:pt x="45" y="4"/>
                    <a:pt x="45" y="4"/>
                    <a:pt x="44" y="3"/>
                  </a:cubicBezTo>
                  <a:cubicBezTo>
                    <a:pt x="43" y="3"/>
                    <a:pt x="43" y="3"/>
                    <a:pt x="42" y="3"/>
                  </a:cubicBezTo>
                  <a:cubicBezTo>
                    <a:pt x="41" y="2"/>
                    <a:pt x="42" y="2"/>
                    <a:pt x="40" y="2"/>
                  </a:cubicBezTo>
                  <a:cubicBezTo>
                    <a:pt x="38" y="2"/>
                    <a:pt x="38" y="4"/>
                    <a:pt x="37" y="3"/>
                  </a:cubicBezTo>
                  <a:cubicBezTo>
                    <a:pt x="35" y="3"/>
                    <a:pt x="35" y="3"/>
                    <a:pt x="35" y="3"/>
                  </a:cubicBezTo>
                  <a:cubicBezTo>
                    <a:pt x="34" y="2"/>
                    <a:pt x="34" y="2"/>
                    <a:pt x="34" y="2"/>
                  </a:cubicBezTo>
                  <a:cubicBezTo>
                    <a:pt x="34" y="1"/>
                    <a:pt x="33" y="0"/>
                    <a:pt x="33" y="1"/>
                  </a:cubicBezTo>
                  <a:cubicBezTo>
                    <a:pt x="33" y="3"/>
                    <a:pt x="33" y="2"/>
                    <a:pt x="32" y="3"/>
                  </a:cubicBezTo>
                  <a:cubicBezTo>
                    <a:pt x="32" y="4"/>
                    <a:pt x="30" y="5"/>
                    <a:pt x="30" y="5"/>
                  </a:cubicBezTo>
                  <a:cubicBezTo>
                    <a:pt x="30" y="5"/>
                    <a:pt x="29" y="5"/>
                    <a:pt x="29" y="6"/>
                  </a:cubicBezTo>
                  <a:cubicBezTo>
                    <a:pt x="29" y="6"/>
                    <a:pt x="28" y="7"/>
                    <a:pt x="28" y="7"/>
                  </a:cubicBezTo>
                  <a:cubicBezTo>
                    <a:pt x="28" y="7"/>
                    <a:pt x="28" y="6"/>
                    <a:pt x="27" y="6"/>
                  </a:cubicBezTo>
                  <a:cubicBezTo>
                    <a:pt x="27" y="6"/>
                    <a:pt x="27" y="6"/>
                    <a:pt x="27" y="6"/>
                  </a:cubicBezTo>
                  <a:cubicBezTo>
                    <a:pt x="27" y="6"/>
                    <a:pt x="25" y="6"/>
                    <a:pt x="25" y="7"/>
                  </a:cubicBezTo>
                  <a:cubicBezTo>
                    <a:pt x="25" y="7"/>
                    <a:pt x="25" y="8"/>
                    <a:pt x="25" y="9"/>
                  </a:cubicBezTo>
                  <a:cubicBezTo>
                    <a:pt x="25" y="9"/>
                    <a:pt x="24" y="10"/>
                    <a:pt x="24" y="10"/>
                  </a:cubicBezTo>
                  <a:cubicBezTo>
                    <a:pt x="22" y="11"/>
                    <a:pt x="22" y="11"/>
                    <a:pt x="22" y="11"/>
                  </a:cubicBezTo>
                  <a:cubicBezTo>
                    <a:pt x="22" y="11"/>
                    <a:pt x="22" y="11"/>
                    <a:pt x="21" y="11"/>
                  </a:cubicBezTo>
                  <a:cubicBezTo>
                    <a:pt x="20" y="11"/>
                    <a:pt x="18" y="11"/>
                    <a:pt x="18" y="11"/>
                  </a:cubicBezTo>
                  <a:cubicBezTo>
                    <a:pt x="17" y="11"/>
                    <a:pt x="16" y="11"/>
                    <a:pt x="16" y="11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5" y="13"/>
                    <a:pt x="14" y="15"/>
                    <a:pt x="13" y="14"/>
                  </a:cubicBezTo>
                  <a:cubicBezTo>
                    <a:pt x="13" y="14"/>
                    <a:pt x="12" y="14"/>
                    <a:pt x="12" y="14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13"/>
                    <a:pt x="9" y="14"/>
                    <a:pt x="9" y="14"/>
                  </a:cubicBezTo>
                  <a:cubicBezTo>
                    <a:pt x="9" y="14"/>
                    <a:pt x="8" y="14"/>
                    <a:pt x="8" y="14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8" y="14"/>
                    <a:pt x="8" y="15"/>
                    <a:pt x="9" y="16"/>
                  </a:cubicBezTo>
                  <a:cubicBezTo>
                    <a:pt x="9" y="16"/>
                    <a:pt x="9" y="17"/>
                    <a:pt x="9" y="18"/>
                  </a:cubicBezTo>
                  <a:cubicBezTo>
                    <a:pt x="9" y="18"/>
                    <a:pt x="8" y="19"/>
                    <a:pt x="8" y="19"/>
                  </a:cubicBezTo>
                  <a:cubicBezTo>
                    <a:pt x="7" y="19"/>
                    <a:pt x="6" y="18"/>
                    <a:pt x="6" y="18"/>
                  </a:cubicBezTo>
                  <a:cubicBezTo>
                    <a:pt x="6" y="18"/>
                    <a:pt x="6" y="17"/>
                    <a:pt x="5" y="17"/>
                  </a:cubicBezTo>
                  <a:cubicBezTo>
                    <a:pt x="5" y="18"/>
                    <a:pt x="2" y="19"/>
                    <a:pt x="2" y="19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9" y="21"/>
                    <a:pt x="10" y="21"/>
                    <a:pt x="10" y="22"/>
                  </a:cubicBezTo>
                  <a:cubicBezTo>
                    <a:pt x="10" y="22"/>
                    <a:pt x="12" y="23"/>
                    <a:pt x="12" y="23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5" y="23"/>
                    <a:pt x="15" y="23"/>
                    <a:pt x="15" y="23"/>
                  </a:cubicBezTo>
                  <a:cubicBezTo>
                    <a:pt x="15" y="23"/>
                    <a:pt x="15" y="24"/>
                    <a:pt x="16" y="24"/>
                  </a:cubicBezTo>
                  <a:cubicBezTo>
                    <a:pt x="17" y="24"/>
                    <a:pt x="17" y="24"/>
                    <a:pt x="17" y="24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6"/>
                    <a:pt x="20" y="26"/>
                    <a:pt x="20" y="26"/>
                  </a:cubicBezTo>
                  <a:cubicBezTo>
                    <a:pt x="20" y="26"/>
                    <a:pt x="20" y="27"/>
                    <a:pt x="20" y="27"/>
                  </a:cubicBezTo>
                  <a:cubicBezTo>
                    <a:pt x="20" y="27"/>
                    <a:pt x="21" y="28"/>
                    <a:pt x="22" y="29"/>
                  </a:cubicBezTo>
                  <a:cubicBezTo>
                    <a:pt x="22" y="29"/>
                    <a:pt x="23" y="30"/>
                    <a:pt x="23" y="30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6" y="33"/>
                    <a:pt x="26" y="33"/>
                    <a:pt x="26" y="33"/>
                  </a:cubicBezTo>
                  <a:cubicBezTo>
                    <a:pt x="26" y="33"/>
                    <a:pt x="26" y="33"/>
                    <a:pt x="26" y="33"/>
                  </a:cubicBezTo>
                  <a:cubicBezTo>
                    <a:pt x="26" y="34"/>
                    <a:pt x="26" y="35"/>
                    <a:pt x="27" y="35"/>
                  </a:cubicBezTo>
                  <a:cubicBezTo>
                    <a:pt x="27" y="35"/>
                    <a:pt x="27" y="35"/>
                    <a:pt x="28" y="35"/>
                  </a:cubicBezTo>
                  <a:cubicBezTo>
                    <a:pt x="28" y="35"/>
                    <a:pt x="28" y="35"/>
                    <a:pt x="28" y="36"/>
                  </a:cubicBezTo>
                  <a:cubicBezTo>
                    <a:pt x="28" y="36"/>
                    <a:pt x="28" y="36"/>
                    <a:pt x="29" y="37"/>
                  </a:cubicBezTo>
                  <a:cubicBezTo>
                    <a:pt x="29" y="37"/>
                    <a:pt x="30" y="38"/>
                    <a:pt x="30" y="38"/>
                  </a:cubicBezTo>
                  <a:cubicBezTo>
                    <a:pt x="30" y="38"/>
                    <a:pt x="30" y="38"/>
                    <a:pt x="30" y="39"/>
                  </a:cubicBezTo>
                  <a:cubicBezTo>
                    <a:pt x="30" y="40"/>
                    <a:pt x="31" y="41"/>
                    <a:pt x="31" y="41"/>
                  </a:cubicBezTo>
                  <a:cubicBezTo>
                    <a:pt x="31" y="42"/>
                    <a:pt x="32" y="42"/>
                    <a:pt x="32" y="42"/>
                  </a:cubicBezTo>
                  <a:cubicBezTo>
                    <a:pt x="32" y="42"/>
                    <a:pt x="32" y="42"/>
                    <a:pt x="32" y="42"/>
                  </a:cubicBezTo>
                  <a:cubicBezTo>
                    <a:pt x="32" y="42"/>
                    <a:pt x="33" y="42"/>
                    <a:pt x="33" y="43"/>
                  </a:cubicBezTo>
                  <a:cubicBezTo>
                    <a:pt x="33" y="44"/>
                    <a:pt x="32" y="45"/>
                    <a:pt x="33" y="45"/>
                  </a:cubicBezTo>
                  <a:cubicBezTo>
                    <a:pt x="33" y="45"/>
                    <a:pt x="34" y="47"/>
                    <a:pt x="35" y="47"/>
                  </a:cubicBezTo>
                  <a:cubicBezTo>
                    <a:pt x="36" y="47"/>
                    <a:pt x="36" y="47"/>
                    <a:pt x="36" y="47"/>
                  </a:cubicBezTo>
                  <a:cubicBezTo>
                    <a:pt x="37" y="47"/>
                    <a:pt x="37" y="49"/>
                    <a:pt x="38" y="49"/>
                  </a:cubicBezTo>
                  <a:cubicBezTo>
                    <a:pt x="38" y="50"/>
                    <a:pt x="38" y="50"/>
                    <a:pt x="39" y="50"/>
                  </a:cubicBezTo>
                  <a:cubicBezTo>
                    <a:pt x="40" y="50"/>
                    <a:pt x="40" y="50"/>
                    <a:pt x="40" y="50"/>
                  </a:cubicBezTo>
                  <a:cubicBezTo>
                    <a:pt x="40" y="50"/>
                    <a:pt x="40" y="50"/>
                    <a:pt x="40" y="51"/>
                  </a:cubicBezTo>
                  <a:cubicBezTo>
                    <a:pt x="41" y="51"/>
                    <a:pt x="43" y="53"/>
                    <a:pt x="43" y="53"/>
                  </a:cubicBezTo>
                  <a:cubicBezTo>
                    <a:pt x="43" y="53"/>
                    <a:pt x="44" y="54"/>
                    <a:pt x="44" y="54"/>
                  </a:cubicBezTo>
                  <a:cubicBezTo>
                    <a:pt x="44" y="54"/>
                    <a:pt x="45" y="54"/>
                    <a:pt x="46" y="54"/>
                  </a:cubicBezTo>
                  <a:cubicBezTo>
                    <a:pt x="46" y="54"/>
                    <a:pt x="47" y="54"/>
                    <a:pt x="47" y="55"/>
                  </a:cubicBezTo>
                  <a:cubicBezTo>
                    <a:pt x="47" y="56"/>
                    <a:pt x="48" y="56"/>
                    <a:pt x="48" y="57"/>
                  </a:cubicBezTo>
                  <a:cubicBezTo>
                    <a:pt x="48" y="58"/>
                    <a:pt x="49" y="58"/>
                    <a:pt x="49" y="59"/>
                  </a:cubicBezTo>
                  <a:cubicBezTo>
                    <a:pt x="49" y="59"/>
                    <a:pt x="50" y="61"/>
                    <a:pt x="50" y="61"/>
                  </a:cubicBezTo>
                  <a:cubicBezTo>
                    <a:pt x="56" y="63"/>
                    <a:pt x="56" y="63"/>
                    <a:pt x="56" y="63"/>
                  </a:cubicBezTo>
                  <a:cubicBezTo>
                    <a:pt x="57" y="65"/>
                    <a:pt x="57" y="65"/>
                    <a:pt x="57" y="65"/>
                  </a:cubicBezTo>
                  <a:cubicBezTo>
                    <a:pt x="57" y="65"/>
                    <a:pt x="58" y="67"/>
                    <a:pt x="58" y="67"/>
                  </a:cubicBezTo>
                  <a:cubicBezTo>
                    <a:pt x="59" y="68"/>
                    <a:pt x="60" y="68"/>
                    <a:pt x="60" y="68"/>
                  </a:cubicBezTo>
                  <a:cubicBezTo>
                    <a:pt x="63" y="71"/>
                    <a:pt x="63" y="71"/>
                    <a:pt x="63" y="71"/>
                  </a:cubicBezTo>
                  <a:cubicBezTo>
                    <a:pt x="66" y="72"/>
                    <a:pt x="66" y="72"/>
                    <a:pt x="66" y="72"/>
                  </a:cubicBezTo>
                  <a:cubicBezTo>
                    <a:pt x="66" y="72"/>
                    <a:pt x="68" y="73"/>
                    <a:pt x="69" y="73"/>
                  </a:cubicBezTo>
                  <a:cubicBezTo>
                    <a:pt x="69" y="73"/>
                    <a:pt x="71" y="74"/>
                    <a:pt x="72" y="74"/>
                  </a:cubicBezTo>
                  <a:cubicBezTo>
                    <a:pt x="72" y="75"/>
                    <a:pt x="73" y="78"/>
                    <a:pt x="73" y="78"/>
                  </a:cubicBezTo>
                  <a:cubicBezTo>
                    <a:pt x="74" y="78"/>
                    <a:pt x="76" y="80"/>
                    <a:pt x="76" y="82"/>
                  </a:cubicBezTo>
                  <a:cubicBezTo>
                    <a:pt x="77" y="83"/>
                    <a:pt x="77" y="83"/>
                    <a:pt x="77" y="85"/>
                  </a:cubicBezTo>
                  <a:cubicBezTo>
                    <a:pt x="78" y="86"/>
                    <a:pt x="80" y="88"/>
                    <a:pt x="80" y="88"/>
                  </a:cubicBezTo>
                  <a:cubicBezTo>
                    <a:pt x="80" y="88"/>
                    <a:pt x="80" y="88"/>
                    <a:pt x="81" y="90"/>
                  </a:cubicBezTo>
                  <a:cubicBezTo>
                    <a:pt x="82" y="91"/>
                    <a:pt x="83" y="92"/>
                    <a:pt x="83" y="93"/>
                  </a:cubicBezTo>
                  <a:cubicBezTo>
                    <a:pt x="83" y="93"/>
                    <a:pt x="83" y="93"/>
                    <a:pt x="83" y="94"/>
                  </a:cubicBezTo>
                  <a:cubicBezTo>
                    <a:pt x="83" y="94"/>
                    <a:pt x="83" y="95"/>
                    <a:pt x="83" y="95"/>
                  </a:cubicBezTo>
                  <a:cubicBezTo>
                    <a:pt x="83" y="95"/>
                    <a:pt x="84" y="97"/>
                    <a:pt x="84" y="98"/>
                  </a:cubicBezTo>
                  <a:cubicBezTo>
                    <a:pt x="84" y="98"/>
                    <a:pt x="85" y="100"/>
                    <a:pt x="85" y="100"/>
                  </a:cubicBezTo>
                  <a:cubicBezTo>
                    <a:pt x="85" y="101"/>
                    <a:pt x="85" y="101"/>
                    <a:pt x="85" y="101"/>
                  </a:cubicBezTo>
                  <a:cubicBezTo>
                    <a:pt x="86" y="104"/>
                    <a:pt x="86" y="104"/>
                    <a:pt x="86" y="104"/>
                  </a:cubicBezTo>
                  <a:cubicBezTo>
                    <a:pt x="85" y="106"/>
                    <a:pt x="85" y="106"/>
                    <a:pt x="85" y="106"/>
                  </a:cubicBezTo>
                  <a:cubicBezTo>
                    <a:pt x="85" y="106"/>
                    <a:pt x="84" y="107"/>
                    <a:pt x="85" y="107"/>
                  </a:cubicBezTo>
                  <a:cubicBezTo>
                    <a:pt x="86" y="107"/>
                    <a:pt x="87" y="108"/>
                    <a:pt x="86" y="109"/>
                  </a:cubicBezTo>
                  <a:cubicBezTo>
                    <a:pt x="86" y="109"/>
                    <a:pt x="85" y="111"/>
                    <a:pt x="85" y="111"/>
                  </a:cubicBezTo>
                  <a:cubicBezTo>
                    <a:pt x="85" y="112"/>
                    <a:pt x="85" y="112"/>
                    <a:pt x="85" y="112"/>
                  </a:cubicBezTo>
                  <a:cubicBezTo>
                    <a:pt x="84" y="114"/>
                    <a:pt x="84" y="114"/>
                    <a:pt x="84" y="114"/>
                  </a:cubicBezTo>
                  <a:cubicBezTo>
                    <a:pt x="84" y="114"/>
                    <a:pt x="86" y="115"/>
                    <a:pt x="86" y="115"/>
                  </a:cubicBezTo>
                  <a:cubicBezTo>
                    <a:pt x="86" y="116"/>
                    <a:pt x="87" y="117"/>
                    <a:pt x="86" y="118"/>
                  </a:cubicBezTo>
                  <a:cubicBezTo>
                    <a:pt x="86" y="118"/>
                    <a:pt x="86" y="120"/>
                    <a:pt x="86" y="120"/>
                  </a:cubicBezTo>
                  <a:cubicBezTo>
                    <a:pt x="86" y="120"/>
                    <a:pt x="86" y="122"/>
                    <a:pt x="86" y="122"/>
                  </a:cubicBezTo>
                  <a:cubicBezTo>
                    <a:pt x="86" y="122"/>
                    <a:pt x="88" y="123"/>
                    <a:pt x="87" y="124"/>
                  </a:cubicBezTo>
                  <a:cubicBezTo>
                    <a:pt x="87" y="124"/>
                    <a:pt x="87" y="125"/>
                    <a:pt x="87" y="126"/>
                  </a:cubicBezTo>
                  <a:cubicBezTo>
                    <a:pt x="88" y="128"/>
                    <a:pt x="90" y="131"/>
                    <a:pt x="90" y="131"/>
                  </a:cubicBezTo>
                  <a:cubicBezTo>
                    <a:pt x="90" y="131"/>
                    <a:pt x="91" y="133"/>
                    <a:pt x="91" y="133"/>
                  </a:cubicBezTo>
                  <a:cubicBezTo>
                    <a:pt x="91" y="134"/>
                    <a:pt x="90" y="134"/>
                    <a:pt x="91" y="135"/>
                  </a:cubicBezTo>
                  <a:cubicBezTo>
                    <a:pt x="91" y="135"/>
                    <a:pt x="90" y="136"/>
                    <a:pt x="91" y="136"/>
                  </a:cubicBezTo>
                  <a:cubicBezTo>
                    <a:pt x="92" y="137"/>
                    <a:pt x="93" y="139"/>
                    <a:pt x="93" y="139"/>
                  </a:cubicBezTo>
                  <a:cubicBezTo>
                    <a:pt x="93" y="139"/>
                    <a:pt x="93" y="139"/>
                    <a:pt x="94" y="140"/>
                  </a:cubicBezTo>
                  <a:cubicBezTo>
                    <a:pt x="94" y="141"/>
                    <a:pt x="94" y="143"/>
                    <a:pt x="94" y="143"/>
                  </a:cubicBezTo>
                  <a:cubicBezTo>
                    <a:pt x="94" y="144"/>
                    <a:pt x="95" y="144"/>
                    <a:pt x="94" y="144"/>
                  </a:cubicBezTo>
                  <a:cubicBezTo>
                    <a:pt x="94" y="144"/>
                    <a:pt x="93" y="145"/>
                    <a:pt x="93" y="145"/>
                  </a:cubicBezTo>
                  <a:cubicBezTo>
                    <a:pt x="92" y="147"/>
                    <a:pt x="92" y="147"/>
                    <a:pt x="92" y="147"/>
                  </a:cubicBezTo>
                  <a:cubicBezTo>
                    <a:pt x="92" y="147"/>
                    <a:pt x="93" y="148"/>
                    <a:pt x="94" y="148"/>
                  </a:cubicBezTo>
                  <a:cubicBezTo>
                    <a:pt x="94" y="148"/>
                    <a:pt x="95" y="148"/>
                    <a:pt x="95" y="148"/>
                  </a:cubicBezTo>
                  <a:cubicBezTo>
                    <a:pt x="97" y="150"/>
                    <a:pt x="97" y="150"/>
                    <a:pt x="97" y="150"/>
                  </a:cubicBezTo>
                  <a:cubicBezTo>
                    <a:pt x="97" y="152"/>
                    <a:pt x="97" y="152"/>
                    <a:pt x="97" y="152"/>
                  </a:cubicBezTo>
                  <a:lnTo>
                    <a:pt x="99" y="152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69" name="Freeform 29">
              <a:extLst>
                <a:ext uri="{FF2B5EF4-FFF2-40B4-BE49-F238E27FC236}">
                  <a16:creationId xmlns:a16="http://schemas.microsoft.com/office/drawing/2014/main" id="{C2FB475C-6FEC-49A3-906E-151A821876F1}"/>
                </a:ext>
              </a:extLst>
            </p:cNvPr>
            <p:cNvSpPr>
              <a:spLocks/>
            </p:cNvSpPr>
            <p:nvPr/>
          </p:nvSpPr>
          <p:spPr bwMode="auto">
            <a:xfrm>
              <a:off x="4446566" y="2676821"/>
              <a:ext cx="294647" cy="240785"/>
            </a:xfrm>
            <a:custGeom>
              <a:avLst/>
              <a:gdLst>
                <a:gd name="T0" fmla="*/ 27 w 129"/>
                <a:gd name="T1" fmla="*/ 5 h 109"/>
                <a:gd name="T2" fmla="*/ 33 w 129"/>
                <a:gd name="T3" fmla="*/ 7 h 109"/>
                <a:gd name="T4" fmla="*/ 40 w 129"/>
                <a:gd name="T5" fmla="*/ 5 h 109"/>
                <a:gd name="T6" fmla="*/ 57 w 129"/>
                <a:gd name="T7" fmla="*/ 8 h 109"/>
                <a:gd name="T8" fmla="*/ 64 w 129"/>
                <a:gd name="T9" fmla="*/ 7 h 109"/>
                <a:gd name="T10" fmla="*/ 66 w 129"/>
                <a:gd name="T11" fmla="*/ 1 h 109"/>
                <a:gd name="T12" fmla="*/ 70 w 129"/>
                <a:gd name="T13" fmla="*/ 5 h 109"/>
                <a:gd name="T14" fmla="*/ 77 w 129"/>
                <a:gd name="T15" fmla="*/ 1 h 109"/>
                <a:gd name="T16" fmla="*/ 79 w 129"/>
                <a:gd name="T17" fmla="*/ 5 h 109"/>
                <a:gd name="T18" fmla="*/ 86 w 129"/>
                <a:gd name="T19" fmla="*/ 3 h 109"/>
                <a:gd name="T20" fmla="*/ 89 w 129"/>
                <a:gd name="T21" fmla="*/ 9 h 109"/>
                <a:gd name="T22" fmla="*/ 92 w 129"/>
                <a:gd name="T23" fmla="*/ 12 h 109"/>
                <a:gd name="T24" fmla="*/ 98 w 129"/>
                <a:gd name="T25" fmla="*/ 15 h 109"/>
                <a:gd name="T26" fmla="*/ 102 w 129"/>
                <a:gd name="T27" fmla="*/ 18 h 109"/>
                <a:gd name="T28" fmla="*/ 113 w 129"/>
                <a:gd name="T29" fmla="*/ 22 h 109"/>
                <a:gd name="T30" fmla="*/ 109 w 129"/>
                <a:gd name="T31" fmla="*/ 30 h 109"/>
                <a:gd name="T32" fmla="*/ 104 w 129"/>
                <a:gd name="T33" fmla="*/ 36 h 109"/>
                <a:gd name="T34" fmla="*/ 105 w 129"/>
                <a:gd name="T35" fmla="*/ 43 h 109"/>
                <a:gd name="T36" fmla="*/ 114 w 129"/>
                <a:gd name="T37" fmla="*/ 42 h 109"/>
                <a:gd name="T38" fmla="*/ 120 w 129"/>
                <a:gd name="T39" fmla="*/ 46 h 109"/>
                <a:gd name="T40" fmla="*/ 124 w 129"/>
                <a:gd name="T41" fmla="*/ 50 h 109"/>
                <a:gd name="T42" fmla="*/ 124 w 129"/>
                <a:gd name="T43" fmla="*/ 57 h 109"/>
                <a:gd name="T44" fmla="*/ 129 w 129"/>
                <a:gd name="T45" fmla="*/ 61 h 109"/>
                <a:gd name="T46" fmla="*/ 127 w 129"/>
                <a:gd name="T47" fmla="*/ 67 h 109"/>
                <a:gd name="T48" fmla="*/ 123 w 129"/>
                <a:gd name="T49" fmla="*/ 70 h 109"/>
                <a:gd name="T50" fmla="*/ 120 w 129"/>
                <a:gd name="T51" fmla="*/ 74 h 109"/>
                <a:gd name="T52" fmla="*/ 117 w 129"/>
                <a:gd name="T53" fmla="*/ 75 h 109"/>
                <a:gd name="T54" fmla="*/ 112 w 129"/>
                <a:gd name="T55" fmla="*/ 77 h 109"/>
                <a:gd name="T56" fmla="*/ 109 w 129"/>
                <a:gd name="T57" fmla="*/ 82 h 109"/>
                <a:gd name="T58" fmla="*/ 105 w 129"/>
                <a:gd name="T59" fmla="*/ 88 h 109"/>
                <a:gd name="T60" fmla="*/ 106 w 129"/>
                <a:gd name="T61" fmla="*/ 92 h 109"/>
                <a:gd name="T62" fmla="*/ 107 w 129"/>
                <a:gd name="T63" fmla="*/ 96 h 109"/>
                <a:gd name="T64" fmla="*/ 110 w 129"/>
                <a:gd name="T65" fmla="*/ 101 h 109"/>
                <a:gd name="T66" fmla="*/ 107 w 129"/>
                <a:gd name="T67" fmla="*/ 107 h 109"/>
                <a:gd name="T68" fmla="*/ 103 w 129"/>
                <a:gd name="T69" fmla="*/ 108 h 109"/>
                <a:gd name="T70" fmla="*/ 96 w 129"/>
                <a:gd name="T71" fmla="*/ 109 h 109"/>
                <a:gd name="T72" fmla="*/ 93 w 129"/>
                <a:gd name="T73" fmla="*/ 104 h 109"/>
                <a:gd name="T74" fmla="*/ 90 w 129"/>
                <a:gd name="T75" fmla="*/ 101 h 109"/>
                <a:gd name="T76" fmla="*/ 85 w 129"/>
                <a:gd name="T77" fmla="*/ 97 h 109"/>
                <a:gd name="T78" fmla="*/ 79 w 129"/>
                <a:gd name="T79" fmla="*/ 94 h 109"/>
                <a:gd name="T80" fmla="*/ 74 w 129"/>
                <a:gd name="T81" fmla="*/ 89 h 109"/>
                <a:gd name="T82" fmla="*/ 74 w 129"/>
                <a:gd name="T83" fmla="*/ 81 h 109"/>
                <a:gd name="T84" fmla="*/ 74 w 129"/>
                <a:gd name="T85" fmla="*/ 73 h 109"/>
                <a:gd name="T86" fmla="*/ 69 w 129"/>
                <a:gd name="T87" fmla="*/ 78 h 109"/>
                <a:gd name="T88" fmla="*/ 63 w 129"/>
                <a:gd name="T89" fmla="*/ 82 h 109"/>
                <a:gd name="T90" fmla="*/ 55 w 129"/>
                <a:gd name="T91" fmla="*/ 82 h 109"/>
                <a:gd name="T92" fmla="*/ 51 w 129"/>
                <a:gd name="T93" fmla="*/ 77 h 109"/>
                <a:gd name="T94" fmla="*/ 52 w 129"/>
                <a:gd name="T95" fmla="*/ 73 h 109"/>
                <a:gd name="T96" fmla="*/ 53 w 129"/>
                <a:gd name="T97" fmla="*/ 66 h 109"/>
                <a:gd name="T98" fmla="*/ 49 w 129"/>
                <a:gd name="T99" fmla="*/ 62 h 109"/>
                <a:gd name="T100" fmla="*/ 42 w 129"/>
                <a:gd name="T101" fmla="*/ 61 h 109"/>
                <a:gd name="T102" fmla="*/ 35 w 129"/>
                <a:gd name="T103" fmla="*/ 60 h 109"/>
                <a:gd name="T104" fmla="*/ 33 w 129"/>
                <a:gd name="T105" fmla="*/ 52 h 109"/>
                <a:gd name="T106" fmla="*/ 27 w 129"/>
                <a:gd name="T107" fmla="*/ 51 h 109"/>
                <a:gd name="T108" fmla="*/ 23 w 129"/>
                <a:gd name="T109" fmla="*/ 46 h 109"/>
                <a:gd name="T110" fmla="*/ 19 w 129"/>
                <a:gd name="T111" fmla="*/ 37 h 109"/>
                <a:gd name="T112" fmla="*/ 11 w 129"/>
                <a:gd name="T113" fmla="*/ 37 h 109"/>
                <a:gd name="T114" fmla="*/ 6 w 129"/>
                <a:gd name="T115" fmla="*/ 35 h 109"/>
                <a:gd name="T116" fmla="*/ 2 w 129"/>
                <a:gd name="T117" fmla="*/ 29 h 109"/>
                <a:gd name="T118" fmla="*/ 0 w 129"/>
                <a:gd name="T119" fmla="*/ 22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29" h="109">
                  <a:moveTo>
                    <a:pt x="1" y="18"/>
                  </a:moveTo>
                  <a:cubicBezTo>
                    <a:pt x="1" y="18"/>
                    <a:pt x="21" y="6"/>
                    <a:pt x="21" y="6"/>
                  </a:cubicBezTo>
                  <a:cubicBezTo>
                    <a:pt x="27" y="5"/>
                    <a:pt x="27" y="5"/>
                    <a:pt x="27" y="5"/>
                  </a:cubicBezTo>
                  <a:cubicBezTo>
                    <a:pt x="30" y="5"/>
                    <a:pt x="30" y="5"/>
                    <a:pt x="30" y="5"/>
                  </a:cubicBezTo>
                  <a:cubicBezTo>
                    <a:pt x="31" y="4"/>
                    <a:pt x="31" y="4"/>
                    <a:pt x="31" y="4"/>
                  </a:cubicBezTo>
                  <a:cubicBezTo>
                    <a:pt x="31" y="4"/>
                    <a:pt x="32" y="7"/>
                    <a:pt x="33" y="7"/>
                  </a:cubicBezTo>
                  <a:cubicBezTo>
                    <a:pt x="33" y="7"/>
                    <a:pt x="35" y="9"/>
                    <a:pt x="35" y="8"/>
                  </a:cubicBezTo>
                  <a:cubicBezTo>
                    <a:pt x="36" y="7"/>
                    <a:pt x="36" y="6"/>
                    <a:pt x="37" y="6"/>
                  </a:cubicBezTo>
                  <a:cubicBezTo>
                    <a:pt x="37" y="5"/>
                    <a:pt x="38" y="4"/>
                    <a:pt x="40" y="5"/>
                  </a:cubicBezTo>
                  <a:cubicBezTo>
                    <a:pt x="41" y="6"/>
                    <a:pt x="41" y="10"/>
                    <a:pt x="41" y="10"/>
                  </a:cubicBezTo>
                  <a:cubicBezTo>
                    <a:pt x="49" y="12"/>
                    <a:pt x="44" y="13"/>
                    <a:pt x="55" y="10"/>
                  </a:cubicBezTo>
                  <a:cubicBezTo>
                    <a:pt x="55" y="10"/>
                    <a:pt x="57" y="8"/>
                    <a:pt x="57" y="8"/>
                  </a:cubicBezTo>
                  <a:cubicBezTo>
                    <a:pt x="57" y="7"/>
                    <a:pt x="56" y="5"/>
                    <a:pt x="58" y="6"/>
                  </a:cubicBezTo>
                  <a:cubicBezTo>
                    <a:pt x="59" y="7"/>
                    <a:pt x="60" y="7"/>
                    <a:pt x="61" y="7"/>
                  </a:cubicBezTo>
                  <a:cubicBezTo>
                    <a:pt x="62" y="7"/>
                    <a:pt x="64" y="7"/>
                    <a:pt x="64" y="7"/>
                  </a:cubicBezTo>
                  <a:cubicBezTo>
                    <a:pt x="64" y="7"/>
                    <a:pt x="65" y="6"/>
                    <a:pt x="64" y="5"/>
                  </a:cubicBezTo>
                  <a:cubicBezTo>
                    <a:pt x="64" y="4"/>
                    <a:pt x="63" y="3"/>
                    <a:pt x="64" y="3"/>
                  </a:cubicBezTo>
                  <a:cubicBezTo>
                    <a:pt x="64" y="2"/>
                    <a:pt x="66" y="1"/>
                    <a:pt x="66" y="1"/>
                  </a:cubicBezTo>
                  <a:cubicBezTo>
                    <a:pt x="66" y="1"/>
                    <a:pt x="67" y="1"/>
                    <a:pt x="67" y="2"/>
                  </a:cubicBezTo>
                  <a:cubicBezTo>
                    <a:pt x="68" y="3"/>
                    <a:pt x="68" y="3"/>
                    <a:pt x="68" y="4"/>
                  </a:cubicBezTo>
                  <a:cubicBezTo>
                    <a:pt x="69" y="4"/>
                    <a:pt x="69" y="5"/>
                    <a:pt x="70" y="5"/>
                  </a:cubicBezTo>
                  <a:cubicBezTo>
                    <a:pt x="72" y="5"/>
                    <a:pt x="72" y="5"/>
                    <a:pt x="73" y="4"/>
                  </a:cubicBezTo>
                  <a:cubicBezTo>
                    <a:pt x="74" y="3"/>
                    <a:pt x="74" y="3"/>
                    <a:pt x="75" y="2"/>
                  </a:cubicBezTo>
                  <a:cubicBezTo>
                    <a:pt x="76" y="0"/>
                    <a:pt x="76" y="0"/>
                    <a:pt x="77" y="1"/>
                  </a:cubicBezTo>
                  <a:cubicBezTo>
                    <a:pt x="78" y="1"/>
                    <a:pt x="80" y="2"/>
                    <a:pt x="80" y="2"/>
                  </a:cubicBezTo>
                  <a:cubicBezTo>
                    <a:pt x="78" y="4"/>
                    <a:pt x="78" y="4"/>
                    <a:pt x="78" y="4"/>
                  </a:cubicBezTo>
                  <a:cubicBezTo>
                    <a:pt x="78" y="4"/>
                    <a:pt x="77" y="4"/>
                    <a:pt x="79" y="5"/>
                  </a:cubicBezTo>
                  <a:cubicBezTo>
                    <a:pt x="82" y="6"/>
                    <a:pt x="83" y="6"/>
                    <a:pt x="83" y="6"/>
                  </a:cubicBezTo>
                  <a:cubicBezTo>
                    <a:pt x="85" y="3"/>
                    <a:pt x="85" y="3"/>
                    <a:pt x="85" y="3"/>
                  </a:cubicBezTo>
                  <a:cubicBezTo>
                    <a:pt x="85" y="3"/>
                    <a:pt x="85" y="1"/>
                    <a:pt x="86" y="3"/>
                  </a:cubicBezTo>
                  <a:cubicBezTo>
                    <a:pt x="86" y="4"/>
                    <a:pt x="87" y="6"/>
                    <a:pt x="87" y="6"/>
                  </a:cubicBezTo>
                  <a:cubicBezTo>
                    <a:pt x="87" y="6"/>
                    <a:pt x="87" y="9"/>
                    <a:pt x="88" y="9"/>
                  </a:cubicBezTo>
                  <a:cubicBezTo>
                    <a:pt x="89" y="9"/>
                    <a:pt x="89" y="8"/>
                    <a:pt x="89" y="9"/>
                  </a:cubicBezTo>
                  <a:cubicBezTo>
                    <a:pt x="89" y="10"/>
                    <a:pt x="88" y="10"/>
                    <a:pt x="89" y="10"/>
                  </a:cubicBezTo>
                  <a:cubicBezTo>
                    <a:pt x="89" y="11"/>
                    <a:pt x="91" y="11"/>
                    <a:pt x="91" y="11"/>
                  </a:cubicBezTo>
                  <a:cubicBezTo>
                    <a:pt x="91" y="11"/>
                    <a:pt x="92" y="11"/>
                    <a:pt x="92" y="12"/>
                  </a:cubicBezTo>
                  <a:cubicBezTo>
                    <a:pt x="92" y="13"/>
                    <a:pt x="92" y="14"/>
                    <a:pt x="92" y="14"/>
                  </a:cubicBezTo>
                  <a:cubicBezTo>
                    <a:pt x="92" y="14"/>
                    <a:pt x="95" y="14"/>
                    <a:pt x="95" y="14"/>
                  </a:cubicBezTo>
                  <a:cubicBezTo>
                    <a:pt x="96" y="14"/>
                    <a:pt x="97" y="15"/>
                    <a:pt x="98" y="15"/>
                  </a:cubicBezTo>
                  <a:cubicBezTo>
                    <a:pt x="99" y="14"/>
                    <a:pt x="100" y="13"/>
                    <a:pt x="100" y="13"/>
                  </a:cubicBezTo>
                  <a:cubicBezTo>
                    <a:pt x="100" y="14"/>
                    <a:pt x="102" y="14"/>
                    <a:pt x="102" y="15"/>
                  </a:cubicBezTo>
                  <a:cubicBezTo>
                    <a:pt x="101" y="17"/>
                    <a:pt x="100" y="17"/>
                    <a:pt x="102" y="18"/>
                  </a:cubicBezTo>
                  <a:cubicBezTo>
                    <a:pt x="104" y="18"/>
                    <a:pt x="106" y="19"/>
                    <a:pt x="107" y="19"/>
                  </a:cubicBezTo>
                  <a:cubicBezTo>
                    <a:pt x="108" y="20"/>
                    <a:pt x="111" y="21"/>
                    <a:pt x="111" y="21"/>
                  </a:cubicBezTo>
                  <a:cubicBezTo>
                    <a:pt x="112" y="21"/>
                    <a:pt x="113" y="21"/>
                    <a:pt x="113" y="22"/>
                  </a:cubicBezTo>
                  <a:cubicBezTo>
                    <a:pt x="113" y="23"/>
                    <a:pt x="111" y="25"/>
                    <a:pt x="111" y="25"/>
                  </a:cubicBezTo>
                  <a:cubicBezTo>
                    <a:pt x="111" y="25"/>
                    <a:pt x="110" y="26"/>
                    <a:pt x="110" y="27"/>
                  </a:cubicBezTo>
                  <a:cubicBezTo>
                    <a:pt x="110" y="27"/>
                    <a:pt x="109" y="30"/>
                    <a:pt x="109" y="30"/>
                  </a:cubicBezTo>
                  <a:cubicBezTo>
                    <a:pt x="108" y="31"/>
                    <a:pt x="107" y="33"/>
                    <a:pt x="107" y="33"/>
                  </a:cubicBezTo>
                  <a:cubicBezTo>
                    <a:pt x="107" y="33"/>
                    <a:pt x="106" y="35"/>
                    <a:pt x="105" y="35"/>
                  </a:cubicBezTo>
                  <a:cubicBezTo>
                    <a:pt x="105" y="35"/>
                    <a:pt x="104" y="36"/>
                    <a:pt x="104" y="36"/>
                  </a:cubicBezTo>
                  <a:cubicBezTo>
                    <a:pt x="104" y="37"/>
                    <a:pt x="104" y="39"/>
                    <a:pt x="104" y="39"/>
                  </a:cubicBezTo>
                  <a:cubicBezTo>
                    <a:pt x="105" y="41"/>
                    <a:pt x="105" y="41"/>
                    <a:pt x="105" y="41"/>
                  </a:cubicBezTo>
                  <a:cubicBezTo>
                    <a:pt x="105" y="43"/>
                    <a:pt x="105" y="43"/>
                    <a:pt x="105" y="43"/>
                  </a:cubicBezTo>
                  <a:cubicBezTo>
                    <a:pt x="109" y="42"/>
                    <a:pt x="109" y="42"/>
                    <a:pt x="109" y="42"/>
                  </a:cubicBezTo>
                  <a:cubicBezTo>
                    <a:pt x="109" y="42"/>
                    <a:pt x="109" y="42"/>
                    <a:pt x="110" y="43"/>
                  </a:cubicBezTo>
                  <a:cubicBezTo>
                    <a:pt x="112" y="43"/>
                    <a:pt x="113" y="42"/>
                    <a:pt x="114" y="42"/>
                  </a:cubicBezTo>
                  <a:cubicBezTo>
                    <a:pt x="114" y="42"/>
                    <a:pt x="116" y="44"/>
                    <a:pt x="116" y="44"/>
                  </a:cubicBezTo>
                  <a:cubicBezTo>
                    <a:pt x="116" y="44"/>
                    <a:pt x="117" y="45"/>
                    <a:pt x="117" y="45"/>
                  </a:cubicBezTo>
                  <a:cubicBezTo>
                    <a:pt x="118" y="45"/>
                    <a:pt x="120" y="46"/>
                    <a:pt x="120" y="46"/>
                  </a:cubicBezTo>
                  <a:cubicBezTo>
                    <a:pt x="120" y="49"/>
                    <a:pt x="120" y="49"/>
                    <a:pt x="120" y="49"/>
                  </a:cubicBezTo>
                  <a:cubicBezTo>
                    <a:pt x="120" y="49"/>
                    <a:pt x="122" y="49"/>
                    <a:pt x="122" y="49"/>
                  </a:cubicBezTo>
                  <a:cubicBezTo>
                    <a:pt x="123" y="49"/>
                    <a:pt x="124" y="50"/>
                    <a:pt x="124" y="50"/>
                  </a:cubicBezTo>
                  <a:cubicBezTo>
                    <a:pt x="124" y="50"/>
                    <a:pt x="124" y="53"/>
                    <a:pt x="123" y="53"/>
                  </a:cubicBezTo>
                  <a:cubicBezTo>
                    <a:pt x="123" y="54"/>
                    <a:pt x="122" y="55"/>
                    <a:pt x="122" y="55"/>
                  </a:cubicBezTo>
                  <a:cubicBezTo>
                    <a:pt x="122" y="55"/>
                    <a:pt x="123" y="57"/>
                    <a:pt x="124" y="57"/>
                  </a:cubicBezTo>
                  <a:cubicBezTo>
                    <a:pt x="124" y="57"/>
                    <a:pt x="126" y="57"/>
                    <a:pt x="126" y="57"/>
                  </a:cubicBezTo>
                  <a:cubicBezTo>
                    <a:pt x="127" y="57"/>
                    <a:pt x="128" y="59"/>
                    <a:pt x="128" y="59"/>
                  </a:cubicBezTo>
                  <a:cubicBezTo>
                    <a:pt x="128" y="59"/>
                    <a:pt x="129" y="60"/>
                    <a:pt x="129" y="61"/>
                  </a:cubicBezTo>
                  <a:cubicBezTo>
                    <a:pt x="129" y="62"/>
                    <a:pt x="128" y="64"/>
                    <a:pt x="128" y="64"/>
                  </a:cubicBezTo>
                  <a:cubicBezTo>
                    <a:pt x="128" y="64"/>
                    <a:pt x="128" y="65"/>
                    <a:pt x="128" y="66"/>
                  </a:cubicBezTo>
                  <a:cubicBezTo>
                    <a:pt x="128" y="66"/>
                    <a:pt x="127" y="67"/>
                    <a:pt x="127" y="67"/>
                  </a:cubicBezTo>
                  <a:cubicBezTo>
                    <a:pt x="125" y="67"/>
                    <a:pt x="125" y="67"/>
                    <a:pt x="125" y="67"/>
                  </a:cubicBezTo>
                  <a:cubicBezTo>
                    <a:pt x="125" y="67"/>
                    <a:pt x="125" y="70"/>
                    <a:pt x="124" y="70"/>
                  </a:cubicBezTo>
                  <a:cubicBezTo>
                    <a:pt x="124" y="70"/>
                    <a:pt x="123" y="70"/>
                    <a:pt x="123" y="70"/>
                  </a:cubicBezTo>
                  <a:cubicBezTo>
                    <a:pt x="122" y="70"/>
                    <a:pt x="121" y="71"/>
                    <a:pt x="121" y="71"/>
                  </a:cubicBezTo>
                  <a:cubicBezTo>
                    <a:pt x="121" y="72"/>
                    <a:pt x="121" y="72"/>
                    <a:pt x="121" y="72"/>
                  </a:cubicBezTo>
                  <a:cubicBezTo>
                    <a:pt x="120" y="74"/>
                    <a:pt x="120" y="74"/>
                    <a:pt x="120" y="74"/>
                  </a:cubicBezTo>
                  <a:cubicBezTo>
                    <a:pt x="120" y="74"/>
                    <a:pt x="120" y="74"/>
                    <a:pt x="119" y="74"/>
                  </a:cubicBezTo>
                  <a:cubicBezTo>
                    <a:pt x="119" y="74"/>
                    <a:pt x="119" y="74"/>
                    <a:pt x="118" y="74"/>
                  </a:cubicBezTo>
                  <a:cubicBezTo>
                    <a:pt x="118" y="75"/>
                    <a:pt x="117" y="75"/>
                    <a:pt x="117" y="75"/>
                  </a:cubicBezTo>
                  <a:cubicBezTo>
                    <a:pt x="117" y="75"/>
                    <a:pt x="116" y="74"/>
                    <a:pt x="115" y="74"/>
                  </a:cubicBezTo>
                  <a:cubicBezTo>
                    <a:pt x="115" y="74"/>
                    <a:pt x="114" y="74"/>
                    <a:pt x="114" y="75"/>
                  </a:cubicBezTo>
                  <a:cubicBezTo>
                    <a:pt x="113" y="76"/>
                    <a:pt x="113" y="77"/>
                    <a:pt x="112" y="77"/>
                  </a:cubicBezTo>
                  <a:cubicBezTo>
                    <a:pt x="112" y="77"/>
                    <a:pt x="111" y="78"/>
                    <a:pt x="111" y="78"/>
                  </a:cubicBezTo>
                  <a:cubicBezTo>
                    <a:pt x="111" y="78"/>
                    <a:pt x="111" y="80"/>
                    <a:pt x="110" y="80"/>
                  </a:cubicBezTo>
                  <a:cubicBezTo>
                    <a:pt x="110" y="81"/>
                    <a:pt x="109" y="82"/>
                    <a:pt x="109" y="82"/>
                  </a:cubicBezTo>
                  <a:cubicBezTo>
                    <a:pt x="109" y="82"/>
                    <a:pt x="109" y="83"/>
                    <a:pt x="109" y="83"/>
                  </a:cubicBezTo>
                  <a:cubicBezTo>
                    <a:pt x="109" y="84"/>
                    <a:pt x="109" y="85"/>
                    <a:pt x="108" y="86"/>
                  </a:cubicBezTo>
                  <a:cubicBezTo>
                    <a:pt x="107" y="86"/>
                    <a:pt x="105" y="88"/>
                    <a:pt x="105" y="88"/>
                  </a:cubicBezTo>
                  <a:cubicBezTo>
                    <a:pt x="105" y="88"/>
                    <a:pt x="105" y="88"/>
                    <a:pt x="105" y="89"/>
                  </a:cubicBezTo>
                  <a:cubicBezTo>
                    <a:pt x="106" y="89"/>
                    <a:pt x="106" y="90"/>
                    <a:pt x="106" y="90"/>
                  </a:cubicBezTo>
                  <a:cubicBezTo>
                    <a:pt x="106" y="92"/>
                    <a:pt x="106" y="92"/>
                    <a:pt x="106" y="92"/>
                  </a:cubicBezTo>
                  <a:cubicBezTo>
                    <a:pt x="106" y="92"/>
                    <a:pt x="105" y="93"/>
                    <a:pt x="105" y="94"/>
                  </a:cubicBezTo>
                  <a:cubicBezTo>
                    <a:pt x="106" y="94"/>
                    <a:pt x="106" y="94"/>
                    <a:pt x="106" y="94"/>
                  </a:cubicBezTo>
                  <a:cubicBezTo>
                    <a:pt x="107" y="96"/>
                    <a:pt x="107" y="96"/>
                    <a:pt x="107" y="96"/>
                  </a:cubicBezTo>
                  <a:cubicBezTo>
                    <a:pt x="108" y="98"/>
                    <a:pt x="108" y="98"/>
                    <a:pt x="108" y="98"/>
                  </a:cubicBezTo>
                  <a:cubicBezTo>
                    <a:pt x="109" y="98"/>
                    <a:pt x="109" y="98"/>
                    <a:pt x="109" y="98"/>
                  </a:cubicBezTo>
                  <a:cubicBezTo>
                    <a:pt x="109" y="98"/>
                    <a:pt x="110" y="100"/>
                    <a:pt x="110" y="101"/>
                  </a:cubicBezTo>
                  <a:cubicBezTo>
                    <a:pt x="110" y="101"/>
                    <a:pt x="110" y="103"/>
                    <a:pt x="110" y="103"/>
                  </a:cubicBezTo>
                  <a:cubicBezTo>
                    <a:pt x="108" y="105"/>
                    <a:pt x="108" y="105"/>
                    <a:pt x="108" y="105"/>
                  </a:cubicBezTo>
                  <a:cubicBezTo>
                    <a:pt x="107" y="107"/>
                    <a:pt x="107" y="107"/>
                    <a:pt x="107" y="107"/>
                  </a:cubicBezTo>
                  <a:cubicBezTo>
                    <a:pt x="107" y="107"/>
                    <a:pt x="106" y="107"/>
                    <a:pt x="106" y="107"/>
                  </a:cubicBezTo>
                  <a:cubicBezTo>
                    <a:pt x="105" y="107"/>
                    <a:pt x="104" y="107"/>
                    <a:pt x="104" y="107"/>
                  </a:cubicBezTo>
                  <a:cubicBezTo>
                    <a:pt x="103" y="108"/>
                    <a:pt x="103" y="108"/>
                    <a:pt x="103" y="108"/>
                  </a:cubicBezTo>
                  <a:cubicBezTo>
                    <a:pt x="101" y="108"/>
                    <a:pt x="101" y="108"/>
                    <a:pt x="101" y="108"/>
                  </a:cubicBezTo>
                  <a:cubicBezTo>
                    <a:pt x="99" y="109"/>
                    <a:pt x="99" y="109"/>
                    <a:pt x="99" y="109"/>
                  </a:cubicBezTo>
                  <a:cubicBezTo>
                    <a:pt x="96" y="109"/>
                    <a:pt x="96" y="109"/>
                    <a:pt x="96" y="109"/>
                  </a:cubicBezTo>
                  <a:cubicBezTo>
                    <a:pt x="95" y="107"/>
                    <a:pt x="95" y="107"/>
                    <a:pt x="95" y="107"/>
                  </a:cubicBezTo>
                  <a:cubicBezTo>
                    <a:pt x="94" y="105"/>
                    <a:pt x="94" y="105"/>
                    <a:pt x="94" y="105"/>
                  </a:cubicBezTo>
                  <a:cubicBezTo>
                    <a:pt x="93" y="104"/>
                    <a:pt x="93" y="104"/>
                    <a:pt x="93" y="104"/>
                  </a:cubicBezTo>
                  <a:cubicBezTo>
                    <a:pt x="92" y="104"/>
                    <a:pt x="92" y="104"/>
                    <a:pt x="92" y="104"/>
                  </a:cubicBezTo>
                  <a:cubicBezTo>
                    <a:pt x="89" y="103"/>
                    <a:pt x="89" y="103"/>
                    <a:pt x="89" y="103"/>
                  </a:cubicBezTo>
                  <a:cubicBezTo>
                    <a:pt x="90" y="101"/>
                    <a:pt x="90" y="101"/>
                    <a:pt x="90" y="101"/>
                  </a:cubicBezTo>
                  <a:cubicBezTo>
                    <a:pt x="90" y="101"/>
                    <a:pt x="89" y="99"/>
                    <a:pt x="89" y="99"/>
                  </a:cubicBezTo>
                  <a:cubicBezTo>
                    <a:pt x="88" y="99"/>
                    <a:pt x="87" y="99"/>
                    <a:pt x="87" y="99"/>
                  </a:cubicBezTo>
                  <a:cubicBezTo>
                    <a:pt x="85" y="97"/>
                    <a:pt x="85" y="97"/>
                    <a:pt x="85" y="97"/>
                  </a:cubicBezTo>
                  <a:cubicBezTo>
                    <a:pt x="85" y="97"/>
                    <a:pt x="85" y="96"/>
                    <a:pt x="84" y="95"/>
                  </a:cubicBezTo>
                  <a:cubicBezTo>
                    <a:pt x="83" y="95"/>
                    <a:pt x="83" y="94"/>
                    <a:pt x="82" y="94"/>
                  </a:cubicBezTo>
                  <a:cubicBezTo>
                    <a:pt x="81" y="94"/>
                    <a:pt x="79" y="94"/>
                    <a:pt x="79" y="94"/>
                  </a:cubicBezTo>
                  <a:cubicBezTo>
                    <a:pt x="79" y="94"/>
                    <a:pt x="78" y="92"/>
                    <a:pt x="77" y="92"/>
                  </a:cubicBezTo>
                  <a:cubicBezTo>
                    <a:pt x="77" y="92"/>
                    <a:pt x="73" y="92"/>
                    <a:pt x="73" y="92"/>
                  </a:cubicBezTo>
                  <a:cubicBezTo>
                    <a:pt x="73" y="92"/>
                    <a:pt x="74" y="89"/>
                    <a:pt x="74" y="89"/>
                  </a:cubicBezTo>
                  <a:cubicBezTo>
                    <a:pt x="74" y="88"/>
                    <a:pt x="74" y="85"/>
                    <a:pt x="74" y="85"/>
                  </a:cubicBezTo>
                  <a:cubicBezTo>
                    <a:pt x="74" y="84"/>
                    <a:pt x="74" y="84"/>
                    <a:pt x="74" y="84"/>
                  </a:cubicBezTo>
                  <a:cubicBezTo>
                    <a:pt x="74" y="84"/>
                    <a:pt x="73" y="83"/>
                    <a:pt x="74" y="81"/>
                  </a:cubicBezTo>
                  <a:cubicBezTo>
                    <a:pt x="75" y="79"/>
                    <a:pt x="74" y="80"/>
                    <a:pt x="75" y="78"/>
                  </a:cubicBezTo>
                  <a:cubicBezTo>
                    <a:pt x="76" y="75"/>
                    <a:pt x="76" y="74"/>
                    <a:pt x="76" y="74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3" y="72"/>
                    <a:pt x="72" y="73"/>
                  </a:cubicBezTo>
                  <a:cubicBezTo>
                    <a:pt x="72" y="75"/>
                    <a:pt x="71" y="75"/>
                    <a:pt x="71" y="75"/>
                  </a:cubicBezTo>
                  <a:cubicBezTo>
                    <a:pt x="69" y="78"/>
                    <a:pt x="69" y="78"/>
                    <a:pt x="69" y="78"/>
                  </a:cubicBezTo>
                  <a:cubicBezTo>
                    <a:pt x="69" y="81"/>
                    <a:pt x="69" y="81"/>
                    <a:pt x="69" y="81"/>
                  </a:cubicBezTo>
                  <a:cubicBezTo>
                    <a:pt x="69" y="81"/>
                    <a:pt x="70" y="82"/>
                    <a:pt x="67" y="82"/>
                  </a:cubicBezTo>
                  <a:cubicBezTo>
                    <a:pt x="65" y="82"/>
                    <a:pt x="63" y="82"/>
                    <a:pt x="63" y="82"/>
                  </a:cubicBezTo>
                  <a:cubicBezTo>
                    <a:pt x="63" y="82"/>
                    <a:pt x="65" y="84"/>
                    <a:pt x="63" y="84"/>
                  </a:cubicBezTo>
                  <a:cubicBezTo>
                    <a:pt x="60" y="84"/>
                    <a:pt x="57" y="84"/>
                    <a:pt x="57" y="84"/>
                  </a:cubicBezTo>
                  <a:cubicBezTo>
                    <a:pt x="55" y="82"/>
                    <a:pt x="55" y="82"/>
                    <a:pt x="55" y="82"/>
                  </a:cubicBezTo>
                  <a:cubicBezTo>
                    <a:pt x="51" y="83"/>
                    <a:pt x="51" y="83"/>
                    <a:pt x="51" y="83"/>
                  </a:cubicBezTo>
                  <a:cubicBezTo>
                    <a:pt x="51" y="83"/>
                    <a:pt x="51" y="82"/>
                    <a:pt x="51" y="80"/>
                  </a:cubicBezTo>
                  <a:cubicBezTo>
                    <a:pt x="51" y="79"/>
                    <a:pt x="50" y="77"/>
                    <a:pt x="51" y="77"/>
                  </a:cubicBezTo>
                  <a:cubicBezTo>
                    <a:pt x="52" y="77"/>
                    <a:pt x="53" y="76"/>
                    <a:pt x="53" y="76"/>
                  </a:cubicBezTo>
                  <a:cubicBezTo>
                    <a:pt x="52" y="73"/>
                    <a:pt x="52" y="73"/>
                    <a:pt x="52" y="73"/>
                  </a:cubicBezTo>
                  <a:cubicBezTo>
                    <a:pt x="52" y="73"/>
                    <a:pt x="52" y="73"/>
                    <a:pt x="52" y="73"/>
                  </a:cubicBezTo>
                  <a:cubicBezTo>
                    <a:pt x="52" y="73"/>
                    <a:pt x="51" y="73"/>
                    <a:pt x="51" y="72"/>
                  </a:cubicBezTo>
                  <a:cubicBezTo>
                    <a:pt x="51" y="71"/>
                    <a:pt x="52" y="69"/>
                    <a:pt x="52" y="69"/>
                  </a:cubicBezTo>
                  <a:cubicBezTo>
                    <a:pt x="53" y="68"/>
                    <a:pt x="53" y="66"/>
                    <a:pt x="53" y="66"/>
                  </a:cubicBezTo>
                  <a:cubicBezTo>
                    <a:pt x="52" y="66"/>
                    <a:pt x="52" y="66"/>
                    <a:pt x="52" y="66"/>
                  </a:cubicBezTo>
                  <a:cubicBezTo>
                    <a:pt x="52" y="66"/>
                    <a:pt x="50" y="67"/>
                    <a:pt x="50" y="65"/>
                  </a:cubicBezTo>
                  <a:cubicBezTo>
                    <a:pt x="50" y="64"/>
                    <a:pt x="49" y="62"/>
                    <a:pt x="49" y="62"/>
                  </a:cubicBezTo>
                  <a:cubicBezTo>
                    <a:pt x="49" y="62"/>
                    <a:pt x="47" y="61"/>
                    <a:pt x="47" y="61"/>
                  </a:cubicBezTo>
                  <a:cubicBezTo>
                    <a:pt x="46" y="61"/>
                    <a:pt x="46" y="61"/>
                    <a:pt x="45" y="62"/>
                  </a:cubicBezTo>
                  <a:cubicBezTo>
                    <a:pt x="45" y="62"/>
                    <a:pt x="42" y="61"/>
                    <a:pt x="42" y="61"/>
                  </a:cubicBezTo>
                  <a:cubicBezTo>
                    <a:pt x="42" y="61"/>
                    <a:pt x="39" y="61"/>
                    <a:pt x="39" y="61"/>
                  </a:cubicBezTo>
                  <a:cubicBezTo>
                    <a:pt x="38" y="61"/>
                    <a:pt x="37" y="63"/>
                    <a:pt x="37" y="63"/>
                  </a:cubicBezTo>
                  <a:cubicBezTo>
                    <a:pt x="35" y="60"/>
                    <a:pt x="35" y="60"/>
                    <a:pt x="35" y="60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6" y="57"/>
                    <a:pt x="34" y="55"/>
                    <a:pt x="34" y="54"/>
                  </a:cubicBezTo>
                  <a:cubicBezTo>
                    <a:pt x="34" y="54"/>
                    <a:pt x="33" y="52"/>
                    <a:pt x="33" y="52"/>
                  </a:cubicBezTo>
                  <a:cubicBezTo>
                    <a:pt x="31" y="52"/>
                    <a:pt x="31" y="52"/>
                    <a:pt x="31" y="52"/>
                  </a:cubicBezTo>
                  <a:cubicBezTo>
                    <a:pt x="30" y="51"/>
                    <a:pt x="30" y="51"/>
                    <a:pt x="30" y="51"/>
                  </a:cubicBezTo>
                  <a:cubicBezTo>
                    <a:pt x="30" y="51"/>
                    <a:pt x="28" y="51"/>
                    <a:pt x="27" y="51"/>
                  </a:cubicBezTo>
                  <a:cubicBezTo>
                    <a:pt x="26" y="51"/>
                    <a:pt x="26" y="51"/>
                    <a:pt x="25" y="51"/>
                  </a:cubicBezTo>
                  <a:cubicBezTo>
                    <a:pt x="25" y="51"/>
                    <a:pt x="23" y="49"/>
                    <a:pt x="23" y="49"/>
                  </a:cubicBezTo>
                  <a:cubicBezTo>
                    <a:pt x="23" y="48"/>
                    <a:pt x="23" y="47"/>
                    <a:pt x="23" y="46"/>
                  </a:cubicBezTo>
                  <a:cubicBezTo>
                    <a:pt x="22" y="45"/>
                    <a:pt x="21" y="43"/>
                    <a:pt x="21" y="42"/>
                  </a:cubicBezTo>
                  <a:cubicBezTo>
                    <a:pt x="21" y="42"/>
                    <a:pt x="22" y="40"/>
                    <a:pt x="22" y="40"/>
                  </a:cubicBezTo>
                  <a:cubicBezTo>
                    <a:pt x="21" y="39"/>
                    <a:pt x="19" y="37"/>
                    <a:pt x="19" y="37"/>
                  </a:cubicBezTo>
                  <a:cubicBezTo>
                    <a:pt x="18" y="35"/>
                    <a:pt x="18" y="35"/>
                    <a:pt x="18" y="35"/>
                  </a:cubicBezTo>
                  <a:cubicBezTo>
                    <a:pt x="18" y="35"/>
                    <a:pt x="15" y="37"/>
                    <a:pt x="14" y="37"/>
                  </a:cubicBezTo>
                  <a:cubicBezTo>
                    <a:pt x="13" y="37"/>
                    <a:pt x="11" y="36"/>
                    <a:pt x="11" y="37"/>
                  </a:cubicBezTo>
                  <a:cubicBezTo>
                    <a:pt x="11" y="37"/>
                    <a:pt x="12" y="39"/>
                    <a:pt x="11" y="39"/>
                  </a:cubicBezTo>
                  <a:cubicBezTo>
                    <a:pt x="10" y="39"/>
                    <a:pt x="8" y="39"/>
                    <a:pt x="7" y="38"/>
                  </a:cubicBezTo>
                  <a:cubicBezTo>
                    <a:pt x="6" y="37"/>
                    <a:pt x="6" y="36"/>
                    <a:pt x="6" y="35"/>
                  </a:cubicBezTo>
                  <a:cubicBezTo>
                    <a:pt x="5" y="35"/>
                    <a:pt x="5" y="33"/>
                    <a:pt x="4" y="33"/>
                  </a:cubicBezTo>
                  <a:cubicBezTo>
                    <a:pt x="3" y="33"/>
                    <a:pt x="2" y="33"/>
                    <a:pt x="2" y="32"/>
                  </a:cubicBezTo>
                  <a:cubicBezTo>
                    <a:pt x="2" y="32"/>
                    <a:pt x="2" y="29"/>
                    <a:pt x="2" y="29"/>
                  </a:cubicBezTo>
                  <a:cubicBezTo>
                    <a:pt x="2" y="27"/>
                    <a:pt x="2" y="27"/>
                    <a:pt x="2" y="27"/>
                  </a:cubicBezTo>
                  <a:cubicBezTo>
                    <a:pt x="2" y="27"/>
                    <a:pt x="2" y="24"/>
                    <a:pt x="1" y="24"/>
                  </a:cubicBezTo>
                  <a:cubicBezTo>
                    <a:pt x="1" y="23"/>
                    <a:pt x="0" y="22"/>
                    <a:pt x="0" y="22"/>
                  </a:cubicBezTo>
                  <a:cubicBezTo>
                    <a:pt x="0" y="19"/>
                    <a:pt x="0" y="19"/>
                    <a:pt x="0" y="19"/>
                  </a:cubicBezTo>
                  <a:lnTo>
                    <a:pt x="1" y="18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70" name="Freeform 31">
              <a:extLst>
                <a:ext uri="{FF2B5EF4-FFF2-40B4-BE49-F238E27FC236}">
                  <a16:creationId xmlns:a16="http://schemas.microsoft.com/office/drawing/2014/main" id="{DDF4B83B-8212-44CA-89E0-2DAA1A21C5E4}"/>
                </a:ext>
              </a:extLst>
            </p:cNvPr>
            <p:cNvSpPr>
              <a:spLocks/>
            </p:cNvSpPr>
            <p:nvPr/>
          </p:nvSpPr>
          <p:spPr bwMode="auto">
            <a:xfrm>
              <a:off x="5187582" y="2730092"/>
              <a:ext cx="547516" cy="294055"/>
            </a:xfrm>
            <a:custGeom>
              <a:avLst/>
              <a:gdLst>
                <a:gd name="T0" fmla="*/ 56 w 240"/>
                <a:gd name="T1" fmla="*/ 20 h 133"/>
                <a:gd name="T2" fmla="*/ 62 w 240"/>
                <a:gd name="T3" fmla="*/ 12 h 133"/>
                <a:gd name="T4" fmla="*/ 73 w 240"/>
                <a:gd name="T5" fmla="*/ 5 h 133"/>
                <a:gd name="T6" fmla="*/ 85 w 240"/>
                <a:gd name="T7" fmla="*/ 3 h 133"/>
                <a:gd name="T8" fmla="*/ 87 w 240"/>
                <a:gd name="T9" fmla="*/ 11 h 133"/>
                <a:gd name="T10" fmla="*/ 93 w 240"/>
                <a:gd name="T11" fmla="*/ 10 h 133"/>
                <a:gd name="T12" fmla="*/ 99 w 240"/>
                <a:gd name="T13" fmla="*/ 6 h 133"/>
                <a:gd name="T14" fmla="*/ 103 w 240"/>
                <a:gd name="T15" fmla="*/ 3 h 133"/>
                <a:gd name="T16" fmla="*/ 110 w 240"/>
                <a:gd name="T17" fmla="*/ 10 h 133"/>
                <a:gd name="T18" fmla="*/ 118 w 240"/>
                <a:gd name="T19" fmla="*/ 12 h 133"/>
                <a:gd name="T20" fmla="*/ 126 w 240"/>
                <a:gd name="T21" fmla="*/ 15 h 133"/>
                <a:gd name="T22" fmla="*/ 133 w 240"/>
                <a:gd name="T23" fmla="*/ 17 h 133"/>
                <a:gd name="T24" fmla="*/ 142 w 240"/>
                <a:gd name="T25" fmla="*/ 18 h 133"/>
                <a:gd name="T26" fmla="*/ 146 w 240"/>
                <a:gd name="T27" fmla="*/ 25 h 133"/>
                <a:gd name="T28" fmla="*/ 146 w 240"/>
                <a:gd name="T29" fmla="*/ 31 h 133"/>
                <a:gd name="T30" fmla="*/ 154 w 240"/>
                <a:gd name="T31" fmla="*/ 38 h 133"/>
                <a:gd name="T32" fmla="*/ 164 w 240"/>
                <a:gd name="T33" fmla="*/ 44 h 133"/>
                <a:gd name="T34" fmla="*/ 169 w 240"/>
                <a:gd name="T35" fmla="*/ 31 h 133"/>
                <a:gd name="T36" fmla="*/ 176 w 240"/>
                <a:gd name="T37" fmla="*/ 28 h 133"/>
                <a:gd name="T38" fmla="*/ 194 w 240"/>
                <a:gd name="T39" fmla="*/ 29 h 133"/>
                <a:gd name="T40" fmla="*/ 193 w 240"/>
                <a:gd name="T41" fmla="*/ 39 h 133"/>
                <a:gd name="T42" fmla="*/ 203 w 240"/>
                <a:gd name="T43" fmla="*/ 46 h 133"/>
                <a:gd name="T44" fmla="*/ 213 w 240"/>
                <a:gd name="T45" fmla="*/ 45 h 133"/>
                <a:gd name="T46" fmla="*/ 228 w 240"/>
                <a:gd name="T47" fmla="*/ 54 h 133"/>
                <a:gd name="T48" fmla="*/ 237 w 240"/>
                <a:gd name="T49" fmla="*/ 60 h 133"/>
                <a:gd name="T50" fmla="*/ 236 w 240"/>
                <a:gd name="T51" fmla="*/ 68 h 133"/>
                <a:gd name="T52" fmla="*/ 229 w 240"/>
                <a:gd name="T53" fmla="*/ 70 h 133"/>
                <a:gd name="T54" fmla="*/ 223 w 240"/>
                <a:gd name="T55" fmla="*/ 78 h 133"/>
                <a:gd name="T56" fmla="*/ 216 w 240"/>
                <a:gd name="T57" fmla="*/ 85 h 133"/>
                <a:gd name="T58" fmla="*/ 215 w 240"/>
                <a:gd name="T59" fmla="*/ 97 h 133"/>
                <a:gd name="T60" fmla="*/ 208 w 240"/>
                <a:gd name="T61" fmla="*/ 104 h 133"/>
                <a:gd name="T62" fmla="*/ 203 w 240"/>
                <a:gd name="T63" fmla="*/ 109 h 133"/>
                <a:gd name="T64" fmla="*/ 198 w 240"/>
                <a:gd name="T65" fmla="*/ 111 h 133"/>
                <a:gd name="T66" fmla="*/ 193 w 240"/>
                <a:gd name="T67" fmla="*/ 111 h 133"/>
                <a:gd name="T68" fmla="*/ 189 w 240"/>
                <a:gd name="T69" fmla="*/ 110 h 133"/>
                <a:gd name="T70" fmla="*/ 184 w 240"/>
                <a:gd name="T71" fmla="*/ 111 h 133"/>
                <a:gd name="T72" fmla="*/ 181 w 240"/>
                <a:gd name="T73" fmla="*/ 115 h 133"/>
                <a:gd name="T74" fmla="*/ 179 w 240"/>
                <a:gd name="T75" fmla="*/ 121 h 133"/>
                <a:gd name="T76" fmla="*/ 177 w 240"/>
                <a:gd name="T77" fmla="*/ 123 h 133"/>
                <a:gd name="T78" fmla="*/ 163 w 240"/>
                <a:gd name="T79" fmla="*/ 115 h 133"/>
                <a:gd name="T80" fmla="*/ 147 w 240"/>
                <a:gd name="T81" fmla="*/ 118 h 133"/>
                <a:gd name="T82" fmla="*/ 134 w 240"/>
                <a:gd name="T83" fmla="*/ 112 h 133"/>
                <a:gd name="T84" fmla="*/ 119 w 240"/>
                <a:gd name="T85" fmla="*/ 110 h 133"/>
                <a:gd name="T86" fmla="*/ 106 w 240"/>
                <a:gd name="T87" fmla="*/ 108 h 133"/>
                <a:gd name="T88" fmla="*/ 104 w 240"/>
                <a:gd name="T89" fmla="*/ 121 h 133"/>
                <a:gd name="T90" fmla="*/ 97 w 240"/>
                <a:gd name="T91" fmla="*/ 131 h 133"/>
                <a:gd name="T92" fmla="*/ 86 w 240"/>
                <a:gd name="T93" fmla="*/ 131 h 133"/>
                <a:gd name="T94" fmla="*/ 74 w 240"/>
                <a:gd name="T95" fmla="*/ 131 h 133"/>
                <a:gd name="T96" fmla="*/ 63 w 240"/>
                <a:gd name="T97" fmla="*/ 122 h 133"/>
                <a:gd name="T98" fmla="*/ 55 w 240"/>
                <a:gd name="T99" fmla="*/ 114 h 133"/>
                <a:gd name="T100" fmla="*/ 45 w 240"/>
                <a:gd name="T101" fmla="*/ 107 h 133"/>
                <a:gd name="T102" fmla="*/ 39 w 240"/>
                <a:gd name="T103" fmla="*/ 100 h 133"/>
                <a:gd name="T104" fmla="*/ 24 w 240"/>
                <a:gd name="T105" fmla="*/ 93 h 133"/>
                <a:gd name="T106" fmla="*/ 17 w 240"/>
                <a:gd name="T107" fmla="*/ 79 h 133"/>
                <a:gd name="T108" fmla="*/ 16 w 240"/>
                <a:gd name="T109" fmla="*/ 66 h 133"/>
                <a:gd name="T110" fmla="*/ 4 w 240"/>
                <a:gd name="T111" fmla="*/ 55 h 133"/>
                <a:gd name="T112" fmla="*/ 5 w 240"/>
                <a:gd name="T113" fmla="*/ 44 h 133"/>
                <a:gd name="T114" fmla="*/ 10 w 240"/>
                <a:gd name="T115" fmla="*/ 45 h 133"/>
                <a:gd name="T116" fmla="*/ 23 w 240"/>
                <a:gd name="T117" fmla="*/ 38 h 133"/>
                <a:gd name="T118" fmla="*/ 35 w 240"/>
                <a:gd name="T119" fmla="*/ 32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40" h="133">
                  <a:moveTo>
                    <a:pt x="43" y="27"/>
                  </a:moveTo>
                  <a:cubicBezTo>
                    <a:pt x="44" y="27"/>
                    <a:pt x="50" y="22"/>
                    <a:pt x="50" y="22"/>
                  </a:cubicBezTo>
                  <a:cubicBezTo>
                    <a:pt x="56" y="20"/>
                    <a:pt x="56" y="20"/>
                    <a:pt x="56" y="20"/>
                  </a:cubicBezTo>
                  <a:cubicBezTo>
                    <a:pt x="58" y="18"/>
                    <a:pt x="58" y="18"/>
                    <a:pt x="58" y="18"/>
                  </a:cubicBezTo>
                  <a:cubicBezTo>
                    <a:pt x="60" y="14"/>
                    <a:pt x="60" y="14"/>
                    <a:pt x="60" y="14"/>
                  </a:cubicBezTo>
                  <a:cubicBezTo>
                    <a:pt x="60" y="14"/>
                    <a:pt x="59" y="12"/>
                    <a:pt x="62" y="12"/>
                  </a:cubicBezTo>
                  <a:cubicBezTo>
                    <a:pt x="65" y="12"/>
                    <a:pt x="74" y="10"/>
                    <a:pt x="74" y="10"/>
                  </a:cubicBezTo>
                  <a:cubicBezTo>
                    <a:pt x="75" y="8"/>
                    <a:pt x="75" y="8"/>
                    <a:pt x="75" y="8"/>
                  </a:cubicBezTo>
                  <a:cubicBezTo>
                    <a:pt x="73" y="5"/>
                    <a:pt x="73" y="5"/>
                    <a:pt x="73" y="5"/>
                  </a:cubicBezTo>
                  <a:cubicBezTo>
                    <a:pt x="73" y="5"/>
                    <a:pt x="73" y="1"/>
                    <a:pt x="73" y="1"/>
                  </a:cubicBezTo>
                  <a:cubicBezTo>
                    <a:pt x="74" y="0"/>
                    <a:pt x="78" y="0"/>
                    <a:pt x="80" y="0"/>
                  </a:cubicBezTo>
                  <a:cubicBezTo>
                    <a:pt x="82" y="1"/>
                    <a:pt x="84" y="2"/>
                    <a:pt x="85" y="3"/>
                  </a:cubicBezTo>
                  <a:cubicBezTo>
                    <a:pt x="85" y="4"/>
                    <a:pt x="85" y="3"/>
                    <a:pt x="85" y="5"/>
                  </a:cubicBezTo>
                  <a:cubicBezTo>
                    <a:pt x="85" y="7"/>
                    <a:pt x="85" y="9"/>
                    <a:pt x="85" y="9"/>
                  </a:cubicBezTo>
                  <a:cubicBezTo>
                    <a:pt x="85" y="9"/>
                    <a:pt x="86" y="10"/>
                    <a:pt x="87" y="11"/>
                  </a:cubicBezTo>
                  <a:cubicBezTo>
                    <a:pt x="89" y="11"/>
                    <a:pt x="91" y="13"/>
                    <a:pt x="91" y="12"/>
                  </a:cubicBezTo>
                  <a:cubicBezTo>
                    <a:pt x="91" y="12"/>
                    <a:pt x="92" y="11"/>
                    <a:pt x="93" y="10"/>
                  </a:cubicBezTo>
                  <a:cubicBezTo>
                    <a:pt x="93" y="10"/>
                    <a:pt x="93" y="10"/>
                    <a:pt x="93" y="10"/>
                  </a:cubicBezTo>
                  <a:cubicBezTo>
                    <a:pt x="93" y="12"/>
                    <a:pt x="94" y="11"/>
                    <a:pt x="95" y="11"/>
                  </a:cubicBezTo>
                  <a:cubicBezTo>
                    <a:pt x="96" y="11"/>
                    <a:pt x="100" y="9"/>
                    <a:pt x="100" y="9"/>
                  </a:cubicBezTo>
                  <a:cubicBezTo>
                    <a:pt x="100" y="9"/>
                    <a:pt x="99" y="6"/>
                    <a:pt x="99" y="6"/>
                  </a:cubicBezTo>
                  <a:cubicBezTo>
                    <a:pt x="99" y="5"/>
                    <a:pt x="99" y="4"/>
                    <a:pt x="99" y="3"/>
                  </a:cubicBezTo>
                  <a:cubicBezTo>
                    <a:pt x="100" y="2"/>
                    <a:pt x="100" y="2"/>
                    <a:pt x="100" y="2"/>
                  </a:cubicBezTo>
                  <a:cubicBezTo>
                    <a:pt x="101" y="2"/>
                    <a:pt x="103" y="3"/>
                    <a:pt x="103" y="3"/>
                  </a:cubicBezTo>
                  <a:cubicBezTo>
                    <a:pt x="103" y="3"/>
                    <a:pt x="105" y="4"/>
                    <a:pt x="106" y="4"/>
                  </a:cubicBezTo>
                  <a:cubicBezTo>
                    <a:pt x="108" y="4"/>
                    <a:pt x="107" y="6"/>
                    <a:pt x="107" y="6"/>
                  </a:cubicBezTo>
                  <a:cubicBezTo>
                    <a:pt x="107" y="6"/>
                    <a:pt x="108" y="9"/>
                    <a:pt x="110" y="10"/>
                  </a:cubicBezTo>
                  <a:cubicBezTo>
                    <a:pt x="112" y="11"/>
                    <a:pt x="112" y="12"/>
                    <a:pt x="112" y="13"/>
                  </a:cubicBezTo>
                  <a:cubicBezTo>
                    <a:pt x="113" y="13"/>
                    <a:pt x="115" y="13"/>
                    <a:pt x="115" y="13"/>
                  </a:cubicBezTo>
                  <a:cubicBezTo>
                    <a:pt x="118" y="12"/>
                    <a:pt x="118" y="12"/>
                    <a:pt x="118" y="12"/>
                  </a:cubicBezTo>
                  <a:cubicBezTo>
                    <a:pt x="118" y="12"/>
                    <a:pt x="120" y="13"/>
                    <a:pt x="121" y="15"/>
                  </a:cubicBezTo>
                  <a:cubicBezTo>
                    <a:pt x="121" y="16"/>
                    <a:pt x="124" y="16"/>
                    <a:pt x="125" y="15"/>
                  </a:cubicBezTo>
                  <a:cubicBezTo>
                    <a:pt x="126" y="15"/>
                    <a:pt x="126" y="15"/>
                    <a:pt x="126" y="15"/>
                  </a:cubicBezTo>
                  <a:cubicBezTo>
                    <a:pt x="127" y="16"/>
                    <a:pt x="127" y="16"/>
                    <a:pt x="127" y="16"/>
                  </a:cubicBezTo>
                  <a:cubicBezTo>
                    <a:pt x="127" y="16"/>
                    <a:pt x="129" y="20"/>
                    <a:pt x="132" y="17"/>
                  </a:cubicBezTo>
                  <a:cubicBezTo>
                    <a:pt x="135" y="14"/>
                    <a:pt x="133" y="17"/>
                    <a:pt x="133" y="17"/>
                  </a:cubicBezTo>
                  <a:cubicBezTo>
                    <a:pt x="133" y="17"/>
                    <a:pt x="135" y="20"/>
                    <a:pt x="136" y="20"/>
                  </a:cubicBezTo>
                  <a:cubicBezTo>
                    <a:pt x="138" y="20"/>
                    <a:pt x="138" y="20"/>
                    <a:pt x="138" y="20"/>
                  </a:cubicBezTo>
                  <a:cubicBezTo>
                    <a:pt x="142" y="18"/>
                    <a:pt x="142" y="18"/>
                    <a:pt x="142" y="18"/>
                  </a:cubicBezTo>
                  <a:cubicBezTo>
                    <a:pt x="145" y="17"/>
                    <a:pt x="145" y="17"/>
                    <a:pt x="145" y="17"/>
                  </a:cubicBezTo>
                  <a:cubicBezTo>
                    <a:pt x="145" y="17"/>
                    <a:pt x="148" y="17"/>
                    <a:pt x="147" y="22"/>
                  </a:cubicBezTo>
                  <a:cubicBezTo>
                    <a:pt x="147" y="26"/>
                    <a:pt x="146" y="25"/>
                    <a:pt x="146" y="25"/>
                  </a:cubicBezTo>
                  <a:cubicBezTo>
                    <a:pt x="144" y="28"/>
                    <a:pt x="144" y="28"/>
                    <a:pt x="144" y="28"/>
                  </a:cubicBezTo>
                  <a:cubicBezTo>
                    <a:pt x="144" y="31"/>
                    <a:pt x="144" y="31"/>
                    <a:pt x="144" y="31"/>
                  </a:cubicBezTo>
                  <a:cubicBezTo>
                    <a:pt x="144" y="31"/>
                    <a:pt x="145" y="31"/>
                    <a:pt x="146" y="31"/>
                  </a:cubicBezTo>
                  <a:cubicBezTo>
                    <a:pt x="147" y="31"/>
                    <a:pt x="148" y="35"/>
                    <a:pt x="148" y="35"/>
                  </a:cubicBezTo>
                  <a:cubicBezTo>
                    <a:pt x="151" y="36"/>
                    <a:pt x="151" y="36"/>
                    <a:pt x="151" y="36"/>
                  </a:cubicBezTo>
                  <a:cubicBezTo>
                    <a:pt x="151" y="36"/>
                    <a:pt x="152" y="37"/>
                    <a:pt x="154" y="38"/>
                  </a:cubicBezTo>
                  <a:cubicBezTo>
                    <a:pt x="155" y="39"/>
                    <a:pt x="156" y="41"/>
                    <a:pt x="156" y="41"/>
                  </a:cubicBezTo>
                  <a:cubicBezTo>
                    <a:pt x="156" y="41"/>
                    <a:pt x="157" y="45"/>
                    <a:pt x="158" y="46"/>
                  </a:cubicBezTo>
                  <a:cubicBezTo>
                    <a:pt x="158" y="48"/>
                    <a:pt x="164" y="44"/>
                    <a:pt x="164" y="44"/>
                  </a:cubicBezTo>
                  <a:cubicBezTo>
                    <a:pt x="165" y="39"/>
                    <a:pt x="165" y="39"/>
                    <a:pt x="165" y="39"/>
                  </a:cubicBezTo>
                  <a:cubicBezTo>
                    <a:pt x="171" y="37"/>
                    <a:pt x="171" y="37"/>
                    <a:pt x="171" y="37"/>
                  </a:cubicBezTo>
                  <a:cubicBezTo>
                    <a:pt x="169" y="31"/>
                    <a:pt x="169" y="31"/>
                    <a:pt x="169" y="31"/>
                  </a:cubicBezTo>
                  <a:cubicBezTo>
                    <a:pt x="167" y="27"/>
                    <a:pt x="167" y="27"/>
                    <a:pt x="167" y="27"/>
                  </a:cubicBezTo>
                  <a:cubicBezTo>
                    <a:pt x="167" y="27"/>
                    <a:pt x="171" y="28"/>
                    <a:pt x="172" y="27"/>
                  </a:cubicBezTo>
                  <a:cubicBezTo>
                    <a:pt x="173" y="27"/>
                    <a:pt x="176" y="28"/>
                    <a:pt x="176" y="28"/>
                  </a:cubicBezTo>
                  <a:cubicBezTo>
                    <a:pt x="187" y="33"/>
                    <a:pt x="187" y="33"/>
                    <a:pt x="187" y="33"/>
                  </a:cubicBezTo>
                  <a:cubicBezTo>
                    <a:pt x="187" y="33"/>
                    <a:pt x="190" y="32"/>
                    <a:pt x="192" y="32"/>
                  </a:cubicBezTo>
                  <a:cubicBezTo>
                    <a:pt x="194" y="31"/>
                    <a:pt x="194" y="29"/>
                    <a:pt x="194" y="29"/>
                  </a:cubicBezTo>
                  <a:cubicBezTo>
                    <a:pt x="194" y="29"/>
                    <a:pt x="195" y="30"/>
                    <a:pt x="197" y="32"/>
                  </a:cubicBezTo>
                  <a:cubicBezTo>
                    <a:pt x="198" y="35"/>
                    <a:pt x="196" y="34"/>
                    <a:pt x="196" y="35"/>
                  </a:cubicBezTo>
                  <a:cubicBezTo>
                    <a:pt x="195" y="36"/>
                    <a:pt x="193" y="39"/>
                    <a:pt x="193" y="39"/>
                  </a:cubicBezTo>
                  <a:cubicBezTo>
                    <a:pt x="193" y="39"/>
                    <a:pt x="194" y="41"/>
                    <a:pt x="196" y="41"/>
                  </a:cubicBezTo>
                  <a:cubicBezTo>
                    <a:pt x="197" y="41"/>
                    <a:pt x="196" y="42"/>
                    <a:pt x="198" y="44"/>
                  </a:cubicBezTo>
                  <a:cubicBezTo>
                    <a:pt x="199" y="45"/>
                    <a:pt x="203" y="46"/>
                    <a:pt x="203" y="46"/>
                  </a:cubicBezTo>
                  <a:cubicBezTo>
                    <a:pt x="206" y="46"/>
                    <a:pt x="206" y="46"/>
                    <a:pt x="206" y="46"/>
                  </a:cubicBezTo>
                  <a:cubicBezTo>
                    <a:pt x="209" y="43"/>
                    <a:pt x="209" y="43"/>
                    <a:pt x="209" y="43"/>
                  </a:cubicBezTo>
                  <a:cubicBezTo>
                    <a:pt x="209" y="43"/>
                    <a:pt x="212" y="44"/>
                    <a:pt x="213" y="45"/>
                  </a:cubicBezTo>
                  <a:cubicBezTo>
                    <a:pt x="214" y="46"/>
                    <a:pt x="219" y="48"/>
                    <a:pt x="219" y="48"/>
                  </a:cubicBezTo>
                  <a:cubicBezTo>
                    <a:pt x="227" y="46"/>
                    <a:pt x="227" y="46"/>
                    <a:pt x="227" y="46"/>
                  </a:cubicBezTo>
                  <a:cubicBezTo>
                    <a:pt x="228" y="54"/>
                    <a:pt x="228" y="54"/>
                    <a:pt x="228" y="54"/>
                  </a:cubicBezTo>
                  <a:cubicBezTo>
                    <a:pt x="228" y="54"/>
                    <a:pt x="230" y="54"/>
                    <a:pt x="232" y="57"/>
                  </a:cubicBezTo>
                  <a:cubicBezTo>
                    <a:pt x="234" y="59"/>
                    <a:pt x="233" y="57"/>
                    <a:pt x="233" y="57"/>
                  </a:cubicBezTo>
                  <a:cubicBezTo>
                    <a:pt x="233" y="57"/>
                    <a:pt x="237" y="59"/>
                    <a:pt x="237" y="60"/>
                  </a:cubicBezTo>
                  <a:cubicBezTo>
                    <a:pt x="237" y="62"/>
                    <a:pt x="238" y="64"/>
                    <a:pt x="238" y="64"/>
                  </a:cubicBezTo>
                  <a:cubicBezTo>
                    <a:pt x="240" y="68"/>
                    <a:pt x="240" y="68"/>
                    <a:pt x="240" y="68"/>
                  </a:cubicBezTo>
                  <a:cubicBezTo>
                    <a:pt x="239" y="68"/>
                    <a:pt x="237" y="68"/>
                    <a:pt x="236" y="68"/>
                  </a:cubicBezTo>
                  <a:cubicBezTo>
                    <a:pt x="236" y="68"/>
                    <a:pt x="235" y="69"/>
                    <a:pt x="234" y="69"/>
                  </a:cubicBezTo>
                  <a:cubicBezTo>
                    <a:pt x="233" y="69"/>
                    <a:pt x="232" y="69"/>
                    <a:pt x="232" y="69"/>
                  </a:cubicBezTo>
                  <a:cubicBezTo>
                    <a:pt x="229" y="70"/>
                    <a:pt x="229" y="70"/>
                    <a:pt x="229" y="70"/>
                  </a:cubicBezTo>
                  <a:cubicBezTo>
                    <a:pt x="227" y="72"/>
                    <a:pt x="227" y="72"/>
                    <a:pt x="227" y="72"/>
                  </a:cubicBezTo>
                  <a:cubicBezTo>
                    <a:pt x="225" y="74"/>
                    <a:pt x="225" y="74"/>
                    <a:pt x="225" y="74"/>
                  </a:cubicBezTo>
                  <a:cubicBezTo>
                    <a:pt x="223" y="78"/>
                    <a:pt x="223" y="78"/>
                    <a:pt x="223" y="78"/>
                  </a:cubicBezTo>
                  <a:cubicBezTo>
                    <a:pt x="223" y="80"/>
                    <a:pt x="223" y="80"/>
                    <a:pt x="223" y="80"/>
                  </a:cubicBezTo>
                  <a:cubicBezTo>
                    <a:pt x="220" y="83"/>
                    <a:pt x="220" y="83"/>
                    <a:pt x="220" y="83"/>
                  </a:cubicBezTo>
                  <a:cubicBezTo>
                    <a:pt x="220" y="83"/>
                    <a:pt x="217" y="85"/>
                    <a:pt x="216" y="85"/>
                  </a:cubicBezTo>
                  <a:cubicBezTo>
                    <a:pt x="215" y="85"/>
                    <a:pt x="215" y="89"/>
                    <a:pt x="215" y="89"/>
                  </a:cubicBezTo>
                  <a:cubicBezTo>
                    <a:pt x="216" y="92"/>
                    <a:pt x="216" y="92"/>
                    <a:pt x="216" y="92"/>
                  </a:cubicBezTo>
                  <a:cubicBezTo>
                    <a:pt x="215" y="97"/>
                    <a:pt x="215" y="97"/>
                    <a:pt x="215" y="97"/>
                  </a:cubicBezTo>
                  <a:cubicBezTo>
                    <a:pt x="210" y="99"/>
                    <a:pt x="210" y="99"/>
                    <a:pt x="210" y="99"/>
                  </a:cubicBezTo>
                  <a:cubicBezTo>
                    <a:pt x="209" y="102"/>
                    <a:pt x="209" y="102"/>
                    <a:pt x="209" y="102"/>
                  </a:cubicBezTo>
                  <a:cubicBezTo>
                    <a:pt x="208" y="104"/>
                    <a:pt x="208" y="104"/>
                    <a:pt x="208" y="104"/>
                  </a:cubicBezTo>
                  <a:cubicBezTo>
                    <a:pt x="208" y="104"/>
                    <a:pt x="206" y="105"/>
                    <a:pt x="206" y="105"/>
                  </a:cubicBezTo>
                  <a:cubicBezTo>
                    <a:pt x="205" y="104"/>
                    <a:pt x="205" y="107"/>
                    <a:pt x="205" y="107"/>
                  </a:cubicBezTo>
                  <a:cubicBezTo>
                    <a:pt x="203" y="109"/>
                    <a:pt x="203" y="109"/>
                    <a:pt x="203" y="109"/>
                  </a:cubicBezTo>
                  <a:cubicBezTo>
                    <a:pt x="202" y="109"/>
                    <a:pt x="202" y="109"/>
                    <a:pt x="202" y="109"/>
                  </a:cubicBezTo>
                  <a:cubicBezTo>
                    <a:pt x="200" y="110"/>
                    <a:pt x="200" y="110"/>
                    <a:pt x="200" y="110"/>
                  </a:cubicBezTo>
                  <a:cubicBezTo>
                    <a:pt x="200" y="110"/>
                    <a:pt x="199" y="111"/>
                    <a:pt x="198" y="111"/>
                  </a:cubicBezTo>
                  <a:cubicBezTo>
                    <a:pt x="198" y="112"/>
                    <a:pt x="197" y="111"/>
                    <a:pt x="197" y="111"/>
                  </a:cubicBezTo>
                  <a:cubicBezTo>
                    <a:pt x="197" y="111"/>
                    <a:pt x="195" y="110"/>
                    <a:pt x="194" y="110"/>
                  </a:cubicBezTo>
                  <a:cubicBezTo>
                    <a:pt x="194" y="110"/>
                    <a:pt x="194" y="111"/>
                    <a:pt x="193" y="111"/>
                  </a:cubicBezTo>
                  <a:cubicBezTo>
                    <a:pt x="193" y="111"/>
                    <a:pt x="193" y="111"/>
                    <a:pt x="192" y="112"/>
                  </a:cubicBezTo>
                  <a:cubicBezTo>
                    <a:pt x="192" y="112"/>
                    <a:pt x="191" y="111"/>
                    <a:pt x="190" y="111"/>
                  </a:cubicBezTo>
                  <a:cubicBezTo>
                    <a:pt x="189" y="111"/>
                    <a:pt x="189" y="110"/>
                    <a:pt x="189" y="110"/>
                  </a:cubicBezTo>
                  <a:cubicBezTo>
                    <a:pt x="188" y="110"/>
                    <a:pt x="187" y="110"/>
                    <a:pt x="187" y="110"/>
                  </a:cubicBezTo>
                  <a:cubicBezTo>
                    <a:pt x="186" y="110"/>
                    <a:pt x="185" y="110"/>
                    <a:pt x="185" y="110"/>
                  </a:cubicBezTo>
                  <a:cubicBezTo>
                    <a:pt x="185" y="110"/>
                    <a:pt x="184" y="111"/>
                    <a:pt x="184" y="111"/>
                  </a:cubicBezTo>
                  <a:cubicBezTo>
                    <a:pt x="182" y="112"/>
                    <a:pt x="182" y="112"/>
                    <a:pt x="182" y="112"/>
                  </a:cubicBezTo>
                  <a:cubicBezTo>
                    <a:pt x="182" y="112"/>
                    <a:pt x="182" y="113"/>
                    <a:pt x="182" y="114"/>
                  </a:cubicBezTo>
                  <a:cubicBezTo>
                    <a:pt x="182" y="114"/>
                    <a:pt x="182" y="115"/>
                    <a:pt x="181" y="115"/>
                  </a:cubicBezTo>
                  <a:cubicBezTo>
                    <a:pt x="181" y="115"/>
                    <a:pt x="180" y="117"/>
                    <a:pt x="180" y="117"/>
                  </a:cubicBezTo>
                  <a:cubicBezTo>
                    <a:pt x="180" y="117"/>
                    <a:pt x="180" y="120"/>
                    <a:pt x="179" y="120"/>
                  </a:cubicBezTo>
                  <a:cubicBezTo>
                    <a:pt x="179" y="120"/>
                    <a:pt x="179" y="121"/>
                    <a:pt x="179" y="121"/>
                  </a:cubicBezTo>
                  <a:cubicBezTo>
                    <a:pt x="179" y="123"/>
                    <a:pt x="179" y="123"/>
                    <a:pt x="179" y="123"/>
                  </a:cubicBezTo>
                  <a:cubicBezTo>
                    <a:pt x="179" y="124"/>
                    <a:pt x="179" y="124"/>
                    <a:pt x="179" y="124"/>
                  </a:cubicBezTo>
                  <a:cubicBezTo>
                    <a:pt x="177" y="123"/>
                    <a:pt x="177" y="123"/>
                    <a:pt x="177" y="123"/>
                  </a:cubicBezTo>
                  <a:cubicBezTo>
                    <a:pt x="175" y="117"/>
                    <a:pt x="175" y="117"/>
                    <a:pt x="175" y="117"/>
                  </a:cubicBezTo>
                  <a:cubicBezTo>
                    <a:pt x="175" y="117"/>
                    <a:pt x="172" y="118"/>
                    <a:pt x="169" y="118"/>
                  </a:cubicBezTo>
                  <a:cubicBezTo>
                    <a:pt x="166" y="117"/>
                    <a:pt x="164" y="115"/>
                    <a:pt x="163" y="115"/>
                  </a:cubicBezTo>
                  <a:cubicBezTo>
                    <a:pt x="163" y="114"/>
                    <a:pt x="159" y="115"/>
                    <a:pt x="159" y="115"/>
                  </a:cubicBezTo>
                  <a:cubicBezTo>
                    <a:pt x="158" y="119"/>
                    <a:pt x="158" y="119"/>
                    <a:pt x="158" y="119"/>
                  </a:cubicBezTo>
                  <a:cubicBezTo>
                    <a:pt x="147" y="118"/>
                    <a:pt x="147" y="118"/>
                    <a:pt x="147" y="118"/>
                  </a:cubicBezTo>
                  <a:cubicBezTo>
                    <a:pt x="143" y="116"/>
                    <a:pt x="143" y="116"/>
                    <a:pt x="143" y="116"/>
                  </a:cubicBezTo>
                  <a:cubicBezTo>
                    <a:pt x="136" y="113"/>
                    <a:pt x="136" y="113"/>
                    <a:pt x="136" y="113"/>
                  </a:cubicBezTo>
                  <a:cubicBezTo>
                    <a:pt x="134" y="112"/>
                    <a:pt x="134" y="112"/>
                    <a:pt x="134" y="112"/>
                  </a:cubicBezTo>
                  <a:cubicBezTo>
                    <a:pt x="134" y="112"/>
                    <a:pt x="130" y="112"/>
                    <a:pt x="129" y="112"/>
                  </a:cubicBezTo>
                  <a:cubicBezTo>
                    <a:pt x="128" y="112"/>
                    <a:pt x="124" y="111"/>
                    <a:pt x="124" y="111"/>
                  </a:cubicBezTo>
                  <a:cubicBezTo>
                    <a:pt x="124" y="111"/>
                    <a:pt x="120" y="110"/>
                    <a:pt x="119" y="110"/>
                  </a:cubicBezTo>
                  <a:cubicBezTo>
                    <a:pt x="118" y="110"/>
                    <a:pt x="116" y="110"/>
                    <a:pt x="116" y="110"/>
                  </a:cubicBezTo>
                  <a:cubicBezTo>
                    <a:pt x="111" y="109"/>
                    <a:pt x="111" y="109"/>
                    <a:pt x="111" y="109"/>
                  </a:cubicBezTo>
                  <a:cubicBezTo>
                    <a:pt x="111" y="109"/>
                    <a:pt x="108" y="107"/>
                    <a:pt x="106" y="108"/>
                  </a:cubicBezTo>
                  <a:cubicBezTo>
                    <a:pt x="105" y="108"/>
                    <a:pt x="106" y="111"/>
                    <a:pt x="106" y="111"/>
                  </a:cubicBezTo>
                  <a:cubicBezTo>
                    <a:pt x="106" y="111"/>
                    <a:pt x="105" y="116"/>
                    <a:pt x="106" y="117"/>
                  </a:cubicBezTo>
                  <a:cubicBezTo>
                    <a:pt x="106" y="119"/>
                    <a:pt x="104" y="121"/>
                    <a:pt x="104" y="121"/>
                  </a:cubicBezTo>
                  <a:cubicBezTo>
                    <a:pt x="101" y="122"/>
                    <a:pt x="101" y="122"/>
                    <a:pt x="101" y="122"/>
                  </a:cubicBezTo>
                  <a:cubicBezTo>
                    <a:pt x="101" y="122"/>
                    <a:pt x="99" y="125"/>
                    <a:pt x="98" y="125"/>
                  </a:cubicBezTo>
                  <a:cubicBezTo>
                    <a:pt x="97" y="125"/>
                    <a:pt x="97" y="131"/>
                    <a:pt x="97" y="131"/>
                  </a:cubicBezTo>
                  <a:cubicBezTo>
                    <a:pt x="93" y="132"/>
                    <a:pt x="93" y="132"/>
                    <a:pt x="93" y="132"/>
                  </a:cubicBezTo>
                  <a:cubicBezTo>
                    <a:pt x="89" y="129"/>
                    <a:pt x="89" y="129"/>
                    <a:pt x="89" y="129"/>
                  </a:cubicBezTo>
                  <a:cubicBezTo>
                    <a:pt x="86" y="131"/>
                    <a:pt x="86" y="131"/>
                    <a:pt x="86" y="131"/>
                  </a:cubicBezTo>
                  <a:cubicBezTo>
                    <a:pt x="85" y="133"/>
                    <a:pt x="85" y="133"/>
                    <a:pt x="85" y="133"/>
                  </a:cubicBezTo>
                  <a:cubicBezTo>
                    <a:pt x="85" y="133"/>
                    <a:pt x="80" y="132"/>
                    <a:pt x="80" y="132"/>
                  </a:cubicBezTo>
                  <a:cubicBezTo>
                    <a:pt x="79" y="132"/>
                    <a:pt x="74" y="131"/>
                    <a:pt x="74" y="131"/>
                  </a:cubicBezTo>
                  <a:cubicBezTo>
                    <a:pt x="74" y="131"/>
                    <a:pt x="71" y="128"/>
                    <a:pt x="70" y="127"/>
                  </a:cubicBezTo>
                  <a:cubicBezTo>
                    <a:pt x="69" y="126"/>
                    <a:pt x="65" y="124"/>
                    <a:pt x="64" y="123"/>
                  </a:cubicBezTo>
                  <a:cubicBezTo>
                    <a:pt x="63" y="123"/>
                    <a:pt x="63" y="122"/>
                    <a:pt x="63" y="122"/>
                  </a:cubicBezTo>
                  <a:cubicBezTo>
                    <a:pt x="61" y="120"/>
                    <a:pt x="62" y="120"/>
                    <a:pt x="60" y="119"/>
                  </a:cubicBezTo>
                  <a:cubicBezTo>
                    <a:pt x="58" y="118"/>
                    <a:pt x="56" y="118"/>
                    <a:pt x="56" y="117"/>
                  </a:cubicBezTo>
                  <a:cubicBezTo>
                    <a:pt x="56" y="116"/>
                    <a:pt x="57" y="114"/>
                    <a:pt x="55" y="114"/>
                  </a:cubicBezTo>
                  <a:cubicBezTo>
                    <a:pt x="52" y="115"/>
                    <a:pt x="51" y="116"/>
                    <a:pt x="50" y="115"/>
                  </a:cubicBezTo>
                  <a:cubicBezTo>
                    <a:pt x="48" y="113"/>
                    <a:pt x="48" y="113"/>
                    <a:pt x="47" y="111"/>
                  </a:cubicBezTo>
                  <a:cubicBezTo>
                    <a:pt x="47" y="109"/>
                    <a:pt x="47" y="107"/>
                    <a:pt x="45" y="107"/>
                  </a:cubicBezTo>
                  <a:cubicBezTo>
                    <a:pt x="43" y="107"/>
                    <a:pt x="42" y="106"/>
                    <a:pt x="42" y="106"/>
                  </a:cubicBezTo>
                  <a:cubicBezTo>
                    <a:pt x="42" y="106"/>
                    <a:pt x="41" y="107"/>
                    <a:pt x="40" y="105"/>
                  </a:cubicBezTo>
                  <a:cubicBezTo>
                    <a:pt x="39" y="102"/>
                    <a:pt x="42" y="104"/>
                    <a:pt x="39" y="100"/>
                  </a:cubicBezTo>
                  <a:cubicBezTo>
                    <a:pt x="35" y="97"/>
                    <a:pt x="36" y="98"/>
                    <a:pt x="34" y="96"/>
                  </a:cubicBezTo>
                  <a:cubicBezTo>
                    <a:pt x="32" y="94"/>
                    <a:pt x="26" y="96"/>
                    <a:pt x="26" y="96"/>
                  </a:cubicBezTo>
                  <a:cubicBezTo>
                    <a:pt x="26" y="96"/>
                    <a:pt x="26" y="95"/>
                    <a:pt x="24" y="93"/>
                  </a:cubicBezTo>
                  <a:cubicBezTo>
                    <a:pt x="22" y="91"/>
                    <a:pt x="23" y="92"/>
                    <a:pt x="21" y="90"/>
                  </a:cubicBezTo>
                  <a:cubicBezTo>
                    <a:pt x="19" y="87"/>
                    <a:pt x="19" y="88"/>
                    <a:pt x="19" y="85"/>
                  </a:cubicBezTo>
                  <a:cubicBezTo>
                    <a:pt x="18" y="82"/>
                    <a:pt x="19" y="81"/>
                    <a:pt x="17" y="79"/>
                  </a:cubicBezTo>
                  <a:cubicBezTo>
                    <a:pt x="15" y="77"/>
                    <a:pt x="14" y="75"/>
                    <a:pt x="14" y="75"/>
                  </a:cubicBezTo>
                  <a:cubicBezTo>
                    <a:pt x="14" y="75"/>
                    <a:pt x="12" y="73"/>
                    <a:pt x="14" y="70"/>
                  </a:cubicBezTo>
                  <a:cubicBezTo>
                    <a:pt x="16" y="68"/>
                    <a:pt x="16" y="68"/>
                    <a:pt x="16" y="66"/>
                  </a:cubicBezTo>
                  <a:cubicBezTo>
                    <a:pt x="16" y="65"/>
                    <a:pt x="17" y="63"/>
                    <a:pt x="14" y="61"/>
                  </a:cubicBezTo>
                  <a:cubicBezTo>
                    <a:pt x="11" y="59"/>
                    <a:pt x="11" y="59"/>
                    <a:pt x="8" y="57"/>
                  </a:cubicBezTo>
                  <a:cubicBezTo>
                    <a:pt x="6" y="56"/>
                    <a:pt x="5" y="56"/>
                    <a:pt x="4" y="55"/>
                  </a:cubicBezTo>
                  <a:cubicBezTo>
                    <a:pt x="3" y="54"/>
                    <a:pt x="1" y="47"/>
                    <a:pt x="1" y="47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5" y="44"/>
                    <a:pt x="5" y="44"/>
                    <a:pt x="5" y="44"/>
                  </a:cubicBezTo>
                  <a:cubicBezTo>
                    <a:pt x="6" y="48"/>
                    <a:pt x="6" y="48"/>
                    <a:pt x="6" y="48"/>
                  </a:cubicBezTo>
                  <a:cubicBezTo>
                    <a:pt x="7" y="51"/>
                    <a:pt x="7" y="51"/>
                    <a:pt x="7" y="51"/>
                  </a:cubicBezTo>
                  <a:cubicBezTo>
                    <a:pt x="10" y="45"/>
                    <a:pt x="10" y="45"/>
                    <a:pt x="10" y="45"/>
                  </a:cubicBezTo>
                  <a:cubicBezTo>
                    <a:pt x="14" y="40"/>
                    <a:pt x="14" y="40"/>
                    <a:pt x="14" y="40"/>
                  </a:cubicBezTo>
                  <a:cubicBezTo>
                    <a:pt x="14" y="40"/>
                    <a:pt x="14" y="40"/>
                    <a:pt x="17" y="40"/>
                  </a:cubicBezTo>
                  <a:cubicBezTo>
                    <a:pt x="19" y="40"/>
                    <a:pt x="22" y="38"/>
                    <a:pt x="23" y="38"/>
                  </a:cubicBezTo>
                  <a:cubicBezTo>
                    <a:pt x="25" y="38"/>
                    <a:pt x="28" y="39"/>
                    <a:pt x="29" y="39"/>
                  </a:cubicBezTo>
                  <a:cubicBezTo>
                    <a:pt x="31" y="38"/>
                    <a:pt x="32" y="38"/>
                    <a:pt x="32" y="36"/>
                  </a:cubicBezTo>
                  <a:cubicBezTo>
                    <a:pt x="33" y="35"/>
                    <a:pt x="31" y="33"/>
                    <a:pt x="35" y="32"/>
                  </a:cubicBezTo>
                  <a:cubicBezTo>
                    <a:pt x="38" y="30"/>
                    <a:pt x="39" y="30"/>
                    <a:pt x="39" y="30"/>
                  </a:cubicBezTo>
                  <a:lnTo>
                    <a:pt x="43" y="27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71" name="Freeform 33">
              <a:extLst>
                <a:ext uri="{FF2B5EF4-FFF2-40B4-BE49-F238E27FC236}">
                  <a16:creationId xmlns:a16="http://schemas.microsoft.com/office/drawing/2014/main" id="{497439B8-2847-49EB-A452-A1CE19E1519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687686" y="3123231"/>
              <a:ext cx="662956" cy="236523"/>
            </a:xfrm>
            <a:custGeom>
              <a:avLst/>
              <a:gdLst>
                <a:gd name="T0" fmla="*/ 233 w 291"/>
                <a:gd name="T1" fmla="*/ 67 h 107"/>
                <a:gd name="T2" fmla="*/ 238 w 291"/>
                <a:gd name="T3" fmla="*/ 67 h 107"/>
                <a:gd name="T4" fmla="*/ 239 w 291"/>
                <a:gd name="T5" fmla="*/ 67 h 107"/>
                <a:gd name="T6" fmla="*/ 240 w 291"/>
                <a:gd name="T7" fmla="*/ 67 h 107"/>
                <a:gd name="T8" fmla="*/ 240 w 291"/>
                <a:gd name="T9" fmla="*/ 68 h 107"/>
                <a:gd name="T10" fmla="*/ 241 w 291"/>
                <a:gd name="T11" fmla="*/ 68 h 107"/>
                <a:gd name="T12" fmla="*/ 242 w 291"/>
                <a:gd name="T13" fmla="*/ 67 h 107"/>
                <a:gd name="T14" fmla="*/ 243 w 291"/>
                <a:gd name="T15" fmla="*/ 67 h 107"/>
                <a:gd name="T16" fmla="*/ 244 w 291"/>
                <a:gd name="T17" fmla="*/ 67 h 107"/>
                <a:gd name="T18" fmla="*/ 245 w 291"/>
                <a:gd name="T19" fmla="*/ 67 h 107"/>
                <a:gd name="T20" fmla="*/ 247 w 291"/>
                <a:gd name="T21" fmla="*/ 67 h 107"/>
                <a:gd name="T22" fmla="*/ 248 w 291"/>
                <a:gd name="T23" fmla="*/ 67 h 107"/>
                <a:gd name="T24" fmla="*/ 249 w 291"/>
                <a:gd name="T25" fmla="*/ 66 h 107"/>
                <a:gd name="T26" fmla="*/ 250 w 291"/>
                <a:gd name="T27" fmla="*/ 66 h 107"/>
                <a:gd name="T28" fmla="*/ 250 w 291"/>
                <a:gd name="T29" fmla="*/ 66 h 107"/>
                <a:gd name="T30" fmla="*/ 267 w 291"/>
                <a:gd name="T31" fmla="*/ 71 h 107"/>
                <a:gd name="T32" fmla="*/ 268 w 291"/>
                <a:gd name="T33" fmla="*/ 71 h 107"/>
                <a:gd name="T34" fmla="*/ 268 w 291"/>
                <a:gd name="T35" fmla="*/ 71 h 107"/>
                <a:gd name="T36" fmla="*/ 268 w 291"/>
                <a:gd name="T37" fmla="*/ 71 h 107"/>
                <a:gd name="T38" fmla="*/ 233 w 291"/>
                <a:gd name="T39" fmla="*/ 67 h 107"/>
                <a:gd name="T40" fmla="*/ 269 w 291"/>
                <a:gd name="T41" fmla="*/ 71 h 107"/>
                <a:gd name="T42" fmla="*/ 269 w 291"/>
                <a:gd name="T43" fmla="*/ 71 h 107"/>
                <a:gd name="T44" fmla="*/ 270 w 291"/>
                <a:gd name="T45" fmla="*/ 71 h 107"/>
                <a:gd name="T46" fmla="*/ 270 w 291"/>
                <a:gd name="T47" fmla="*/ 70 h 107"/>
                <a:gd name="T48" fmla="*/ 271 w 291"/>
                <a:gd name="T49" fmla="*/ 70 h 107"/>
                <a:gd name="T50" fmla="*/ 271 w 291"/>
                <a:gd name="T51" fmla="*/ 70 h 107"/>
                <a:gd name="T52" fmla="*/ 271 w 291"/>
                <a:gd name="T53" fmla="*/ 70 h 107"/>
                <a:gd name="T54" fmla="*/ 272 w 291"/>
                <a:gd name="T55" fmla="*/ 69 h 107"/>
                <a:gd name="T56" fmla="*/ 272 w 291"/>
                <a:gd name="T57" fmla="*/ 69 h 107"/>
                <a:gd name="T58" fmla="*/ 273 w 291"/>
                <a:gd name="T59" fmla="*/ 69 h 107"/>
                <a:gd name="T60" fmla="*/ 273 w 291"/>
                <a:gd name="T61" fmla="*/ 69 h 107"/>
                <a:gd name="T62" fmla="*/ 273 w 291"/>
                <a:gd name="T63" fmla="*/ 69 h 107"/>
                <a:gd name="T64" fmla="*/ 273 w 291"/>
                <a:gd name="T65" fmla="*/ 69 h 107"/>
                <a:gd name="T66" fmla="*/ 274 w 291"/>
                <a:gd name="T67" fmla="*/ 69 h 107"/>
                <a:gd name="T68" fmla="*/ 274 w 291"/>
                <a:gd name="T69" fmla="*/ 69 h 107"/>
                <a:gd name="T70" fmla="*/ 274 w 291"/>
                <a:gd name="T71" fmla="*/ 69 h 107"/>
                <a:gd name="T72" fmla="*/ 275 w 291"/>
                <a:gd name="T73" fmla="*/ 69 h 107"/>
                <a:gd name="T74" fmla="*/ 289 w 291"/>
                <a:gd name="T75" fmla="*/ 72 h 107"/>
                <a:gd name="T76" fmla="*/ 272 w 291"/>
                <a:gd name="T77" fmla="*/ 47 h 107"/>
                <a:gd name="T78" fmla="*/ 266 w 291"/>
                <a:gd name="T79" fmla="*/ 27 h 107"/>
                <a:gd name="T80" fmla="*/ 235 w 291"/>
                <a:gd name="T81" fmla="*/ 11 h 107"/>
                <a:gd name="T82" fmla="*/ 197 w 291"/>
                <a:gd name="T83" fmla="*/ 0 h 107"/>
                <a:gd name="T84" fmla="*/ 173 w 291"/>
                <a:gd name="T85" fmla="*/ 17 h 107"/>
                <a:gd name="T86" fmla="*/ 157 w 291"/>
                <a:gd name="T87" fmla="*/ 16 h 107"/>
                <a:gd name="T88" fmla="*/ 111 w 291"/>
                <a:gd name="T89" fmla="*/ 2 h 107"/>
                <a:gd name="T90" fmla="*/ 68 w 291"/>
                <a:gd name="T91" fmla="*/ 11 h 107"/>
                <a:gd name="T92" fmla="*/ 40 w 291"/>
                <a:gd name="T93" fmla="*/ 10 h 107"/>
                <a:gd name="T94" fmla="*/ 1 w 291"/>
                <a:gd name="T95" fmla="*/ 10 h 107"/>
                <a:gd name="T96" fmla="*/ 18 w 291"/>
                <a:gd name="T97" fmla="*/ 27 h 107"/>
                <a:gd name="T98" fmla="*/ 44 w 291"/>
                <a:gd name="T99" fmla="*/ 31 h 107"/>
                <a:gd name="T100" fmla="*/ 70 w 291"/>
                <a:gd name="T101" fmla="*/ 48 h 107"/>
                <a:gd name="T102" fmla="*/ 83 w 291"/>
                <a:gd name="T103" fmla="*/ 100 h 107"/>
                <a:gd name="T104" fmla="*/ 124 w 291"/>
                <a:gd name="T105" fmla="*/ 91 h 107"/>
                <a:gd name="T106" fmla="*/ 153 w 291"/>
                <a:gd name="T107" fmla="*/ 102 h 107"/>
                <a:gd name="T108" fmla="*/ 163 w 291"/>
                <a:gd name="T109" fmla="*/ 98 h 107"/>
                <a:gd name="T110" fmla="*/ 184 w 291"/>
                <a:gd name="T111" fmla="*/ 85 h 107"/>
                <a:gd name="T112" fmla="*/ 193 w 291"/>
                <a:gd name="T113" fmla="*/ 79 h 107"/>
                <a:gd name="T114" fmla="*/ 206 w 291"/>
                <a:gd name="T115" fmla="*/ 76 h 107"/>
                <a:gd name="T116" fmla="*/ 215 w 291"/>
                <a:gd name="T117" fmla="*/ 68 h 107"/>
                <a:gd name="T118" fmla="*/ 230 w 291"/>
                <a:gd name="T119" fmla="*/ 69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91" h="107">
                  <a:moveTo>
                    <a:pt x="231" y="69"/>
                  </a:moveTo>
                  <a:cubicBezTo>
                    <a:pt x="232" y="69"/>
                    <a:pt x="232" y="69"/>
                    <a:pt x="232" y="69"/>
                  </a:cubicBezTo>
                  <a:cubicBezTo>
                    <a:pt x="231" y="68"/>
                    <a:pt x="231" y="68"/>
                    <a:pt x="231" y="68"/>
                  </a:cubicBezTo>
                  <a:cubicBezTo>
                    <a:pt x="231" y="68"/>
                    <a:pt x="233" y="67"/>
                    <a:pt x="233" y="67"/>
                  </a:cubicBezTo>
                  <a:cubicBezTo>
                    <a:pt x="233" y="67"/>
                    <a:pt x="233" y="67"/>
                    <a:pt x="233" y="67"/>
                  </a:cubicBezTo>
                  <a:cubicBezTo>
                    <a:pt x="233" y="67"/>
                    <a:pt x="233" y="67"/>
                    <a:pt x="233" y="67"/>
                  </a:cubicBezTo>
                  <a:cubicBezTo>
                    <a:pt x="233" y="67"/>
                    <a:pt x="233" y="67"/>
                    <a:pt x="233" y="67"/>
                  </a:cubicBezTo>
                  <a:cubicBezTo>
                    <a:pt x="233" y="67"/>
                    <a:pt x="233" y="67"/>
                    <a:pt x="233" y="67"/>
                  </a:cubicBezTo>
                  <a:cubicBezTo>
                    <a:pt x="233" y="67"/>
                    <a:pt x="233" y="67"/>
                    <a:pt x="233" y="67"/>
                  </a:cubicBezTo>
                  <a:cubicBezTo>
                    <a:pt x="233" y="67"/>
                    <a:pt x="233" y="67"/>
                    <a:pt x="233" y="67"/>
                  </a:cubicBezTo>
                  <a:cubicBezTo>
                    <a:pt x="234" y="67"/>
                    <a:pt x="234" y="67"/>
                    <a:pt x="234" y="67"/>
                  </a:cubicBezTo>
                  <a:cubicBezTo>
                    <a:pt x="234" y="67"/>
                    <a:pt x="234" y="67"/>
                    <a:pt x="234" y="67"/>
                  </a:cubicBezTo>
                  <a:cubicBezTo>
                    <a:pt x="235" y="67"/>
                    <a:pt x="237" y="67"/>
                    <a:pt x="238" y="67"/>
                  </a:cubicBezTo>
                  <a:cubicBezTo>
                    <a:pt x="238" y="67"/>
                    <a:pt x="238" y="67"/>
                    <a:pt x="238" y="67"/>
                  </a:cubicBezTo>
                  <a:cubicBezTo>
                    <a:pt x="238" y="67"/>
                    <a:pt x="238" y="67"/>
                    <a:pt x="238" y="67"/>
                  </a:cubicBezTo>
                  <a:cubicBezTo>
                    <a:pt x="238" y="67"/>
                    <a:pt x="238" y="67"/>
                    <a:pt x="238" y="67"/>
                  </a:cubicBezTo>
                  <a:cubicBezTo>
                    <a:pt x="238" y="67"/>
                    <a:pt x="238" y="67"/>
                    <a:pt x="238" y="67"/>
                  </a:cubicBezTo>
                  <a:cubicBezTo>
                    <a:pt x="238" y="67"/>
                    <a:pt x="238" y="67"/>
                    <a:pt x="238" y="67"/>
                  </a:cubicBezTo>
                  <a:cubicBezTo>
                    <a:pt x="239" y="67"/>
                    <a:pt x="239" y="67"/>
                    <a:pt x="239" y="67"/>
                  </a:cubicBezTo>
                  <a:cubicBezTo>
                    <a:pt x="239" y="67"/>
                    <a:pt x="239" y="67"/>
                    <a:pt x="239" y="67"/>
                  </a:cubicBezTo>
                  <a:cubicBezTo>
                    <a:pt x="239" y="67"/>
                    <a:pt x="239" y="67"/>
                    <a:pt x="239" y="67"/>
                  </a:cubicBezTo>
                  <a:cubicBezTo>
                    <a:pt x="239" y="67"/>
                    <a:pt x="239" y="67"/>
                    <a:pt x="239" y="67"/>
                  </a:cubicBezTo>
                  <a:cubicBezTo>
                    <a:pt x="239" y="67"/>
                    <a:pt x="239" y="67"/>
                    <a:pt x="239" y="67"/>
                  </a:cubicBezTo>
                  <a:cubicBezTo>
                    <a:pt x="239" y="67"/>
                    <a:pt x="239" y="67"/>
                    <a:pt x="239" y="67"/>
                  </a:cubicBezTo>
                  <a:cubicBezTo>
                    <a:pt x="240" y="67"/>
                    <a:pt x="240" y="67"/>
                    <a:pt x="240" y="67"/>
                  </a:cubicBezTo>
                  <a:cubicBezTo>
                    <a:pt x="240" y="67"/>
                    <a:pt x="240" y="67"/>
                    <a:pt x="240" y="67"/>
                  </a:cubicBezTo>
                  <a:cubicBezTo>
                    <a:pt x="240" y="67"/>
                    <a:pt x="240" y="67"/>
                    <a:pt x="240" y="67"/>
                  </a:cubicBezTo>
                  <a:cubicBezTo>
                    <a:pt x="240" y="67"/>
                    <a:pt x="240" y="67"/>
                    <a:pt x="240" y="67"/>
                  </a:cubicBezTo>
                  <a:cubicBezTo>
                    <a:pt x="240" y="67"/>
                    <a:pt x="240" y="67"/>
                    <a:pt x="240" y="67"/>
                  </a:cubicBezTo>
                  <a:cubicBezTo>
                    <a:pt x="240" y="67"/>
                    <a:pt x="240" y="67"/>
                    <a:pt x="240" y="67"/>
                  </a:cubicBezTo>
                  <a:cubicBezTo>
                    <a:pt x="240" y="68"/>
                    <a:pt x="240" y="68"/>
                    <a:pt x="240" y="68"/>
                  </a:cubicBezTo>
                  <a:cubicBezTo>
                    <a:pt x="240" y="68"/>
                    <a:pt x="240" y="68"/>
                    <a:pt x="240" y="68"/>
                  </a:cubicBezTo>
                  <a:cubicBezTo>
                    <a:pt x="240" y="68"/>
                    <a:pt x="240" y="68"/>
                    <a:pt x="240" y="68"/>
                  </a:cubicBezTo>
                  <a:cubicBezTo>
                    <a:pt x="240" y="68"/>
                    <a:pt x="240" y="68"/>
                    <a:pt x="240" y="68"/>
                  </a:cubicBezTo>
                  <a:cubicBezTo>
                    <a:pt x="240" y="68"/>
                    <a:pt x="240" y="68"/>
                    <a:pt x="240" y="68"/>
                  </a:cubicBezTo>
                  <a:cubicBezTo>
                    <a:pt x="240" y="68"/>
                    <a:pt x="240" y="68"/>
                    <a:pt x="240" y="68"/>
                  </a:cubicBezTo>
                  <a:cubicBezTo>
                    <a:pt x="240" y="68"/>
                    <a:pt x="240" y="68"/>
                    <a:pt x="240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2" y="67"/>
                    <a:pt x="242" y="67"/>
                    <a:pt x="242" y="67"/>
                  </a:cubicBezTo>
                  <a:cubicBezTo>
                    <a:pt x="242" y="67"/>
                    <a:pt x="242" y="67"/>
                    <a:pt x="242" y="67"/>
                  </a:cubicBezTo>
                  <a:cubicBezTo>
                    <a:pt x="242" y="67"/>
                    <a:pt x="242" y="67"/>
                    <a:pt x="242" y="67"/>
                  </a:cubicBezTo>
                  <a:cubicBezTo>
                    <a:pt x="242" y="67"/>
                    <a:pt x="242" y="67"/>
                    <a:pt x="242" y="67"/>
                  </a:cubicBezTo>
                  <a:cubicBezTo>
                    <a:pt x="242" y="67"/>
                    <a:pt x="242" y="67"/>
                    <a:pt x="242" y="67"/>
                  </a:cubicBezTo>
                  <a:cubicBezTo>
                    <a:pt x="242" y="67"/>
                    <a:pt x="242" y="67"/>
                    <a:pt x="242" y="67"/>
                  </a:cubicBezTo>
                  <a:cubicBezTo>
                    <a:pt x="243" y="67"/>
                    <a:pt x="243" y="67"/>
                    <a:pt x="243" y="67"/>
                  </a:cubicBezTo>
                  <a:cubicBezTo>
                    <a:pt x="243" y="67"/>
                    <a:pt x="243" y="67"/>
                    <a:pt x="243" y="67"/>
                  </a:cubicBezTo>
                  <a:cubicBezTo>
                    <a:pt x="243" y="67"/>
                    <a:pt x="243" y="67"/>
                    <a:pt x="243" y="67"/>
                  </a:cubicBezTo>
                  <a:cubicBezTo>
                    <a:pt x="243" y="67"/>
                    <a:pt x="243" y="67"/>
                    <a:pt x="243" y="67"/>
                  </a:cubicBezTo>
                  <a:cubicBezTo>
                    <a:pt x="243" y="67"/>
                    <a:pt x="243" y="67"/>
                    <a:pt x="243" y="67"/>
                  </a:cubicBezTo>
                  <a:cubicBezTo>
                    <a:pt x="243" y="67"/>
                    <a:pt x="243" y="67"/>
                    <a:pt x="243" y="67"/>
                  </a:cubicBezTo>
                  <a:cubicBezTo>
                    <a:pt x="244" y="67"/>
                    <a:pt x="244" y="67"/>
                    <a:pt x="244" y="67"/>
                  </a:cubicBezTo>
                  <a:cubicBezTo>
                    <a:pt x="244" y="67"/>
                    <a:pt x="244" y="67"/>
                    <a:pt x="244" y="67"/>
                  </a:cubicBezTo>
                  <a:cubicBezTo>
                    <a:pt x="244" y="67"/>
                    <a:pt x="244" y="67"/>
                    <a:pt x="244" y="67"/>
                  </a:cubicBezTo>
                  <a:cubicBezTo>
                    <a:pt x="244" y="67"/>
                    <a:pt x="244" y="67"/>
                    <a:pt x="244" y="67"/>
                  </a:cubicBezTo>
                  <a:cubicBezTo>
                    <a:pt x="244" y="67"/>
                    <a:pt x="244" y="67"/>
                    <a:pt x="244" y="67"/>
                  </a:cubicBezTo>
                  <a:cubicBezTo>
                    <a:pt x="245" y="67"/>
                    <a:pt x="245" y="67"/>
                    <a:pt x="245" y="67"/>
                  </a:cubicBezTo>
                  <a:cubicBezTo>
                    <a:pt x="245" y="67"/>
                    <a:pt x="245" y="67"/>
                    <a:pt x="245" y="67"/>
                  </a:cubicBezTo>
                  <a:cubicBezTo>
                    <a:pt x="245" y="67"/>
                    <a:pt x="245" y="67"/>
                    <a:pt x="245" y="67"/>
                  </a:cubicBezTo>
                  <a:cubicBezTo>
                    <a:pt x="245" y="67"/>
                    <a:pt x="245" y="67"/>
                    <a:pt x="245" y="67"/>
                  </a:cubicBezTo>
                  <a:cubicBezTo>
                    <a:pt x="245" y="67"/>
                    <a:pt x="245" y="67"/>
                    <a:pt x="245" y="67"/>
                  </a:cubicBezTo>
                  <a:cubicBezTo>
                    <a:pt x="246" y="67"/>
                    <a:pt x="246" y="67"/>
                    <a:pt x="246" y="67"/>
                  </a:cubicBezTo>
                  <a:cubicBezTo>
                    <a:pt x="246" y="67"/>
                    <a:pt x="246" y="67"/>
                    <a:pt x="246" y="67"/>
                  </a:cubicBezTo>
                  <a:cubicBezTo>
                    <a:pt x="246" y="67"/>
                    <a:pt x="246" y="67"/>
                    <a:pt x="246" y="67"/>
                  </a:cubicBezTo>
                  <a:cubicBezTo>
                    <a:pt x="246" y="67"/>
                    <a:pt x="246" y="67"/>
                    <a:pt x="246" y="67"/>
                  </a:cubicBezTo>
                  <a:cubicBezTo>
                    <a:pt x="246" y="67"/>
                    <a:pt x="246" y="67"/>
                    <a:pt x="246" y="67"/>
                  </a:cubicBezTo>
                  <a:cubicBezTo>
                    <a:pt x="246" y="67"/>
                    <a:pt x="246" y="67"/>
                    <a:pt x="246" y="67"/>
                  </a:cubicBezTo>
                  <a:cubicBezTo>
                    <a:pt x="247" y="67"/>
                    <a:pt x="247" y="67"/>
                    <a:pt x="247" y="67"/>
                  </a:cubicBezTo>
                  <a:cubicBezTo>
                    <a:pt x="247" y="67"/>
                    <a:pt x="247" y="67"/>
                    <a:pt x="247" y="67"/>
                  </a:cubicBezTo>
                  <a:cubicBezTo>
                    <a:pt x="247" y="67"/>
                    <a:pt x="247" y="67"/>
                    <a:pt x="247" y="67"/>
                  </a:cubicBezTo>
                  <a:cubicBezTo>
                    <a:pt x="247" y="67"/>
                    <a:pt x="247" y="67"/>
                    <a:pt x="247" y="67"/>
                  </a:cubicBezTo>
                  <a:cubicBezTo>
                    <a:pt x="247" y="67"/>
                    <a:pt x="247" y="67"/>
                    <a:pt x="247" y="67"/>
                  </a:cubicBezTo>
                  <a:cubicBezTo>
                    <a:pt x="248" y="67"/>
                    <a:pt x="248" y="67"/>
                    <a:pt x="248" y="67"/>
                  </a:cubicBezTo>
                  <a:cubicBezTo>
                    <a:pt x="248" y="67"/>
                    <a:pt x="248" y="67"/>
                    <a:pt x="248" y="67"/>
                  </a:cubicBezTo>
                  <a:cubicBezTo>
                    <a:pt x="248" y="67"/>
                    <a:pt x="248" y="67"/>
                    <a:pt x="248" y="67"/>
                  </a:cubicBezTo>
                  <a:cubicBezTo>
                    <a:pt x="248" y="67"/>
                    <a:pt x="248" y="67"/>
                    <a:pt x="248" y="67"/>
                  </a:cubicBezTo>
                  <a:cubicBezTo>
                    <a:pt x="248" y="67"/>
                    <a:pt x="248" y="67"/>
                    <a:pt x="248" y="67"/>
                  </a:cubicBezTo>
                  <a:cubicBezTo>
                    <a:pt x="248" y="67"/>
                    <a:pt x="248" y="67"/>
                    <a:pt x="248" y="67"/>
                  </a:cubicBezTo>
                  <a:cubicBezTo>
                    <a:pt x="248" y="67"/>
                    <a:pt x="248" y="67"/>
                    <a:pt x="248" y="67"/>
                  </a:cubicBezTo>
                  <a:cubicBezTo>
                    <a:pt x="249" y="67"/>
                    <a:pt x="249" y="67"/>
                    <a:pt x="249" y="67"/>
                  </a:cubicBezTo>
                  <a:cubicBezTo>
                    <a:pt x="249" y="66"/>
                    <a:pt x="249" y="66"/>
                    <a:pt x="249" y="66"/>
                  </a:cubicBezTo>
                  <a:cubicBezTo>
                    <a:pt x="249" y="66"/>
                    <a:pt x="249" y="66"/>
                    <a:pt x="249" y="66"/>
                  </a:cubicBezTo>
                  <a:cubicBezTo>
                    <a:pt x="249" y="66"/>
                    <a:pt x="249" y="66"/>
                    <a:pt x="249" y="66"/>
                  </a:cubicBezTo>
                  <a:cubicBezTo>
                    <a:pt x="249" y="66"/>
                    <a:pt x="249" y="66"/>
                    <a:pt x="249" y="66"/>
                  </a:cubicBezTo>
                  <a:cubicBezTo>
                    <a:pt x="249" y="66"/>
                    <a:pt x="249" y="66"/>
                    <a:pt x="249" y="66"/>
                  </a:cubicBezTo>
                  <a:cubicBezTo>
                    <a:pt x="249" y="66"/>
                    <a:pt x="249" y="66"/>
                    <a:pt x="249" y="66"/>
                  </a:cubicBezTo>
                  <a:cubicBezTo>
                    <a:pt x="249" y="66"/>
                    <a:pt x="249" y="66"/>
                    <a:pt x="249" y="66"/>
                  </a:cubicBezTo>
                  <a:cubicBezTo>
                    <a:pt x="249" y="66"/>
                    <a:pt x="249" y="66"/>
                    <a:pt x="249" y="66"/>
                  </a:cubicBezTo>
                  <a:cubicBezTo>
                    <a:pt x="250" y="66"/>
                    <a:pt x="250" y="66"/>
                    <a:pt x="250" y="66"/>
                  </a:cubicBezTo>
                  <a:cubicBezTo>
                    <a:pt x="250" y="66"/>
                    <a:pt x="250" y="66"/>
                    <a:pt x="250" y="66"/>
                  </a:cubicBezTo>
                  <a:cubicBezTo>
                    <a:pt x="250" y="66"/>
                    <a:pt x="250" y="66"/>
                    <a:pt x="250" y="66"/>
                  </a:cubicBezTo>
                  <a:cubicBezTo>
                    <a:pt x="250" y="66"/>
                    <a:pt x="250" y="66"/>
                    <a:pt x="250" y="66"/>
                  </a:cubicBezTo>
                  <a:cubicBezTo>
                    <a:pt x="250" y="66"/>
                    <a:pt x="250" y="66"/>
                    <a:pt x="250" y="66"/>
                  </a:cubicBezTo>
                  <a:cubicBezTo>
                    <a:pt x="250" y="66"/>
                    <a:pt x="250" y="66"/>
                    <a:pt x="250" y="66"/>
                  </a:cubicBezTo>
                  <a:cubicBezTo>
                    <a:pt x="250" y="66"/>
                    <a:pt x="250" y="66"/>
                    <a:pt x="250" y="66"/>
                  </a:cubicBezTo>
                  <a:cubicBezTo>
                    <a:pt x="250" y="66"/>
                    <a:pt x="250" y="66"/>
                    <a:pt x="250" y="66"/>
                  </a:cubicBezTo>
                  <a:cubicBezTo>
                    <a:pt x="252" y="70"/>
                    <a:pt x="252" y="70"/>
                    <a:pt x="252" y="70"/>
                  </a:cubicBezTo>
                  <a:cubicBezTo>
                    <a:pt x="252" y="70"/>
                    <a:pt x="263" y="72"/>
                    <a:pt x="267" y="71"/>
                  </a:cubicBezTo>
                  <a:cubicBezTo>
                    <a:pt x="267" y="71"/>
                    <a:pt x="267" y="71"/>
                    <a:pt x="267" y="71"/>
                  </a:cubicBezTo>
                  <a:cubicBezTo>
                    <a:pt x="267" y="71"/>
                    <a:pt x="267" y="71"/>
                    <a:pt x="267" y="71"/>
                  </a:cubicBezTo>
                  <a:cubicBezTo>
                    <a:pt x="267" y="71"/>
                    <a:pt x="267" y="71"/>
                    <a:pt x="267" y="71"/>
                  </a:cubicBezTo>
                  <a:cubicBezTo>
                    <a:pt x="267" y="71"/>
                    <a:pt x="267" y="71"/>
                    <a:pt x="267" y="71"/>
                  </a:cubicBezTo>
                  <a:cubicBezTo>
                    <a:pt x="267" y="71"/>
                    <a:pt x="267" y="71"/>
                    <a:pt x="267" y="71"/>
                  </a:cubicBezTo>
                  <a:cubicBezTo>
                    <a:pt x="267" y="71"/>
                    <a:pt x="267" y="71"/>
                    <a:pt x="267" y="71"/>
                  </a:cubicBezTo>
                  <a:cubicBezTo>
                    <a:pt x="267" y="71"/>
                    <a:pt x="267" y="71"/>
                    <a:pt x="267" y="71"/>
                  </a:cubicBezTo>
                  <a:cubicBezTo>
                    <a:pt x="267" y="71"/>
                    <a:pt x="267" y="71"/>
                    <a:pt x="267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31" y="69"/>
                    <a:pt x="231" y="69"/>
                    <a:pt x="231" y="69"/>
                  </a:cubicBezTo>
                  <a:close/>
                  <a:moveTo>
                    <a:pt x="233" y="67"/>
                  </a:moveTo>
                  <a:cubicBezTo>
                    <a:pt x="233" y="67"/>
                    <a:pt x="233" y="67"/>
                    <a:pt x="233" y="67"/>
                  </a:cubicBezTo>
                  <a:cubicBezTo>
                    <a:pt x="233" y="67"/>
                    <a:pt x="233" y="67"/>
                    <a:pt x="233" y="67"/>
                  </a:cubicBezTo>
                  <a:cubicBezTo>
                    <a:pt x="233" y="67"/>
                    <a:pt x="233" y="67"/>
                    <a:pt x="233" y="67"/>
                  </a:cubicBezTo>
                  <a:close/>
                  <a:moveTo>
                    <a:pt x="269" y="71"/>
                  </a:move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70" y="71"/>
                    <a:pt x="270" y="71"/>
                    <a:pt x="270" y="71"/>
                  </a:cubicBezTo>
                  <a:cubicBezTo>
                    <a:pt x="270" y="71"/>
                    <a:pt x="270" y="71"/>
                    <a:pt x="270" y="71"/>
                  </a:cubicBezTo>
                  <a:cubicBezTo>
                    <a:pt x="270" y="71"/>
                    <a:pt x="270" y="71"/>
                    <a:pt x="270" y="71"/>
                  </a:cubicBezTo>
                  <a:cubicBezTo>
                    <a:pt x="270" y="71"/>
                    <a:pt x="270" y="71"/>
                    <a:pt x="270" y="71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2" y="70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5" y="69"/>
                    <a:pt x="275" y="69"/>
                    <a:pt x="275" y="69"/>
                  </a:cubicBezTo>
                  <a:cubicBezTo>
                    <a:pt x="275" y="69"/>
                    <a:pt x="275" y="69"/>
                    <a:pt x="275" y="69"/>
                  </a:cubicBezTo>
                  <a:cubicBezTo>
                    <a:pt x="275" y="69"/>
                    <a:pt x="275" y="69"/>
                    <a:pt x="275" y="69"/>
                  </a:cubicBezTo>
                  <a:cubicBezTo>
                    <a:pt x="275" y="69"/>
                    <a:pt x="275" y="69"/>
                    <a:pt x="275" y="69"/>
                  </a:cubicBezTo>
                  <a:cubicBezTo>
                    <a:pt x="275" y="69"/>
                    <a:pt x="275" y="69"/>
                    <a:pt x="275" y="69"/>
                  </a:cubicBezTo>
                  <a:cubicBezTo>
                    <a:pt x="275" y="69"/>
                    <a:pt x="275" y="69"/>
                    <a:pt x="275" y="69"/>
                  </a:cubicBezTo>
                  <a:cubicBezTo>
                    <a:pt x="275" y="69"/>
                    <a:pt x="275" y="69"/>
                    <a:pt x="275" y="69"/>
                  </a:cubicBezTo>
                  <a:cubicBezTo>
                    <a:pt x="276" y="69"/>
                    <a:pt x="276" y="69"/>
                    <a:pt x="278" y="70"/>
                  </a:cubicBezTo>
                  <a:cubicBezTo>
                    <a:pt x="280" y="71"/>
                    <a:pt x="283" y="72"/>
                    <a:pt x="285" y="72"/>
                  </a:cubicBezTo>
                  <a:cubicBezTo>
                    <a:pt x="289" y="72"/>
                    <a:pt x="289" y="72"/>
                    <a:pt x="289" y="72"/>
                  </a:cubicBezTo>
                  <a:cubicBezTo>
                    <a:pt x="290" y="69"/>
                    <a:pt x="290" y="69"/>
                    <a:pt x="290" y="69"/>
                  </a:cubicBezTo>
                  <a:cubicBezTo>
                    <a:pt x="291" y="71"/>
                    <a:pt x="289" y="61"/>
                    <a:pt x="290" y="58"/>
                  </a:cubicBezTo>
                  <a:cubicBezTo>
                    <a:pt x="289" y="57"/>
                    <a:pt x="288" y="56"/>
                    <a:pt x="288" y="55"/>
                  </a:cubicBezTo>
                  <a:cubicBezTo>
                    <a:pt x="287" y="54"/>
                    <a:pt x="282" y="54"/>
                    <a:pt x="282" y="54"/>
                  </a:cubicBezTo>
                  <a:cubicBezTo>
                    <a:pt x="278" y="53"/>
                    <a:pt x="278" y="53"/>
                    <a:pt x="278" y="53"/>
                  </a:cubicBezTo>
                  <a:cubicBezTo>
                    <a:pt x="275" y="52"/>
                    <a:pt x="275" y="52"/>
                    <a:pt x="275" y="52"/>
                  </a:cubicBezTo>
                  <a:cubicBezTo>
                    <a:pt x="272" y="47"/>
                    <a:pt x="272" y="47"/>
                    <a:pt x="272" y="47"/>
                  </a:cubicBezTo>
                  <a:cubicBezTo>
                    <a:pt x="269" y="45"/>
                    <a:pt x="269" y="45"/>
                    <a:pt x="269" y="45"/>
                  </a:cubicBezTo>
                  <a:cubicBezTo>
                    <a:pt x="266" y="41"/>
                    <a:pt x="266" y="41"/>
                    <a:pt x="266" y="41"/>
                  </a:cubicBezTo>
                  <a:cubicBezTo>
                    <a:pt x="267" y="39"/>
                    <a:pt x="267" y="39"/>
                    <a:pt x="267" y="39"/>
                  </a:cubicBezTo>
                  <a:cubicBezTo>
                    <a:pt x="270" y="35"/>
                    <a:pt x="270" y="35"/>
                    <a:pt x="270" y="35"/>
                  </a:cubicBezTo>
                  <a:cubicBezTo>
                    <a:pt x="270" y="35"/>
                    <a:pt x="271" y="35"/>
                    <a:pt x="272" y="33"/>
                  </a:cubicBezTo>
                  <a:cubicBezTo>
                    <a:pt x="274" y="30"/>
                    <a:pt x="272" y="30"/>
                    <a:pt x="272" y="30"/>
                  </a:cubicBezTo>
                  <a:cubicBezTo>
                    <a:pt x="272" y="30"/>
                    <a:pt x="268" y="28"/>
                    <a:pt x="266" y="27"/>
                  </a:cubicBezTo>
                  <a:cubicBezTo>
                    <a:pt x="264" y="26"/>
                    <a:pt x="261" y="29"/>
                    <a:pt x="261" y="29"/>
                  </a:cubicBezTo>
                  <a:cubicBezTo>
                    <a:pt x="255" y="28"/>
                    <a:pt x="255" y="28"/>
                    <a:pt x="255" y="28"/>
                  </a:cubicBezTo>
                  <a:cubicBezTo>
                    <a:pt x="250" y="28"/>
                    <a:pt x="250" y="28"/>
                    <a:pt x="250" y="28"/>
                  </a:cubicBezTo>
                  <a:cubicBezTo>
                    <a:pt x="246" y="24"/>
                    <a:pt x="246" y="24"/>
                    <a:pt x="246" y="24"/>
                  </a:cubicBezTo>
                  <a:cubicBezTo>
                    <a:pt x="239" y="22"/>
                    <a:pt x="239" y="22"/>
                    <a:pt x="239" y="22"/>
                  </a:cubicBezTo>
                  <a:cubicBezTo>
                    <a:pt x="235" y="20"/>
                    <a:pt x="235" y="20"/>
                    <a:pt x="235" y="20"/>
                  </a:cubicBezTo>
                  <a:cubicBezTo>
                    <a:pt x="235" y="20"/>
                    <a:pt x="235" y="12"/>
                    <a:pt x="235" y="11"/>
                  </a:cubicBezTo>
                  <a:cubicBezTo>
                    <a:pt x="235" y="9"/>
                    <a:pt x="235" y="6"/>
                    <a:pt x="235" y="6"/>
                  </a:cubicBezTo>
                  <a:cubicBezTo>
                    <a:pt x="235" y="6"/>
                    <a:pt x="229" y="5"/>
                    <a:pt x="226" y="6"/>
                  </a:cubicBezTo>
                  <a:cubicBezTo>
                    <a:pt x="224" y="7"/>
                    <a:pt x="221" y="6"/>
                    <a:pt x="221" y="6"/>
                  </a:cubicBezTo>
                  <a:cubicBezTo>
                    <a:pt x="221" y="6"/>
                    <a:pt x="213" y="5"/>
                    <a:pt x="212" y="3"/>
                  </a:cubicBezTo>
                  <a:cubicBezTo>
                    <a:pt x="212" y="1"/>
                    <a:pt x="212" y="2"/>
                    <a:pt x="211" y="2"/>
                  </a:cubicBezTo>
                  <a:cubicBezTo>
                    <a:pt x="209" y="2"/>
                    <a:pt x="203" y="2"/>
                    <a:pt x="203" y="2"/>
                  </a:cubicBezTo>
                  <a:cubicBezTo>
                    <a:pt x="197" y="0"/>
                    <a:pt x="197" y="0"/>
                    <a:pt x="197" y="0"/>
                  </a:cubicBezTo>
                  <a:cubicBezTo>
                    <a:pt x="197" y="9"/>
                    <a:pt x="197" y="9"/>
                    <a:pt x="197" y="9"/>
                  </a:cubicBezTo>
                  <a:cubicBezTo>
                    <a:pt x="196" y="7"/>
                    <a:pt x="196" y="7"/>
                    <a:pt x="196" y="7"/>
                  </a:cubicBezTo>
                  <a:cubicBezTo>
                    <a:pt x="186" y="6"/>
                    <a:pt x="186" y="6"/>
                    <a:pt x="186" y="6"/>
                  </a:cubicBezTo>
                  <a:cubicBezTo>
                    <a:pt x="180" y="9"/>
                    <a:pt x="180" y="9"/>
                    <a:pt x="180" y="9"/>
                  </a:cubicBezTo>
                  <a:cubicBezTo>
                    <a:pt x="175" y="11"/>
                    <a:pt x="175" y="11"/>
                    <a:pt x="175" y="11"/>
                  </a:cubicBezTo>
                  <a:cubicBezTo>
                    <a:pt x="175" y="14"/>
                    <a:pt x="175" y="14"/>
                    <a:pt x="175" y="14"/>
                  </a:cubicBezTo>
                  <a:cubicBezTo>
                    <a:pt x="173" y="17"/>
                    <a:pt x="173" y="17"/>
                    <a:pt x="173" y="17"/>
                  </a:cubicBezTo>
                  <a:cubicBezTo>
                    <a:pt x="173" y="17"/>
                    <a:pt x="170" y="18"/>
                    <a:pt x="168" y="18"/>
                  </a:cubicBezTo>
                  <a:cubicBezTo>
                    <a:pt x="168" y="19"/>
                    <a:pt x="167" y="21"/>
                    <a:pt x="167" y="22"/>
                  </a:cubicBezTo>
                  <a:cubicBezTo>
                    <a:pt x="166" y="23"/>
                    <a:pt x="164" y="23"/>
                    <a:pt x="164" y="23"/>
                  </a:cubicBezTo>
                  <a:cubicBezTo>
                    <a:pt x="160" y="22"/>
                    <a:pt x="160" y="22"/>
                    <a:pt x="160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5" y="20"/>
                    <a:pt x="155" y="20"/>
                    <a:pt x="155" y="20"/>
                  </a:cubicBezTo>
                  <a:cubicBezTo>
                    <a:pt x="157" y="16"/>
                    <a:pt x="157" y="16"/>
                    <a:pt x="157" y="16"/>
                  </a:cubicBezTo>
                  <a:cubicBezTo>
                    <a:pt x="157" y="14"/>
                    <a:pt x="157" y="14"/>
                    <a:pt x="157" y="14"/>
                  </a:cubicBezTo>
                  <a:cubicBezTo>
                    <a:pt x="151" y="14"/>
                    <a:pt x="151" y="14"/>
                    <a:pt x="151" y="14"/>
                  </a:cubicBezTo>
                  <a:cubicBezTo>
                    <a:pt x="145" y="12"/>
                    <a:pt x="145" y="12"/>
                    <a:pt x="145" y="12"/>
                  </a:cubicBezTo>
                  <a:cubicBezTo>
                    <a:pt x="132" y="11"/>
                    <a:pt x="132" y="11"/>
                    <a:pt x="132" y="11"/>
                  </a:cubicBezTo>
                  <a:cubicBezTo>
                    <a:pt x="124" y="9"/>
                    <a:pt x="124" y="9"/>
                    <a:pt x="124" y="9"/>
                  </a:cubicBezTo>
                  <a:cubicBezTo>
                    <a:pt x="119" y="4"/>
                    <a:pt x="119" y="4"/>
                    <a:pt x="119" y="4"/>
                  </a:cubicBezTo>
                  <a:cubicBezTo>
                    <a:pt x="111" y="2"/>
                    <a:pt x="111" y="2"/>
                    <a:pt x="111" y="2"/>
                  </a:cubicBezTo>
                  <a:cubicBezTo>
                    <a:pt x="104" y="7"/>
                    <a:pt x="104" y="7"/>
                    <a:pt x="104" y="7"/>
                  </a:cubicBezTo>
                  <a:cubicBezTo>
                    <a:pt x="104" y="7"/>
                    <a:pt x="97" y="4"/>
                    <a:pt x="94" y="4"/>
                  </a:cubicBezTo>
                  <a:cubicBezTo>
                    <a:pt x="92" y="5"/>
                    <a:pt x="88" y="6"/>
                    <a:pt x="87" y="7"/>
                  </a:cubicBezTo>
                  <a:cubicBezTo>
                    <a:pt x="86" y="7"/>
                    <a:pt x="84" y="10"/>
                    <a:pt x="83" y="10"/>
                  </a:cubicBezTo>
                  <a:cubicBezTo>
                    <a:pt x="81" y="11"/>
                    <a:pt x="79" y="10"/>
                    <a:pt x="77" y="10"/>
                  </a:cubicBezTo>
                  <a:cubicBezTo>
                    <a:pt x="76" y="11"/>
                    <a:pt x="75" y="12"/>
                    <a:pt x="73" y="12"/>
                  </a:cubicBezTo>
                  <a:cubicBezTo>
                    <a:pt x="71" y="12"/>
                    <a:pt x="70" y="11"/>
                    <a:pt x="68" y="11"/>
                  </a:cubicBezTo>
                  <a:cubicBezTo>
                    <a:pt x="67" y="12"/>
                    <a:pt x="66" y="13"/>
                    <a:pt x="64" y="13"/>
                  </a:cubicBezTo>
                  <a:cubicBezTo>
                    <a:pt x="62" y="13"/>
                    <a:pt x="61" y="11"/>
                    <a:pt x="61" y="11"/>
                  </a:cubicBezTo>
                  <a:cubicBezTo>
                    <a:pt x="58" y="11"/>
                    <a:pt x="58" y="11"/>
                    <a:pt x="58" y="11"/>
                  </a:cubicBezTo>
                  <a:cubicBezTo>
                    <a:pt x="55" y="8"/>
                    <a:pt x="55" y="8"/>
                    <a:pt x="55" y="8"/>
                  </a:cubicBezTo>
                  <a:cubicBezTo>
                    <a:pt x="55" y="8"/>
                    <a:pt x="54" y="10"/>
                    <a:pt x="51" y="10"/>
                  </a:cubicBezTo>
                  <a:cubicBezTo>
                    <a:pt x="49" y="9"/>
                    <a:pt x="47" y="8"/>
                    <a:pt x="45" y="9"/>
                  </a:cubicBezTo>
                  <a:cubicBezTo>
                    <a:pt x="43" y="9"/>
                    <a:pt x="40" y="10"/>
                    <a:pt x="40" y="10"/>
                  </a:cubicBezTo>
                  <a:cubicBezTo>
                    <a:pt x="32" y="7"/>
                    <a:pt x="32" y="7"/>
                    <a:pt x="32" y="7"/>
                  </a:cubicBezTo>
                  <a:cubicBezTo>
                    <a:pt x="27" y="6"/>
                    <a:pt x="27" y="6"/>
                    <a:pt x="27" y="6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1" y="8"/>
                    <a:pt x="21" y="8"/>
                    <a:pt x="21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8"/>
                    <a:pt x="10" y="6"/>
                    <a:pt x="6" y="7"/>
                  </a:cubicBezTo>
                  <a:cubicBezTo>
                    <a:pt x="5" y="7"/>
                    <a:pt x="2" y="10"/>
                    <a:pt x="1" y="10"/>
                  </a:cubicBezTo>
                  <a:cubicBezTo>
                    <a:pt x="0" y="11"/>
                    <a:pt x="1" y="11"/>
                    <a:pt x="2" y="14"/>
                  </a:cubicBezTo>
                  <a:cubicBezTo>
                    <a:pt x="2" y="16"/>
                    <a:pt x="1" y="20"/>
                    <a:pt x="1" y="20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3" y="27"/>
                    <a:pt x="16" y="30"/>
                    <a:pt x="17" y="29"/>
                  </a:cubicBezTo>
                  <a:cubicBezTo>
                    <a:pt x="18" y="29"/>
                    <a:pt x="17" y="28"/>
                    <a:pt x="18" y="27"/>
                  </a:cubicBezTo>
                  <a:cubicBezTo>
                    <a:pt x="18" y="27"/>
                    <a:pt x="19" y="29"/>
                    <a:pt x="21" y="29"/>
                  </a:cubicBezTo>
                  <a:cubicBezTo>
                    <a:pt x="21" y="29"/>
                    <a:pt x="23" y="28"/>
                    <a:pt x="24" y="28"/>
                  </a:cubicBezTo>
                  <a:cubicBezTo>
                    <a:pt x="26" y="29"/>
                    <a:pt x="27" y="30"/>
                    <a:pt x="28" y="30"/>
                  </a:cubicBezTo>
                  <a:cubicBezTo>
                    <a:pt x="29" y="30"/>
                    <a:pt x="31" y="29"/>
                    <a:pt x="31" y="29"/>
                  </a:cubicBezTo>
                  <a:cubicBezTo>
                    <a:pt x="33" y="28"/>
                    <a:pt x="36" y="27"/>
                    <a:pt x="39" y="30"/>
                  </a:cubicBezTo>
                  <a:cubicBezTo>
                    <a:pt x="41" y="32"/>
                    <a:pt x="40" y="33"/>
                    <a:pt x="42" y="33"/>
                  </a:cubicBezTo>
                  <a:cubicBezTo>
                    <a:pt x="43" y="33"/>
                    <a:pt x="43" y="31"/>
                    <a:pt x="44" y="31"/>
                  </a:cubicBezTo>
                  <a:cubicBezTo>
                    <a:pt x="46" y="31"/>
                    <a:pt x="46" y="32"/>
                    <a:pt x="47" y="33"/>
                  </a:cubicBezTo>
                  <a:cubicBezTo>
                    <a:pt x="49" y="35"/>
                    <a:pt x="49" y="37"/>
                    <a:pt x="51" y="38"/>
                  </a:cubicBezTo>
                  <a:cubicBezTo>
                    <a:pt x="51" y="39"/>
                    <a:pt x="52" y="40"/>
                    <a:pt x="54" y="40"/>
                  </a:cubicBezTo>
                  <a:cubicBezTo>
                    <a:pt x="54" y="40"/>
                    <a:pt x="55" y="39"/>
                    <a:pt x="55" y="39"/>
                  </a:cubicBezTo>
                  <a:cubicBezTo>
                    <a:pt x="57" y="39"/>
                    <a:pt x="59" y="39"/>
                    <a:pt x="60" y="40"/>
                  </a:cubicBezTo>
                  <a:cubicBezTo>
                    <a:pt x="64" y="40"/>
                    <a:pt x="65" y="40"/>
                    <a:pt x="66" y="41"/>
                  </a:cubicBezTo>
                  <a:cubicBezTo>
                    <a:pt x="67" y="43"/>
                    <a:pt x="69" y="46"/>
                    <a:pt x="70" y="48"/>
                  </a:cubicBezTo>
                  <a:cubicBezTo>
                    <a:pt x="71" y="50"/>
                    <a:pt x="72" y="54"/>
                    <a:pt x="73" y="55"/>
                  </a:cubicBezTo>
                  <a:cubicBezTo>
                    <a:pt x="74" y="57"/>
                    <a:pt x="77" y="58"/>
                    <a:pt x="78" y="60"/>
                  </a:cubicBezTo>
                  <a:cubicBezTo>
                    <a:pt x="79" y="61"/>
                    <a:pt x="81" y="67"/>
                    <a:pt x="82" y="69"/>
                  </a:cubicBezTo>
                  <a:cubicBezTo>
                    <a:pt x="82" y="71"/>
                    <a:pt x="85" y="74"/>
                    <a:pt x="86" y="78"/>
                  </a:cubicBezTo>
                  <a:cubicBezTo>
                    <a:pt x="88" y="82"/>
                    <a:pt x="88" y="85"/>
                    <a:pt x="88" y="85"/>
                  </a:cubicBezTo>
                  <a:cubicBezTo>
                    <a:pt x="88" y="89"/>
                    <a:pt x="88" y="89"/>
                    <a:pt x="88" y="89"/>
                  </a:cubicBezTo>
                  <a:cubicBezTo>
                    <a:pt x="88" y="89"/>
                    <a:pt x="85" y="98"/>
                    <a:pt x="83" y="100"/>
                  </a:cubicBezTo>
                  <a:cubicBezTo>
                    <a:pt x="81" y="102"/>
                    <a:pt x="84" y="105"/>
                    <a:pt x="87" y="106"/>
                  </a:cubicBezTo>
                  <a:cubicBezTo>
                    <a:pt x="90" y="107"/>
                    <a:pt x="98" y="103"/>
                    <a:pt x="98" y="103"/>
                  </a:cubicBezTo>
                  <a:cubicBezTo>
                    <a:pt x="103" y="101"/>
                    <a:pt x="103" y="101"/>
                    <a:pt x="103" y="101"/>
                  </a:cubicBezTo>
                  <a:cubicBezTo>
                    <a:pt x="108" y="100"/>
                    <a:pt x="108" y="100"/>
                    <a:pt x="108" y="100"/>
                  </a:cubicBezTo>
                  <a:cubicBezTo>
                    <a:pt x="108" y="100"/>
                    <a:pt x="120" y="99"/>
                    <a:pt x="122" y="98"/>
                  </a:cubicBezTo>
                  <a:cubicBezTo>
                    <a:pt x="125" y="96"/>
                    <a:pt x="125" y="94"/>
                    <a:pt x="125" y="94"/>
                  </a:cubicBezTo>
                  <a:cubicBezTo>
                    <a:pt x="124" y="91"/>
                    <a:pt x="124" y="91"/>
                    <a:pt x="124" y="91"/>
                  </a:cubicBezTo>
                  <a:cubicBezTo>
                    <a:pt x="124" y="91"/>
                    <a:pt x="130" y="88"/>
                    <a:pt x="133" y="87"/>
                  </a:cubicBezTo>
                  <a:cubicBezTo>
                    <a:pt x="135" y="86"/>
                    <a:pt x="137" y="88"/>
                    <a:pt x="137" y="88"/>
                  </a:cubicBezTo>
                  <a:cubicBezTo>
                    <a:pt x="140" y="91"/>
                    <a:pt x="140" y="91"/>
                    <a:pt x="140" y="91"/>
                  </a:cubicBezTo>
                  <a:cubicBezTo>
                    <a:pt x="144" y="95"/>
                    <a:pt x="144" y="95"/>
                    <a:pt x="144" y="95"/>
                  </a:cubicBezTo>
                  <a:cubicBezTo>
                    <a:pt x="149" y="96"/>
                    <a:pt x="149" y="96"/>
                    <a:pt x="149" y="96"/>
                  </a:cubicBezTo>
                  <a:cubicBezTo>
                    <a:pt x="149" y="96"/>
                    <a:pt x="152" y="99"/>
                    <a:pt x="153" y="100"/>
                  </a:cubicBezTo>
                  <a:cubicBezTo>
                    <a:pt x="153" y="102"/>
                    <a:pt x="153" y="102"/>
                    <a:pt x="153" y="102"/>
                  </a:cubicBezTo>
                  <a:cubicBezTo>
                    <a:pt x="159" y="102"/>
                    <a:pt x="159" y="102"/>
                    <a:pt x="159" y="102"/>
                  </a:cubicBezTo>
                  <a:cubicBezTo>
                    <a:pt x="164" y="100"/>
                    <a:pt x="164" y="100"/>
                    <a:pt x="164" y="100"/>
                  </a:cubicBezTo>
                  <a:cubicBezTo>
                    <a:pt x="169" y="103"/>
                    <a:pt x="169" y="103"/>
                    <a:pt x="169" y="103"/>
                  </a:cubicBezTo>
                  <a:cubicBezTo>
                    <a:pt x="174" y="101"/>
                    <a:pt x="174" y="101"/>
                    <a:pt x="174" y="101"/>
                  </a:cubicBezTo>
                  <a:cubicBezTo>
                    <a:pt x="173" y="100"/>
                    <a:pt x="169" y="99"/>
                    <a:pt x="169" y="99"/>
                  </a:cubicBezTo>
                  <a:cubicBezTo>
                    <a:pt x="164" y="99"/>
                    <a:pt x="164" y="99"/>
                    <a:pt x="164" y="99"/>
                  </a:cubicBezTo>
                  <a:cubicBezTo>
                    <a:pt x="163" y="98"/>
                    <a:pt x="163" y="98"/>
                    <a:pt x="163" y="98"/>
                  </a:cubicBezTo>
                  <a:cubicBezTo>
                    <a:pt x="161" y="96"/>
                    <a:pt x="161" y="96"/>
                    <a:pt x="161" y="96"/>
                  </a:cubicBezTo>
                  <a:cubicBezTo>
                    <a:pt x="165" y="93"/>
                    <a:pt x="165" y="93"/>
                    <a:pt x="165" y="93"/>
                  </a:cubicBezTo>
                  <a:cubicBezTo>
                    <a:pt x="165" y="93"/>
                    <a:pt x="167" y="93"/>
                    <a:pt x="168" y="92"/>
                  </a:cubicBezTo>
                  <a:cubicBezTo>
                    <a:pt x="170" y="92"/>
                    <a:pt x="176" y="90"/>
                    <a:pt x="176" y="90"/>
                  </a:cubicBezTo>
                  <a:cubicBezTo>
                    <a:pt x="178" y="88"/>
                    <a:pt x="178" y="88"/>
                    <a:pt x="178" y="88"/>
                  </a:cubicBezTo>
                  <a:cubicBezTo>
                    <a:pt x="178" y="88"/>
                    <a:pt x="180" y="86"/>
                    <a:pt x="180" y="86"/>
                  </a:cubicBezTo>
                  <a:cubicBezTo>
                    <a:pt x="181" y="86"/>
                    <a:pt x="183" y="86"/>
                    <a:pt x="184" y="85"/>
                  </a:cubicBezTo>
                  <a:cubicBezTo>
                    <a:pt x="184" y="85"/>
                    <a:pt x="185" y="84"/>
                    <a:pt x="185" y="84"/>
                  </a:cubicBezTo>
                  <a:cubicBezTo>
                    <a:pt x="185" y="84"/>
                    <a:pt x="185" y="83"/>
                    <a:pt x="186" y="83"/>
                  </a:cubicBezTo>
                  <a:cubicBezTo>
                    <a:pt x="186" y="83"/>
                    <a:pt x="187" y="83"/>
                    <a:pt x="188" y="82"/>
                  </a:cubicBezTo>
                  <a:cubicBezTo>
                    <a:pt x="189" y="82"/>
                    <a:pt x="189" y="82"/>
                    <a:pt x="190" y="81"/>
                  </a:cubicBezTo>
                  <a:cubicBezTo>
                    <a:pt x="190" y="81"/>
                    <a:pt x="191" y="78"/>
                    <a:pt x="191" y="78"/>
                  </a:cubicBezTo>
                  <a:cubicBezTo>
                    <a:pt x="191" y="78"/>
                    <a:pt x="191" y="78"/>
                    <a:pt x="191" y="78"/>
                  </a:cubicBezTo>
                  <a:cubicBezTo>
                    <a:pt x="192" y="78"/>
                    <a:pt x="193" y="79"/>
                    <a:pt x="193" y="79"/>
                  </a:cubicBezTo>
                  <a:cubicBezTo>
                    <a:pt x="193" y="79"/>
                    <a:pt x="195" y="79"/>
                    <a:pt x="196" y="79"/>
                  </a:cubicBezTo>
                  <a:cubicBezTo>
                    <a:pt x="196" y="79"/>
                    <a:pt x="198" y="78"/>
                    <a:pt x="198" y="78"/>
                  </a:cubicBezTo>
                  <a:cubicBezTo>
                    <a:pt x="198" y="78"/>
                    <a:pt x="198" y="77"/>
                    <a:pt x="199" y="77"/>
                  </a:cubicBezTo>
                  <a:cubicBezTo>
                    <a:pt x="200" y="77"/>
                    <a:pt x="201" y="77"/>
                    <a:pt x="202" y="77"/>
                  </a:cubicBezTo>
                  <a:cubicBezTo>
                    <a:pt x="202" y="77"/>
                    <a:pt x="204" y="77"/>
                    <a:pt x="204" y="77"/>
                  </a:cubicBezTo>
                  <a:cubicBezTo>
                    <a:pt x="205" y="76"/>
                    <a:pt x="205" y="76"/>
                    <a:pt x="205" y="76"/>
                  </a:cubicBezTo>
                  <a:cubicBezTo>
                    <a:pt x="206" y="76"/>
                    <a:pt x="205" y="75"/>
                    <a:pt x="206" y="76"/>
                  </a:cubicBezTo>
                  <a:cubicBezTo>
                    <a:pt x="207" y="76"/>
                    <a:pt x="206" y="77"/>
                    <a:pt x="207" y="76"/>
                  </a:cubicBezTo>
                  <a:cubicBezTo>
                    <a:pt x="208" y="75"/>
                    <a:pt x="209" y="73"/>
                    <a:pt x="209" y="73"/>
                  </a:cubicBezTo>
                  <a:cubicBezTo>
                    <a:pt x="209" y="73"/>
                    <a:pt x="208" y="73"/>
                    <a:pt x="210" y="73"/>
                  </a:cubicBezTo>
                  <a:cubicBezTo>
                    <a:pt x="212" y="73"/>
                    <a:pt x="212" y="73"/>
                    <a:pt x="214" y="73"/>
                  </a:cubicBezTo>
                  <a:cubicBezTo>
                    <a:pt x="215" y="73"/>
                    <a:pt x="217" y="72"/>
                    <a:pt x="217" y="72"/>
                  </a:cubicBezTo>
                  <a:cubicBezTo>
                    <a:pt x="218" y="72"/>
                    <a:pt x="219" y="71"/>
                    <a:pt x="219" y="71"/>
                  </a:cubicBezTo>
                  <a:cubicBezTo>
                    <a:pt x="219" y="70"/>
                    <a:pt x="215" y="68"/>
                    <a:pt x="215" y="68"/>
                  </a:cubicBezTo>
                  <a:cubicBezTo>
                    <a:pt x="215" y="68"/>
                    <a:pt x="213" y="67"/>
                    <a:pt x="216" y="67"/>
                  </a:cubicBezTo>
                  <a:cubicBezTo>
                    <a:pt x="219" y="68"/>
                    <a:pt x="220" y="68"/>
                    <a:pt x="220" y="68"/>
                  </a:cubicBezTo>
                  <a:cubicBezTo>
                    <a:pt x="221" y="68"/>
                    <a:pt x="221" y="67"/>
                    <a:pt x="222" y="67"/>
                  </a:cubicBezTo>
                  <a:cubicBezTo>
                    <a:pt x="223" y="66"/>
                    <a:pt x="224" y="65"/>
                    <a:pt x="224" y="65"/>
                  </a:cubicBezTo>
                  <a:cubicBezTo>
                    <a:pt x="225" y="65"/>
                    <a:pt x="227" y="67"/>
                    <a:pt x="227" y="67"/>
                  </a:cubicBezTo>
                  <a:cubicBezTo>
                    <a:pt x="227" y="69"/>
                    <a:pt x="227" y="69"/>
                    <a:pt x="227" y="69"/>
                  </a:cubicBezTo>
                  <a:cubicBezTo>
                    <a:pt x="230" y="69"/>
                    <a:pt x="230" y="69"/>
                    <a:pt x="230" y="69"/>
                  </a:cubicBezTo>
                  <a:cubicBezTo>
                    <a:pt x="230" y="69"/>
                    <a:pt x="231" y="69"/>
                    <a:pt x="231" y="69"/>
                  </a:cubicBezTo>
                  <a:cubicBezTo>
                    <a:pt x="269" y="71"/>
                    <a:pt x="269" y="71"/>
                    <a:pt x="269" y="71"/>
                  </a:cubicBezTo>
                  <a:close/>
                  <a:moveTo>
                    <a:pt x="269" y="71"/>
                  </a:move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72" name="Freeform 41">
              <a:extLst>
                <a:ext uri="{FF2B5EF4-FFF2-40B4-BE49-F238E27FC236}">
                  <a16:creationId xmlns:a16="http://schemas.microsoft.com/office/drawing/2014/main" id="{6AB1AD43-7A11-4DD8-A4D3-DEB5CE40DBBE}"/>
                </a:ext>
              </a:extLst>
            </p:cNvPr>
            <p:cNvSpPr>
              <a:spLocks/>
            </p:cNvSpPr>
            <p:nvPr/>
          </p:nvSpPr>
          <p:spPr bwMode="auto">
            <a:xfrm>
              <a:off x="5769181" y="1991757"/>
              <a:ext cx="413386" cy="308971"/>
            </a:xfrm>
            <a:custGeom>
              <a:avLst/>
              <a:gdLst>
                <a:gd name="T0" fmla="*/ 24 w 181"/>
                <a:gd name="T1" fmla="*/ 22 h 140"/>
                <a:gd name="T2" fmla="*/ 34 w 181"/>
                <a:gd name="T3" fmla="*/ 20 h 140"/>
                <a:gd name="T4" fmla="*/ 48 w 181"/>
                <a:gd name="T5" fmla="*/ 17 h 140"/>
                <a:gd name="T6" fmla="*/ 55 w 181"/>
                <a:gd name="T7" fmla="*/ 16 h 140"/>
                <a:gd name="T8" fmla="*/ 62 w 181"/>
                <a:gd name="T9" fmla="*/ 15 h 140"/>
                <a:gd name="T10" fmla="*/ 73 w 181"/>
                <a:gd name="T11" fmla="*/ 13 h 140"/>
                <a:gd name="T12" fmla="*/ 81 w 181"/>
                <a:gd name="T13" fmla="*/ 13 h 140"/>
                <a:gd name="T14" fmla="*/ 92 w 181"/>
                <a:gd name="T15" fmla="*/ 15 h 140"/>
                <a:gd name="T16" fmla="*/ 101 w 181"/>
                <a:gd name="T17" fmla="*/ 12 h 140"/>
                <a:gd name="T18" fmla="*/ 105 w 181"/>
                <a:gd name="T19" fmla="*/ 3 h 140"/>
                <a:gd name="T20" fmla="*/ 112 w 181"/>
                <a:gd name="T21" fmla="*/ 6 h 140"/>
                <a:gd name="T22" fmla="*/ 117 w 181"/>
                <a:gd name="T23" fmla="*/ 10 h 140"/>
                <a:gd name="T24" fmla="*/ 128 w 181"/>
                <a:gd name="T25" fmla="*/ 11 h 140"/>
                <a:gd name="T26" fmla="*/ 135 w 181"/>
                <a:gd name="T27" fmla="*/ 10 h 140"/>
                <a:gd name="T28" fmla="*/ 139 w 181"/>
                <a:gd name="T29" fmla="*/ 14 h 140"/>
                <a:gd name="T30" fmla="*/ 146 w 181"/>
                <a:gd name="T31" fmla="*/ 17 h 140"/>
                <a:gd name="T32" fmla="*/ 153 w 181"/>
                <a:gd name="T33" fmla="*/ 22 h 140"/>
                <a:gd name="T34" fmla="*/ 158 w 181"/>
                <a:gd name="T35" fmla="*/ 27 h 140"/>
                <a:gd name="T36" fmla="*/ 167 w 181"/>
                <a:gd name="T37" fmla="*/ 28 h 140"/>
                <a:gd name="T38" fmla="*/ 170 w 181"/>
                <a:gd name="T39" fmla="*/ 28 h 140"/>
                <a:gd name="T40" fmla="*/ 172 w 181"/>
                <a:gd name="T41" fmla="*/ 37 h 140"/>
                <a:gd name="T42" fmla="*/ 170 w 181"/>
                <a:gd name="T43" fmla="*/ 47 h 140"/>
                <a:gd name="T44" fmla="*/ 180 w 181"/>
                <a:gd name="T45" fmla="*/ 47 h 140"/>
                <a:gd name="T46" fmla="*/ 177 w 181"/>
                <a:gd name="T47" fmla="*/ 53 h 140"/>
                <a:gd name="T48" fmla="*/ 170 w 181"/>
                <a:gd name="T49" fmla="*/ 57 h 140"/>
                <a:gd name="T50" fmla="*/ 167 w 181"/>
                <a:gd name="T51" fmla="*/ 67 h 140"/>
                <a:gd name="T52" fmla="*/ 157 w 181"/>
                <a:gd name="T53" fmla="*/ 74 h 140"/>
                <a:gd name="T54" fmla="*/ 156 w 181"/>
                <a:gd name="T55" fmla="*/ 82 h 140"/>
                <a:gd name="T56" fmla="*/ 158 w 181"/>
                <a:gd name="T57" fmla="*/ 95 h 140"/>
                <a:gd name="T58" fmla="*/ 157 w 181"/>
                <a:gd name="T59" fmla="*/ 104 h 140"/>
                <a:gd name="T60" fmla="*/ 164 w 181"/>
                <a:gd name="T61" fmla="*/ 107 h 140"/>
                <a:gd name="T62" fmla="*/ 157 w 181"/>
                <a:gd name="T63" fmla="*/ 114 h 140"/>
                <a:gd name="T64" fmla="*/ 156 w 181"/>
                <a:gd name="T65" fmla="*/ 108 h 140"/>
                <a:gd name="T66" fmla="*/ 146 w 181"/>
                <a:gd name="T67" fmla="*/ 113 h 140"/>
                <a:gd name="T68" fmla="*/ 144 w 181"/>
                <a:gd name="T69" fmla="*/ 119 h 140"/>
                <a:gd name="T70" fmla="*/ 136 w 181"/>
                <a:gd name="T71" fmla="*/ 121 h 140"/>
                <a:gd name="T72" fmla="*/ 133 w 181"/>
                <a:gd name="T73" fmla="*/ 128 h 140"/>
                <a:gd name="T74" fmla="*/ 122 w 181"/>
                <a:gd name="T75" fmla="*/ 134 h 140"/>
                <a:gd name="T76" fmla="*/ 106 w 181"/>
                <a:gd name="T77" fmla="*/ 137 h 140"/>
                <a:gd name="T78" fmla="*/ 97 w 181"/>
                <a:gd name="T79" fmla="*/ 140 h 140"/>
                <a:gd name="T80" fmla="*/ 93 w 181"/>
                <a:gd name="T81" fmla="*/ 131 h 140"/>
                <a:gd name="T82" fmla="*/ 79 w 181"/>
                <a:gd name="T83" fmla="*/ 124 h 140"/>
                <a:gd name="T84" fmla="*/ 73 w 181"/>
                <a:gd name="T85" fmla="*/ 121 h 140"/>
                <a:gd name="T86" fmla="*/ 69 w 181"/>
                <a:gd name="T87" fmla="*/ 121 h 140"/>
                <a:gd name="T88" fmla="*/ 66 w 181"/>
                <a:gd name="T89" fmla="*/ 107 h 140"/>
                <a:gd name="T90" fmla="*/ 68 w 181"/>
                <a:gd name="T91" fmla="*/ 97 h 140"/>
                <a:gd name="T92" fmla="*/ 61 w 181"/>
                <a:gd name="T93" fmla="*/ 90 h 140"/>
                <a:gd name="T94" fmla="*/ 56 w 181"/>
                <a:gd name="T95" fmla="*/ 86 h 140"/>
                <a:gd name="T96" fmla="*/ 45 w 181"/>
                <a:gd name="T97" fmla="*/ 89 h 140"/>
                <a:gd name="T98" fmla="*/ 31 w 181"/>
                <a:gd name="T99" fmla="*/ 90 h 140"/>
                <a:gd name="T100" fmla="*/ 22 w 181"/>
                <a:gd name="T101" fmla="*/ 86 h 140"/>
                <a:gd name="T102" fmla="*/ 13 w 181"/>
                <a:gd name="T103" fmla="*/ 79 h 140"/>
                <a:gd name="T104" fmla="*/ 11 w 181"/>
                <a:gd name="T105" fmla="*/ 69 h 140"/>
                <a:gd name="T106" fmla="*/ 4 w 181"/>
                <a:gd name="T107" fmla="*/ 60 h 140"/>
                <a:gd name="T108" fmla="*/ 1 w 181"/>
                <a:gd name="T109" fmla="*/ 49 h 140"/>
                <a:gd name="T110" fmla="*/ 1 w 181"/>
                <a:gd name="T111" fmla="*/ 42 h 140"/>
                <a:gd name="T112" fmla="*/ 7 w 181"/>
                <a:gd name="T113" fmla="*/ 35 h 140"/>
                <a:gd name="T114" fmla="*/ 12 w 181"/>
                <a:gd name="T115" fmla="*/ 31 h 140"/>
                <a:gd name="T116" fmla="*/ 18 w 181"/>
                <a:gd name="T117" fmla="*/ 26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81" h="140">
                  <a:moveTo>
                    <a:pt x="18" y="26"/>
                  </a:moveTo>
                  <a:cubicBezTo>
                    <a:pt x="24" y="22"/>
                    <a:pt x="24" y="22"/>
                    <a:pt x="24" y="22"/>
                  </a:cubicBezTo>
                  <a:cubicBezTo>
                    <a:pt x="27" y="19"/>
                    <a:pt x="27" y="19"/>
                    <a:pt x="27" y="19"/>
                  </a:cubicBezTo>
                  <a:cubicBezTo>
                    <a:pt x="34" y="20"/>
                    <a:pt x="34" y="20"/>
                    <a:pt x="34" y="20"/>
                  </a:cubicBezTo>
                  <a:cubicBezTo>
                    <a:pt x="34" y="20"/>
                    <a:pt x="39" y="18"/>
                    <a:pt x="40" y="18"/>
                  </a:cubicBezTo>
                  <a:cubicBezTo>
                    <a:pt x="41" y="18"/>
                    <a:pt x="48" y="17"/>
                    <a:pt x="48" y="17"/>
                  </a:cubicBezTo>
                  <a:cubicBezTo>
                    <a:pt x="52" y="14"/>
                    <a:pt x="52" y="14"/>
                    <a:pt x="52" y="14"/>
                  </a:cubicBezTo>
                  <a:cubicBezTo>
                    <a:pt x="52" y="14"/>
                    <a:pt x="55" y="15"/>
                    <a:pt x="55" y="16"/>
                  </a:cubicBezTo>
                  <a:cubicBezTo>
                    <a:pt x="56" y="17"/>
                    <a:pt x="59" y="20"/>
                    <a:pt x="60" y="20"/>
                  </a:cubicBezTo>
                  <a:cubicBezTo>
                    <a:pt x="61" y="19"/>
                    <a:pt x="62" y="15"/>
                    <a:pt x="62" y="15"/>
                  </a:cubicBezTo>
                  <a:cubicBezTo>
                    <a:pt x="68" y="14"/>
                    <a:pt x="68" y="14"/>
                    <a:pt x="68" y="14"/>
                  </a:cubicBezTo>
                  <a:cubicBezTo>
                    <a:pt x="73" y="13"/>
                    <a:pt x="73" y="13"/>
                    <a:pt x="73" y="13"/>
                  </a:cubicBezTo>
                  <a:cubicBezTo>
                    <a:pt x="73" y="13"/>
                    <a:pt x="73" y="12"/>
                    <a:pt x="74" y="12"/>
                  </a:cubicBezTo>
                  <a:cubicBezTo>
                    <a:pt x="75" y="13"/>
                    <a:pt x="81" y="13"/>
                    <a:pt x="81" y="13"/>
                  </a:cubicBezTo>
                  <a:cubicBezTo>
                    <a:pt x="87" y="13"/>
                    <a:pt x="87" y="13"/>
                    <a:pt x="87" y="13"/>
                  </a:cubicBezTo>
                  <a:cubicBezTo>
                    <a:pt x="87" y="13"/>
                    <a:pt x="91" y="15"/>
                    <a:pt x="92" y="15"/>
                  </a:cubicBezTo>
                  <a:cubicBezTo>
                    <a:pt x="92" y="14"/>
                    <a:pt x="95" y="10"/>
                    <a:pt x="95" y="10"/>
                  </a:cubicBezTo>
                  <a:cubicBezTo>
                    <a:pt x="101" y="12"/>
                    <a:pt x="101" y="12"/>
                    <a:pt x="101" y="12"/>
                  </a:cubicBezTo>
                  <a:cubicBezTo>
                    <a:pt x="102" y="8"/>
                    <a:pt x="102" y="8"/>
                    <a:pt x="102" y="8"/>
                  </a:cubicBezTo>
                  <a:cubicBezTo>
                    <a:pt x="102" y="8"/>
                    <a:pt x="105" y="3"/>
                    <a:pt x="105" y="3"/>
                  </a:cubicBezTo>
                  <a:cubicBezTo>
                    <a:pt x="106" y="3"/>
                    <a:pt x="110" y="0"/>
                    <a:pt x="110" y="0"/>
                  </a:cubicBezTo>
                  <a:cubicBezTo>
                    <a:pt x="112" y="6"/>
                    <a:pt x="112" y="6"/>
                    <a:pt x="112" y="6"/>
                  </a:cubicBezTo>
                  <a:cubicBezTo>
                    <a:pt x="116" y="9"/>
                    <a:pt x="116" y="9"/>
                    <a:pt x="116" y="9"/>
                  </a:cubicBezTo>
                  <a:cubicBezTo>
                    <a:pt x="117" y="10"/>
                    <a:pt x="117" y="10"/>
                    <a:pt x="117" y="10"/>
                  </a:cubicBezTo>
                  <a:cubicBezTo>
                    <a:pt x="121" y="13"/>
                    <a:pt x="121" y="13"/>
                    <a:pt x="121" y="13"/>
                  </a:cubicBezTo>
                  <a:cubicBezTo>
                    <a:pt x="128" y="11"/>
                    <a:pt x="128" y="11"/>
                    <a:pt x="128" y="11"/>
                  </a:cubicBezTo>
                  <a:cubicBezTo>
                    <a:pt x="132" y="10"/>
                    <a:pt x="132" y="10"/>
                    <a:pt x="132" y="10"/>
                  </a:cubicBezTo>
                  <a:cubicBezTo>
                    <a:pt x="135" y="10"/>
                    <a:pt x="135" y="10"/>
                    <a:pt x="135" y="10"/>
                  </a:cubicBezTo>
                  <a:cubicBezTo>
                    <a:pt x="136" y="12"/>
                    <a:pt x="136" y="12"/>
                    <a:pt x="136" y="12"/>
                  </a:cubicBezTo>
                  <a:cubicBezTo>
                    <a:pt x="139" y="14"/>
                    <a:pt x="139" y="14"/>
                    <a:pt x="139" y="14"/>
                  </a:cubicBezTo>
                  <a:cubicBezTo>
                    <a:pt x="144" y="14"/>
                    <a:pt x="144" y="14"/>
                    <a:pt x="144" y="14"/>
                  </a:cubicBezTo>
                  <a:cubicBezTo>
                    <a:pt x="146" y="17"/>
                    <a:pt x="146" y="17"/>
                    <a:pt x="146" y="17"/>
                  </a:cubicBezTo>
                  <a:cubicBezTo>
                    <a:pt x="150" y="18"/>
                    <a:pt x="150" y="18"/>
                    <a:pt x="150" y="18"/>
                  </a:cubicBezTo>
                  <a:cubicBezTo>
                    <a:pt x="153" y="22"/>
                    <a:pt x="153" y="22"/>
                    <a:pt x="153" y="22"/>
                  </a:cubicBezTo>
                  <a:cubicBezTo>
                    <a:pt x="156" y="23"/>
                    <a:pt x="156" y="23"/>
                    <a:pt x="156" y="23"/>
                  </a:cubicBezTo>
                  <a:cubicBezTo>
                    <a:pt x="158" y="27"/>
                    <a:pt x="158" y="27"/>
                    <a:pt x="158" y="27"/>
                  </a:cubicBezTo>
                  <a:cubicBezTo>
                    <a:pt x="162" y="27"/>
                    <a:pt x="162" y="27"/>
                    <a:pt x="162" y="27"/>
                  </a:cubicBezTo>
                  <a:cubicBezTo>
                    <a:pt x="167" y="28"/>
                    <a:pt x="167" y="28"/>
                    <a:pt x="167" y="28"/>
                  </a:cubicBezTo>
                  <a:cubicBezTo>
                    <a:pt x="170" y="28"/>
                    <a:pt x="170" y="28"/>
                    <a:pt x="170" y="28"/>
                  </a:cubicBezTo>
                  <a:cubicBezTo>
                    <a:pt x="170" y="28"/>
                    <a:pt x="170" y="28"/>
                    <a:pt x="170" y="28"/>
                  </a:cubicBezTo>
                  <a:cubicBezTo>
                    <a:pt x="171" y="28"/>
                    <a:pt x="171" y="28"/>
                    <a:pt x="171" y="28"/>
                  </a:cubicBezTo>
                  <a:cubicBezTo>
                    <a:pt x="172" y="37"/>
                    <a:pt x="172" y="37"/>
                    <a:pt x="172" y="37"/>
                  </a:cubicBezTo>
                  <a:cubicBezTo>
                    <a:pt x="170" y="42"/>
                    <a:pt x="170" y="42"/>
                    <a:pt x="170" y="42"/>
                  </a:cubicBezTo>
                  <a:cubicBezTo>
                    <a:pt x="170" y="47"/>
                    <a:pt x="170" y="47"/>
                    <a:pt x="170" y="47"/>
                  </a:cubicBezTo>
                  <a:cubicBezTo>
                    <a:pt x="173" y="48"/>
                    <a:pt x="173" y="48"/>
                    <a:pt x="173" y="48"/>
                  </a:cubicBezTo>
                  <a:cubicBezTo>
                    <a:pt x="180" y="47"/>
                    <a:pt x="180" y="47"/>
                    <a:pt x="180" y="47"/>
                  </a:cubicBezTo>
                  <a:cubicBezTo>
                    <a:pt x="181" y="51"/>
                    <a:pt x="181" y="51"/>
                    <a:pt x="181" y="51"/>
                  </a:cubicBezTo>
                  <a:cubicBezTo>
                    <a:pt x="177" y="53"/>
                    <a:pt x="177" y="53"/>
                    <a:pt x="177" y="53"/>
                  </a:cubicBezTo>
                  <a:cubicBezTo>
                    <a:pt x="178" y="58"/>
                    <a:pt x="178" y="58"/>
                    <a:pt x="178" y="58"/>
                  </a:cubicBezTo>
                  <a:cubicBezTo>
                    <a:pt x="170" y="57"/>
                    <a:pt x="170" y="57"/>
                    <a:pt x="170" y="57"/>
                  </a:cubicBezTo>
                  <a:cubicBezTo>
                    <a:pt x="167" y="60"/>
                    <a:pt x="167" y="60"/>
                    <a:pt x="167" y="60"/>
                  </a:cubicBezTo>
                  <a:cubicBezTo>
                    <a:pt x="167" y="67"/>
                    <a:pt x="167" y="67"/>
                    <a:pt x="167" y="67"/>
                  </a:cubicBezTo>
                  <a:cubicBezTo>
                    <a:pt x="159" y="70"/>
                    <a:pt x="159" y="70"/>
                    <a:pt x="159" y="70"/>
                  </a:cubicBezTo>
                  <a:cubicBezTo>
                    <a:pt x="157" y="74"/>
                    <a:pt x="157" y="74"/>
                    <a:pt x="157" y="74"/>
                  </a:cubicBezTo>
                  <a:cubicBezTo>
                    <a:pt x="157" y="78"/>
                    <a:pt x="157" y="78"/>
                    <a:pt x="157" y="78"/>
                  </a:cubicBezTo>
                  <a:cubicBezTo>
                    <a:pt x="156" y="82"/>
                    <a:pt x="156" y="82"/>
                    <a:pt x="156" y="82"/>
                  </a:cubicBezTo>
                  <a:cubicBezTo>
                    <a:pt x="157" y="89"/>
                    <a:pt x="157" y="89"/>
                    <a:pt x="157" y="89"/>
                  </a:cubicBezTo>
                  <a:cubicBezTo>
                    <a:pt x="158" y="95"/>
                    <a:pt x="158" y="95"/>
                    <a:pt x="158" y="95"/>
                  </a:cubicBezTo>
                  <a:cubicBezTo>
                    <a:pt x="158" y="95"/>
                    <a:pt x="156" y="100"/>
                    <a:pt x="155" y="103"/>
                  </a:cubicBezTo>
                  <a:cubicBezTo>
                    <a:pt x="155" y="105"/>
                    <a:pt x="157" y="104"/>
                    <a:pt x="157" y="104"/>
                  </a:cubicBezTo>
                  <a:cubicBezTo>
                    <a:pt x="162" y="106"/>
                    <a:pt x="162" y="106"/>
                    <a:pt x="162" y="106"/>
                  </a:cubicBezTo>
                  <a:cubicBezTo>
                    <a:pt x="164" y="107"/>
                    <a:pt x="164" y="107"/>
                    <a:pt x="164" y="107"/>
                  </a:cubicBezTo>
                  <a:cubicBezTo>
                    <a:pt x="162" y="113"/>
                    <a:pt x="162" y="113"/>
                    <a:pt x="162" y="113"/>
                  </a:cubicBezTo>
                  <a:cubicBezTo>
                    <a:pt x="157" y="114"/>
                    <a:pt x="157" y="114"/>
                    <a:pt x="157" y="114"/>
                  </a:cubicBezTo>
                  <a:cubicBezTo>
                    <a:pt x="158" y="110"/>
                    <a:pt x="158" y="110"/>
                    <a:pt x="158" y="110"/>
                  </a:cubicBezTo>
                  <a:cubicBezTo>
                    <a:pt x="156" y="108"/>
                    <a:pt x="156" y="108"/>
                    <a:pt x="156" y="108"/>
                  </a:cubicBezTo>
                  <a:cubicBezTo>
                    <a:pt x="153" y="111"/>
                    <a:pt x="153" y="111"/>
                    <a:pt x="153" y="111"/>
                  </a:cubicBezTo>
                  <a:cubicBezTo>
                    <a:pt x="146" y="113"/>
                    <a:pt x="146" y="113"/>
                    <a:pt x="146" y="113"/>
                  </a:cubicBezTo>
                  <a:cubicBezTo>
                    <a:pt x="146" y="115"/>
                    <a:pt x="146" y="115"/>
                    <a:pt x="146" y="115"/>
                  </a:cubicBezTo>
                  <a:cubicBezTo>
                    <a:pt x="144" y="119"/>
                    <a:pt x="144" y="119"/>
                    <a:pt x="144" y="119"/>
                  </a:cubicBezTo>
                  <a:cubicBezTo>
                    <a:pt x="144" y="119"/>
                    <a:pt x="140" y="119"/>
                    <a:pt x="138" y="119"/>
                  </a:cubicBezTo>
                  <a:cubicBezTo>
                    <a:pt x="137" y="118"/>
                    <a:pt x="136" y="121"/>
                    <a:pt x="136" y="121"/>
                  </a:cubicBezTo>
                  <a:cubicBezTo>
                    <a:pt x="138" y="128"/>
                    <a:pt x="138" y="128"/>
                    <a:pt x="138" y="128"/>
                  </a:cubicBezTo>
                  <a:cubicBezTo>
                    <a:pt x="133" y="128"/>
                    <a:pt x="133" y="128"/>
                    <a:pt x="133" y="128"/>
                  </a:cubicBezTo>
                  <a:cubicBezTo>
                    <a:pt x="129" y="133"/>
                    <a:pt x="129" y="133"/>
                    <a:pt x="129" y="133"/>
                  </a:cubicBezTo>
                  <a:cubicBezTo>
                    <a:pt x="122" y="134"/>
                    <a:pt x="122" y="134"/>
                    <a:pt x="122" y="134"/>
                  </a:cubicBezTo>
                  <a:cubicBezTo>
                    <a:pt x="116" y="133"/>
                    <a:pt x="116" y="133"/>
                    <a:pt x="116" y="133"/>
                  </a:cubicBezTo>
                  <a:cubicBezTo>
                    <a:pt x="106" y="137"/>
                    <a:pt x="106" y="137"/>
                    <a:pt x="106" y="137"/>
                  </a:cubicBezTo>
                  <a:cubicBezTo>
                    <a:pt x="97" y="139"/>
                    <a:pt x="97" y="139"/>
                    <a:pt x="97" y="139"/>
                  </a:cubicBezTo>
                  <a:cubicBezTo>
                    <a:pt x="97" y="140"/>
                    <a:pt x="97" y="140"/>
                    <a:pt x="97" y="140"/>
                  </a:cubicBezTo>
                  <a:cubicBezTo>
                    <a:pt x="96" y="134"/>
                    <a:pt x="96" y="134"/>
                    <a:pt x="96" y="134"/>
                  </a:cubicBezTo>
                  <a:cubicBezTo>
                    <a:pt x="93" y="131"/>
                    <a:pt x="93" y="131"/>
                    <a:pt x="93" y="131"/>
                  </a:cubicBezTo>
                  <a:cubicBezTo>
                    <a:pt x="93" y="131"/>
                    <a:pt x="90" y="125"/>
                    <a:pt x="90" y="124"/>
                  </a:cubicBezTo>
                  <a:cubicBezTo>
                    <a:pt x="90" y="124"/>
                    <a:pt x="79" y="124"/>
                    <a:pt x="79" y="124"/>
                  </a:cubicBezTo>
                  <a:cubicBezTo>
                    <a:pt x="79" y="124"/>
                    <a:pt x="77" y="121"/>
                    <a:pt x="76" y="119"/>
                  </a:cubicBezTo>
                  <a:cubicBezTo>
                    <a:pt x="76" y="118"/>
                    <a:pt x="73" y="121"/>
                    <a:pt x="73" y="121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9" y="121"/>
                    <a:pt x="69" y="121"/>
                    <a:pt x="69" y="121"/>
                  </a:cubicBezTo>
                  <a:cubicBezTo>
                    <a:pt x="66" y="117"/>
                    <a:pt x="66" y="117"/>
                    <a:pt x="66" y="117"/>
                  </a:cubicBezTo>
                  <a:cubicBezTo>
                    <a:pt x="66" y="107"/>
                    <a:pt x="66" y="107"/>
                    <a:pt x="66" y="107"/>
                  </a:cubicBezTo>
                  <a:cubicBezTo>
                    <a:pt x="66" y="104"/>
                    <a:pt x="66" y="104"/>
                    <a:pt x="66" y="104"/>
                  </a:cubicBezTo>
                  <a:cubicBezTo>
                    <a:pt x="68" y="97"/>
                    <a:pt x="68" y="97"/>
                    <a:pt x="68" y="97"/>
                  </a:cubicBezTo>
                  <a:cubicBezTo>
                    <a:pt x="68" y="97"/>
                    <a:pt x="66" y="96"/>
                    <a:pt x="65" y="94"/>
                  </a:cubicBezTo>
                  <a:cubicBezTo>
                    <a:pt x="63" y="92"/>
                    <a:pt x="61" y="90"/>
                    <a:pt x="61" y="90"/>
                  </a:cubicBezTo>
                  <a:cubicBezTo>
                    <a:pt x="59" y="90"/>
                    <a:pt x="59" y="90"/>
                    <a:pt x="59" y="90"/>
                  </a:cubicBezTo>
                  <a:cubicBezTo>
                    <a:pt x="56" y="86"/>
                    <a:pt x="56" y="86"/>
                    <a:pt x="56" y="86"/>
                  </a:cubicBezTo>
                  <a:cubicBezTo>
                    <a:pt x="49" y="88"/>
                    <a:pt x="49" y="88"/>
                    <a:pt x="49" y="88"/>
                  </a:cubicBezTo>
                  <a:cubicBezTo>
                    <a:pt x="45" y="89"/>
                    <a:pt x="45" y="89"/>
                    <a:pt x="45" y="89"/>
                  </a:cubicBezTo>
                  <a:cubicBezTo>
                    <a:pt x="43" y="91"/>
                    <a:pt x="43" y="91"/>
                    <a:pt x="43" y="91"/>
                  </a:cubicBezTo>
                  <a:cubicBezTo>
                    <a:pt x="31" y="90"/>
                    <a:pt x="31" y="90"/>
                    <a:pt x="31" y="90"/>
                  </a:cubicBezTo>
                  <a:cubicBezTo>
                    <a:pt x="25" y="87"/>
                    <a:pt x="25" y="87"/>
                    <a:pt x="25" y="87"/>
                  </a:cubicBezTo>
                  <a:cubicBezTo>
                    <a:pt x="22" y="86"/>
                    <a:pt x="22" y="86"/>
                    <a:pt x="22" y="86"/>
                  </a:cubicBezTo>
                  <a:cubicBezTo>
                    <a:pt x="18" y="83"/>
                    <a:pt x="18" y="83"/>
                    <a:pt x="18" y="83"/>
                  </a:cubicBezTo>
                  <a:cubicBezTo>
                    <a:pt x="13" y="79"/>
                    <a:pt x="13" y="79"/>
                    <a:pt x="13" y="79"/>
                  </a:cubicBezTo>
                  <a:cubicBezTo>
                    <a:pt x="12" y="73"/>
                    <a:pt x="12" y="73"/>
                    <a:pt x="12" y="73"/>
                  </a:cubicBezTo>
                  <a:cubicBezTo>
                    <a:pt x="11" y="69"/>
                    <a:pt x="11" y="69"/>
                    <a:pt x="11" y="69"/>
                  </a:cubicBezTo>
                  <a:cubicBezTo>
                    <a:pt x="6" y="64"/>
                    <a:pt x="6" y="64"/>
                    <a:pt x="6" y="64"/>
                  </a:cubicBezTo>
                  <a:cubicBezTo>
                    <a:pt x="4" y="60"/>
                    <a:pt x="4" y="60"/>
                    <a:pt x="4" y="60"/>
                  </a:cubicBezTo>
                  <a:cubicBezTo>
                    <a:pt x="4" y="54"/>
                    <a:pt x="4" y="54"/>
                    <a:pt x="4" y="54"/>
                  </a:cubicBezTo>
                  <a:cubicBezTo>
                    <a:pt x="1" y="49"/>
                    <a:pt x="1" y="49"/>
                    <a:pt x="1" y="49"/>
                  </a:cubicBezTo>
                  <a:cubicBezTo>
                    <a:pt x="2" y="44"/>
                    <a:pt x="2" y="44"/>
                    <a:pt x="2" y="44"/>
                  </a:cubicBezTo>
                  <a:cubicBezTo>
                    <a:pt x="2" y="44"/>
                    <a:pt x="0" y="43"/>
                    <a:pt x="1" y="42"/>
                  </a:cubicBezTo>
                  <a:cubicBezTo>
                    <a:pt x="3" y="42"/>
                    <a:pt x="6" y="41"/>
                    <a:pt x="6" y="41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8" y="33"/>
                    <a:pt x="8" y="33"/>
                    <a:pt x="8" y="33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14" y="26"/>
                    <a:pt x="14" y="26"/>
                    <a:pt x="14" y="26"/>
                  </a:cubicBezTo>
                  <a:lnTo>
                    <a:pt x="18" y="26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73" name="Freeform 53">
              <a:extLst>
                <a:ext uri="{FF2B5EF4-FFF2-40B4-BE49-F238E27FC236}">
                  <a16:creationId xmlns:a16="http://schemas.microsoft.com/office/drawing/2014/main" id="{19929A24-E995-4404-8539-3BF1AF29E01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766982" y="1595422"/>
              <a:ext cx="401292" cy="265289"/>
            </a:xfrm>
            <a:custGeom>
              <a:avLst/>
              <a:gdLst>
                <a:gd name="T0" fmla="*/ 39 w 176"/>
                <a:gd name="T1" fmla="*/ 45 h 120"/>
                <a:gd name="T2" fmla="*/ 46 w 176"/>
                <a:gd name="T3" fmla="*/ 36 h 120"/>
                <a:gd name="T4" fmla="*/ 51 w 176"/>
                <a:gd name="T5" fmla="*/ 29 h 120"/>
                <a:gd name="T6" fmla="*/ 59 w 176"/>
                <a:gd name="T7" fmla="*/ 23 h 120"/>
                <a:gd name="T8" fmla="*/ 69 w 176"/>
                <a:gd name="T9" fmla="*/ 17 h 120"/>
                <a:gd name="T10" fmla="*/ 81 w 176"/>
                <a:gd name="T11" fmla="*/ 15 h 120"/>
                <a:gd name="T12" fmla="*/ 89 w 176"/>
                <a:gd name="T13" fmla="*/ 6 h 120"/>
                <a:gd name="T14" fmla="*/ 97 w 176"/>
                <a:gd name="T15" fmla="*/ 7 h 120"/>
                <a:gd name="T16" fmla="*/ 109 w 176"/>
                <a:gd name="T17" fmla="*/ 4 h 120"/>
                <a:gd name="T18" fmla="*/ 128 w 176"/>
                <a:gd name="T19" fmla="*/ 7 h 120"/>
                <a:gd name="T20" fmla="*/ 154 w 176"/>
                <a:gd name="T21" fmla="*/ 3 h 120"/>
                <a:gd name="T22" fmla="*/ 157 w 176"/>
                <a:gd name="T23" fmla="*/ 15 h 120"/>
                <a:gd name="T24" fmla="*/ 162 w 176"/>
                <a:gd name="T25" fmla="*/ 70 h 120"/>
                <a:gd name="T26" fmla="*/ 171 w 176"/>
                <a:gd name="T27" fmla="*/ 80 h 120"/>
                <a:gd name="T28" fmla="*/ 168 w 176"/>
                <a:gd name="T29" fmla="*/ 90 h 120"/>
                <a:gd name="T30" fmla="*/ 165 w 176"/>
                <a:gd name="T31" fmla="*/ 105 h 120"/>
                <a:gd name="T32" fmla="*/ 146 w 176"/>
                <a:gd name="T33" fmla="*/ 109 h 120"/>
                <a:gd name="T34" fmla="*/ 124 w 176"/>
                <a:gd name="T35" fmla="*/ 99 h 120"/>
                <a:gd name="T36" fmla="*/ 102 w 176"/>
                <a:gd name="T37" fmla="*/ 94 h 120"/>
                <a:gd name="T38" fmla="*/ 78 w 176"/>
                <a:gd name="T39" fmla="*/ 107 h 120"/>
                <a:gd name="T40" fmla="*/ 77 w 176"/>
                <a:gd name="T41" fmla="*/ 87 h 120"/>
                <a:gd name="T42" fmla="*/ 71 w 176"/>
                <a:gd name="T43" fmla="*/ 83 h 120"/>
                <a:gd name="T44" fmla="*/ 61 w 176"/>
                <a:gd name="T45" fmla="*/ 86 h 120"/>
                <a:gd name="T46" fmla="*/ 48 w 176"/>
                <a:gd name="T47" fmla="*/ 75 h 120"/>
                <a:gd name="T48" fmla="*/ 48 w 176"/>
                <a:gd name="T49" fmla="*/ 67 h 120"/>
                <a:gd name="T50" fmla="*/ 53 w 176"/>
                <a:gd name="T51" fmla="*/ 62 h 120"/>
                <a:gd name="T52" fmla="*/ 42 w 176"/>
                <a:gd name="T53" fmla="*/ 59 h 120"/>
                <a:gd name="T54" fmla="*/ 45 w 176"/>
                <a:gd name="T55" fmla="*/ 51 h 120"/>
                <a:gd name="T56" fmla="*/ 23 w 176"/>
                <a:gd name="T57" fmla="*/ 103 h 120"/>
                <a:gd name="T58" fmla="*/ 22 w 176"/>
                <a:gd name="T59" fmla="*/ 105 h 120"/>
                <a:gd name="T60" fmla="*/ 64 w 176"/>
                <a:gd name="T61" fmla="*/ 98 h 120"/>
                <a:gd name="T62" fmla="*/ 9 w 176"/>
                <a:gd name="T63" fmla="*/ 91 h 120"/>
                <a:gd name="T64" fmla="*/ 4 w 176"/>
                <a:gd name="T65" fmla="*/ 87 h 120"/>
                <a:gd name="T66" fmla="*/ 3 w 176"/>
                <a:gd name="T67" fmla="*/ 91 h 120"/>
                <a:gd name="T68" fmla="*/ 5 w 176"/>
                <a:gd name="T69" fmla="*/ 98 h 120"/>
                <a:gd name="T70" fmla="*/ 10 w 176"/>
                <a:gd name="T71" fmla="*/ 103 h 120"/>
                <a:gd name="T72" fmla="*/ 14 w 176"/>
                <a:gd name="T73" fmla="*/ 110 h 120"/>
                <a:gd name="T74" fmla="*/ 13 w 176"/>
                <a:gd name="T75" fmla="*/ 119 h 120"/>
                <a:gd name="T76" fmla="*/ 17 w 176"/>
                <a:gd name="T77" fmla="*/ 109 h 120"/>
                <a:gd name="T78" fmla="*/ 23 w 176"/>
                <a:gd name="T79" fmla="*/ 99 h 120"/>
                <a:gd name="T80" fmla="*/ 29 w 176"/>
                <a:gd name="T81" fmla="*/ 97 h 120"/>
                <a:gd name="T82" fmla="*/ 33 w 176"/>
                <a:gd name="T83" fmla="*/ 89 h 120"/>
                <a:gd name="T84" fmla="*/ 37 w 176"/>
                <a:gd name="T85" fmla="*/ 84 h 120"/>
                <a:gd name="T86" fmla="*/ 41 w 176"/>
                <a:gd name="T87" fmla="*/ 81 h 120"/>
                <a:gd name="T88" fmla="*/ 28 w 176"/>
                <a:gd name="T89" fmla="*/ 77 h 120"/>
                <a:gd name="T90" fmla="*/ 19 w 176"/>
                <a:gd name="T91" fmla="*/ 81 h 120"/>
                <a:gd name="T92" fmla="*/ 12 w 176"/>
                <a:gd name="T93" fmla="*/ 86 h 120"/>
                <a:gd name="T94" fmla="*/ 35 w 176"/>
                <a:gd name="T95" fmla="*/ 76 h 120"/>
                <a:gd name="T96" fmla="*/ 43 w 176"/>
                <a:gd name="T97" fmla="*/ 76 h 120"/>
                <a:gd name="T98" fmla="*/ 36 w 176"/>
                <a:gd name="T99" fmla="*/ 75 h 120"/>
                <a:gd name="T100" fmla="*/ 27 w 176"/>
                <a:gd name="T101" fmla="*/ 59 h 120"/>
                <a:gd name="T102" fmla="*/ 27 w 176"/>
                <a:gd name="T103" fmla="*/ 65 h 120"/>
                <a:gd name="T104" fmla="*/ 22 w 176"/>
                <a:gd name="T105" fmla="*/ 70 h 120"/>
                <a:gd name="T106" fmla="*/ 14 w 176"/>
                <a:gd name="T107" fmla="*/ 68 h 120"/>
                <a:gd name="T108" fmla="*/ 3 w 176"/>
                <a:gd name="T109" fmla="*/ 64 h 120"/>
                <a:gd name="T110" fmla="*/ 16 w 176"/>
                <a:gd name="T111" fmla="*/ 54 h 120"/>
                <a:gd name="T112" fmla="*/ 36 w 176"/>
                <a:gd name="T113" fmla="*/ 52 h 120"/>
                <a:gd name="T114" fmla="*/ 33 w 176"/>
                <a:gd name="T115" fmla="*/ 57 h 120"/>
                <a:gd name="T116" fmla="*/ 36 w 176"/>
                <a:gd name="T117" fmla="*/ 52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76" h="120">
                  <a:moveTo>
                    <a:pt x="39" y="52"/>
                  </a:moveTo>
                  <a:cubicBezTo>
                    <a:pt x="40" y="50"/>
                    <a:pt x="40" y="50"/>
                    <a:pt x="40" y="50"/>
                  </a:cubicBezTo>
                  <a:cubicBezTo>
                    <a:pt x="41" y="48"/>
                    <a:pt x="41" y="48"/>
                    <a:pt x="41" y="48"/>
                  </a:cubicBezTo>
                  <a:cubicBezTo>
                    <a:pt x="41" y="45"/>
                    <a:pt x="41" y="45"/>
                    <a:pt x="41" y="45"/>
                  </a:cubicBezTo>
                  <a:cubicBezTo>
                    <a:pt x="39" y="45"/>
                    <a:pt x="39" y="45"/>
                    <a:pt x="39" y="45"/>
                  </a:cubicBezTo>
                  <a:cubicBezTo>
                    <a:pt x="38" y="42"/>
                    <a:pt x="38" y="42"/>
                    <a:pt x="38" y="42"/>
                  </a:cubicBezTo>
                  <a:cubicBezTo>
                    <a:pt x="38" y="42"/>
                    <a:pt x="39" y="41"/>
                    <a:pt x="40" y="41"/>
                  </a:cubicBezTo>
                  <a:cubicBezTo>
                    <a:pt x="40" y="40"/>
                    <a:pt x="43" y="40"/>
                    <a:pt x="43" y="40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5" y="38"/>
                    <a:pt x="44" y="36"/>
                    <a:pt x="46" y="36"/>
                  </a:cubicBezTo>
                  <a:cubicBezTo>
                    <a:pt x="47" y="36"/>
                    <a:pt x="49" y="36"/>
                    <a:pt x="50" y="36"/>
                  </a:cubicBezTo>
                  <a:cubicBezTo>
                    <a:pt x="51" y="36"/>
                    <a:pt x="52" y="35"/>
                    <a:pt x="52" y="35"/>
                  </a:cubicBezTo>
                  <a:cubicBezTo>
                    <a:pt x="54" y="35"/>
                    <a:pt x="55" y="36"/>
                    <a:pt x="54" y="35"/>
                  </a:cubicBezTo>
                  <a:cubicBezTo>
                    <a:pt x="54" y="35"/>
                    <a:pt x="54" y="34"/>
                    <a:pt x="53" y="33"/>
                  </a:cubicBezTo>
                  <a:cubicBezTo>
                    <a:pt x="52" y="32"/>
                    <a:pt x="49" y="30"/>
                    <a:pt x="51" y="29"/>
                  </a:cubicBezTo>
                  <a:cubicBezTo>
                    <a:pt x="52" y="28"/>
                    <a:pt x="53" y="28"/>
                    <a:pt x="54" y="29"/>
                  </a:cubicBezTo>
                  <a:cubicBezTo>
                    <a:pt x="55" y="29"/>
                    <a:pt x="56" y="31"/>
                    <a:pt x="56" y="31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6" y="27"/>
                    <a:pt x="59" y="27"/>
                    <a:pt x="60" y="26"/>
                  </a:cubicBezTo>
                  <a:cubicBezTo>
                    <a:pt x="60" y="25"/>
                    <a:pt x="59" y="23"/>
                    <a:pt x="59" y="23"/>
                  </a:cubicBezTo>
                  <a:cubicBezTo>
                    <a:pt x="59" y="23"/>
                    <a:pt x="59" y="23"/>
                    <a:pt x="62" y="23"/>
                  </a:cubicBezTo>
                  <a:cubicBezTo>
                    <a:pt x="65" y="22"/>
                    <a:pt x="64" y="22"/>
                    <a:pt x="66" y="22"/>
                  </a:cubicBezTo>
                  <a:cubicBezTo>
                    <a:pt x="67" y="22"/>
                    <a:pt x="70" y="22"/>
                    <a:pt x="70" y="22"/>
                  </a:cubicBezTo>
                  <a:cubicBezTo>
                    <a:pt x="70" y="22"/>
                    <a:pt x="72" y="21"/>
                    <a:pt x="71" y="20"/>
                  </a:cubicBezTo>
                  <a:cubicBezTo>
                    <a:pt x="71" y="19"/>
                    <a:pt x="69" y="17"/>
                    <a:pt x="69" y="17"/>
                  </a:cubicBezTo>
                  <a:cubicBezTo>
                    <a:pt x="69" y="17"/>
                    <a:pt x="70" y="14"/>
                    <a:pt x="70" y="15"/>
                  </a:cubicBezTo>
                  <a:cubicBezTo>
                    <a:pt x="70" y="17"/>
                    <a:pt x="73" y="19"/>
                    <a:pt x="73" y="19"/>
                  </a:cubicBezTo>
                  <a:cubicBezTo>
                    <a:pt x="75" y="17"/>
                    <a:pt x="75" y="17"/>
                    <a:pt x="75" y="17"/>
                  </a:cubicBezTo>
                  <a:cubicBezTo>
                    <a:pt x="78" y="16"/>
                    <a:pt x="78" y="16"/>
                    <a:pt x="78" y="16"/>
                  </a:cubicBezTo>
                  <a:cubicBezTo>
                    <a:pt x="81" y="15"/>
                    <a:pt x="81" y="15"/>
                    <a:pt x="81" y="15"/>
                  </a:cubicBezTo>
                  <a:cubicBezTo>
                    <a:pt x="81" y="15"/>
                    <a:pt x="84" y="15"/>
                    <a:pt x="86" y="15"/>
                  </a:cubicBezTo>
                  <a:cubicBezTo>
                    <a:pt x="87" y="15"/>
                    <a:pt x="90" y="14"/>
                    <a:pt x="90" y="14"/>
                  </a:cubicBezTo>
                  <a:cubicBezTo>
                    <a:pt x="91" y="12"/>
                    <a:pt x="91" y="12"/>
                    <a:pt x="91" y="12"/>
                  </a:cubicBezTo>
                  <a:cubicBezTo>
                    <a:pt x="87" y="8"/>
                    <a:pt x="87" y="8"/>
                    <a:pt x="87" y="8"/>
                  </a:cubicBezTo>
                  <a:cubicBezTo>
                    <a:pt x="87" y="8"/>
                    <a:pt x="89" y="5"/>
                    <a:pt x="89" y="6"/>
                  </a:cubicBezTo>
                  <a:cubicBezTo>
                    <a:pt x="90" y="7"/>
                    <a:pt x="90" y="9"/>
                    <a:pt x="91" y="9"/>
                  </a:cubicBezTo>
                  <a:cubicBezTo>
                    <a:pt x="92" y="9"/>
                    <a:pt x="93" y="10"/>
                    <a:pt x="94" y="9"/>
                  </a:cubicBezTo>
                  <a:cubicBezTo>
                    <a:pt x="94" y="8"/>
                    <a:pt x="94" y="5"/>
                    <a:pt x="94" y="5"/>
                  </a:cubicBezTo>
                  <a:cubicBezTo>
                    <a:pt x="94" y="5"/>
                    <a:pt x="93" y="4"/>
                    <a:pt x="94" y="4"/>
                  </a:cubicBezTo>
                  <a:cubicBezTo>
                    <a:pt x="95" y="5"/>
                    <a:pt x="97" y="7"/>
                    <a:pt x="97" y="7"/>
                  </a:cubicBezTo>
                  <a:cubicBezTo>
                    <a:pt x="100" y="7"/>
                    <a:pt x="100" y="7"/>
                    <a:pt x="100" y="7"/>
                  </a:cubicBezTo>
                  <a:cubicBezTo>
                    <a:pt x="103" y="4"/>
                    <a:pt x="103" y="4"/>
                    <a:pt x="103" y="4"/>
                  </a:cubicBezTo>
                  <a:cubicBezTo>
                    <a:pt x="104" y="6"/>
                    <a:pt x="104" y="6"/>
                    <a:pt x="104" y="6"/>
                  </a:cubicBezTo>
                  <a:cubicBezTo>
                    <a:pt x="104" y="6"/>
                    <a:pt x="106" y="5"/>
                    <a:pt x="107" y="5"/>
                  </a:cubicBezTo>
                  <a:cubicBezTo>
                    <a:pt x="108" y="5"/>
                    <a:pt x="108" y="4"/>
                    <a:pt x="109" y="4"/>
                  </a:cubicBezTo>
                  <a:cubicBezTo>
                    <a:pt x="110" y="4"/>
                    <a:pt x="112" y="5"/>
                    <a:pt x="112" y="5"/>
                  </a:cubicBezTo>
                  <a:cubicBezTo>
                    <a:pt x="117" y="6"/>
                    <a:pt x="117" y="6"/>
                    <a:pt x="117" y="6"/>
                  </a:cubicBezTo>
                  <a:cubicBezTo>
                    <a:pt x="119" y="3"/>
                    <a:pt x="119" y="3"/>
                    <a:pt x="119" y="3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8" y="7"/>
                    <a:pt x="128" y="7"/>
                    <a:pt x="128" y="7"/>
                  </a:cubicBezTo>
                  <a:cubicBezTo>
                    <a:pt x="133" y="7"/>
                    <a:pt x="133" y="7"/>
                    <a:pt x="133" y="7"/>
                  </a:cubicBezTo>
                  <a:cubicBezTo>
                    <a:pt x="133" y="7"/>
                    <a:pt x="137" y="5"/>
                    <a:pt x="138" y="5"/>
                  </a:cubicBezTo>
                  <a:cubicBezTo>
                    <a:pt x="140" y="4"/>
                    <a:pt x="144" y="4"/>
                    <a:pt x="144" y="4"/>
                  </a:cubicBezTo>
                  <a:cubicBezTo>
                    <a:pt x="144" y="4"/>
                    <a:pt x="145" y="4"/>
                    <a:pt x="147" y="4"/>
                  </a:cubicBezTo>
                  <a:cubicBezTo>
                    <a:pt x="149" y="3"/>
                    <a:pt x="154" y="3"/>
                    <a:pt x="154" y="3"/>
                  </a:cubicBezTo>
                  <a:cubicBezTo>
                    <a:pt x="157" y="0"/>
                    <a:pt x="157" y="0"/>
                    <a:pt x="157" y="0"/>
                  </a:cubicBezTo>
                  <a:cubicBezTo>
                    <a:pt x="162" y="2"/>
                    <a:pt x="162" y="2"/>
                    <a:pt x="162" y="2"/>
                  </a:cubicBezTo>
                  <a:cubicBezTo>
                    <a:pt x="162" y="4"/>
                    <a:pt x="162" y="4"/>
                    <a:pt x="162" y="4"/>
                  </a:cubicBezTo>
                  <a:cubicBezTo>
                    <a:pt x="157" y="8"/>
                    <a:pt x="157" y="8"/>
                    <a:pt x="157" y="8"/>
                  </a:cubicBezTo>
                  <a:cubicBezTo>
                    <a:pt x="157" y="15"/>
                    <a:pt x="157" y="15"/>
                    <a:pt x="157" y="15"/>
                  </a:cubicBezTo>
                  <a:cubicBezTo>
                    <a:pt x="156" y="25"/>
                    <a:pt x="153" y="30"/>
                    <a:pt x="152" y="36"/>
                  </a:cubicBezTo>
                  <a:cubicBezTo>
                    <a:pt x="151" y="39"/>
                    <a:pt x="149" y="40"/>
                    <a:pt x="152" y="45"/>
                  </a:cubicBezTo>
                  <a:cubicBezTo>
                    <a:pt x="154" y="47"/>
                    <a:pt x="154" y="54"/>
                    <a:pt x="158" y="58"/>
                  </a:cubicBezTo>
                  <a:cubicBezTo>
                    <a:pt x="160" y="60"/>
                    <a:pt x="158" y="65"/>
                    <a:pt x="161" y="67"/>
                  </a:cubicBezTo>
                  <a:cubicBezTo>
                    <a:pt x="161" y="67"/>
                    <a:pt x="161" y="68"/>
                    <a:pt x="162" y="70"/>
                  </a:cubicBezTo>
                  <a:cubicBezTo>
                    <a:pt x="164" y="72"/>
                    <a:pt x="164" y="71"/>
                    <a:pt x="165" y="72"/>
                  </a:cubicBezTo>
                  <a:cubicBezTo>
                    <a:pt x="165" y="72"/>
                    <a:pt x="167" y="73"/>
                    <a:pt x="168" y="74"/>
                  </a:cubicBezTo>
                  <a:cubicBezTo>
                    <a:pt x="169" y="75"/>
                    <a:pt x="169" y="77"/>
                    <a:pt x="169" y="78"/>
                  </a:cubicBezTo>
                  <a:cubicBezTo>
                    <a:pt x="169" y="79"/>
                    <a:pt x="170" y="80"/>
                    <a:pt x="170" y="80"/>
                  </a:cubicBezTo>
                  <a:cubicBezTo>
                    <a:pt x="170" y="80"/>
                    <a:pt x="171" y="79"/>
                    <a:pt x="171" y="80"/>
                  </a:cubicBezTo>
                  <a:cubicBezTo>
                    <a:pt x="171" y="81"/>
                    <a:pt x="170" y="79"/>
                    <a:pt x="171" y="81"/>
                  </a:cubicBezTo>
                  <a:cubicBezTo>
                    <a:pt x="173" y="83"/>
                    <a:pt x="176" y="83"/>
                    <a:pt x="176" y="83"/>
                  </a:cubicBezTo>
                  <a:cubicBezTo>
                    <a:pt x="175" y="87"/>
                    <a:pt x="175" y="87"/>
                    <a:pt x="175" y="87"/>
                  </a:cubicBezTo>
                  <a:cubicBezTo>
                    <a:pt x="173" y="88"/>
                    <a:pt x="173" y="88"/>
                    <a:pt x="173" y="88"/>
                  </a:cubicBezTo>
                  <a:cubicBezTo>
                    <a:pt x="173" y="88"/>
                    <a:pt x="168" y="88"/>
                    <a:pt x="168" y="90"/>
                  </a:cubicBezTo>
                  <a:cubicBezTo>
                    <a:pt x="168" y="91"/>
                    <a:pt x="168" y="95"/>
                    <a:pt x="168" y="95"/>
                  </a:cubicBezTo>
                  <a:cubicBezTo>
                    <a:pt x="165" y="98"/>
                    <a:pt x="165" y="98"/>
                    <a:pt x="165" y="98"/>
                  </a:cubicBezTo>
                  <a:cubicBezTo>
                    <a:pt x="165" y="98"/>
                    <a:pt x="167" y="102"/>
                    <a:pt x="167" y="103"/>
                  </a:cubicBezTo>
                  <a:cubicBezTo>
                    <a:pt x="167" y="104"/>
                    <a:pt x="168" y="104"/>
                    <a:pt x="168" y="104"/>
                  </a:cubicBezTo>
                  <a:cubicBezTo>
                    <a:pt x="165" y="105"/>
                    <a:pt x="165" y="105"/>
                    <a:pt x="165" y="105"/>
                  </a:cubicBezTo>
                  <a:cubicBezTo>
                    <a:pt x="161" y="105"/>
                    <a:pt x="161" y="105"/>
                    <a:pt x="161" y="105"/>
                  </a:cubicBezTo>
                  <a:cubicBezTo>
                    <a:pt x="153" y="103"/>
                    <a:pt x="153" y="103"/>
                    <a:pt x="153" y="103"/>
                  </a:cubicBezTo>
                  <a:cubicBezTo>
                    <a:pt x="151" y="106"/>
                    <a:pt x="151" y="106"/>
                    <a:pt x="151" y="106"/>
                  </a:cubicBezTo>
                  <a:cubicBezTo>
                    <a:pt x="149" y="106"/>
                    <a:pt x="149" y="106"/>
                    <a:pt x="149" y="106"/>
                  </a:cubicBezTo>
                  <a:cubicBezTo>
                    <a:pt x="149" y="106"/>
                    <a:pt x="148" y="108"/>
                    <a:pt x="146" y="109"/>
                  </a:cubicBezTo>
                  <a:cubicBezTo>
                    <a:pt x="145" y="110"/>
                    <a:pt x="144" y="111"/>
                    <a:pt x="143" y="111"/>
                  </a:cubicBezTo>
                  <a:cubicBezTo>
                    <a:pt x="141" y="112"/>
                    <a:pt x="139" y="110"/>
                    <a:pt x="139" y="110"/>
                  </a:cubicBezTo>
                  <a:cubicBezTo>
                    <a:pt x="136" y="109"/>
                    <a:pt x="136" y="109"/>
                    <a:pt x="136" y="109"/>
                  </a:cubicBezTo>
                  <a:cubicBezTo>
                    <a:pt x="133" y="105"/>
                    <a:pt x="133" y="105"/>
                    <a:pt x="133" y="105"/>
                  </a:cubicBezTo>
                  <a:cubicBezTo>
                    <a:pt x="124" y="99"/>
                    <a:pt x="124" y="99"/>
                    <a:pt x="124" y="99"/>
                  </a:cubicBezTo>
                  <a:cubicBezTo>
                    <a:pt x="119" y="97"/>
                    <a:pt x="119" y="97"/>
                    <a:pt x="119" y="97"/>
                  </a:cubicBezTo>
                  <a:cubicBezTo>
                    <a:pt x="115" y="96"/>
                    <a:pt x="115" y="96"/>
                    <a:pt x="115" y="96"/>
                  </a:cubicBezTo>
                  <a:cubicBezTo>
                    <a:pt x="110" y="96"/>
                    <a:pt x="110" y="96"/>
                    <a:pt x="110" y="96"/>
                  </a:cubicBezTo>
                  <a:cubicBezTo>
                    <a:pt x="106" y="94"/>
                    <a:pt x="106" y="94"/>
                    <a:pt x="106" y="94"/>
                  </a:cubicBezTo>
                  <a:cubicBezTo>
                    <a:pt x="102" y="94"/>
                    <a:pt x="102" y="94"/>
                    <a:pt x="102" y="94"/>
                  </a:cubicBezTo>
                  <a:cubicBezTo>
                    <a:pt x="97" y="92"/>
                    <a:pt x="97" y="92"/>
                    <a:pt x="97" y="92"/>
                  </a:cubicBezTo>
                  <a:cubicBezTo>
                    <a:pt x="93" y="95"/>
                    <a:pt x="93" y="95"/>
                    <a:pt x="93" y="95"/>
                  </a:cubicBezTo>
                  <a:cubicBezTo>
                    <a:pt x="88" y="98"/>
                    <a:pt x="88" y="98"/>
                    <a:pt x="88" y="98"/>
                  </a:cubicBezTo>
                  <a:cubicBezTo>
                    <a:pt x="83" y="103"/>
                    <a:pt x="83" y="103"/>
                    <a:pt x="83" y="103"/>
                  </a:cubicBezTo>
                  <a:cubicBezTo>
                    <a:pt x="83" y="103"/>
                    <a:pt x="80" y="106"/>
                    <a:pt x="78" y="107"/>
                  </a:cubicBezTo>
                  <a:cubicBezTo>
                    <a:pt x="77" y="106"/>
                    <a:pt x="77" y="106"/>
                    <a:pt x="77" y="106"/>
                  </a:cubicBezTo>
                  <a:cubicBezTo>
                    <a:pt x="77" y="106"/>
                    <a:pt x="77" y="103"/>
                    <a:pt x="78" y="101"/>
                  </a:cubicBezTo>
                  <a:cubicBezTo>
                    <a:pt x="79" y="100"/>
                    <a:pt x="79" y="98"/>
                    <a:pt x="79" y="97"/>
                  </a:cubicBezTo>
                  <a:cubicBezTo>
                    <a:pt x="79" y="96"/>
                    <a:pt x="79" y="94"/>
                    <a:pt x="78" y="92"/>
                  </a:cubicBezTo>
                  <a:cubicBezTo>
                    <a:pt x="78" y="90"/>
                    <a:pt x="77" y="87"/>
                    <a:pt x="77" y="87"/>
                  </a:cubicBezTo>
                  <a:cubicBezTo>
                    <a:pt x="80" y="85"/>
                    <a:pt x="80" y="85"/>
                    <a:pt x="80" y="85"/>
                  </a:cubicBezTo>
                  <a:cubicBezTo>
                    <a:pt x="78" y="80"/>
                    <a:pt x="78" y="80"/>
                    <a:pt x="78" y="80"/>
                  </a:cubicBezTo>
                  <a:cubicBezTo>
                    <a:pt x="76" y="80"/>
                    <a:pt x="76" y="80"/>
                    <a:pt x="76" y="80"/>
                  </a:cubicBezTo>
                  <a:cubicBezTo>
                    <a:pt x="73" y="80"/>
                    <a:pt x="73" y="80"/>
                    <a:pt x="73" y="80"/>
                  </a:cubicBezTo>
                  <a:cubicBezTo>
                    <a:pt x="71" y="83"/>
                    <a:pt x="71" y="83"/>
                    <a:pt x="71" y="83"/>
                  </a:cubicBezTo>
                  <a:cubicBezTo>
                    <a:pt x="71" y="83"/>
                    <a:pt x="72" y="85"/>
                    <a:pt x="72" y="86"/>
                  </a:cubicBezTo>
                  <a:cubicBezTo>
                    <a:pt x="71" y="87"/>
                    <a:pt x="69" y="87"/>
                    <a:pt x="69" y="87"/>
                  </a:cubicBezTo>
                  <a:cubicBezTo>
                    <a:pt x="68" y="88"/>
                    <a:pt x="68" y="91"/>
                    <a:pt x="68" y="91"/>
                  </a:cubicBezTo>
                  <a:cubicBezTo>
                    <a:pt x="64" y="87"/>
                    <a:pt x="64" y="87"/>
                    <a:pt x="64" y="87"/>
                  </a:cubicBezTo>
                  <a:cubicBezTo>
                    <a:pt x="64" y="87"/>
                    <a:pt x="62" y="87"/>
                    <a:pt x="61" y="86"/>
                  </a:cubicBezTo>
                  <a:cubicBezTo>
                    <a:pt x="60" y="86"/>
                    <a:pt x="58" y="86"/>
                    <a:pt x="58" y="86"/>
                  </a:cubicBezTo>
                  <a:cubicBezTo>
                    <a:pt x="58" y="86"/>
                    <a:pt x="58" y="86"/>
                    <a:pt x="57" y="86"/>
                  </a:cubicBezTo>
                  <a:cubicBezTo>
                    <a:pt x="55" y="86"/>
                    <a:pt x="55" y="86"/>
                    <a:pt x="54" y="84"/>
                  </a:cubicBezTo>
                  <a:cubicBezTo>
                    <a:pt x="53" y="82"/>
                    <a:pt x="50" y="77"/>
                    <a:pt x="50" y="77"/>
                  </a:cubicBezTo>
                  <a:cubicBezTo>
                    <a:pt x="50" y="77"/>
                    <a:pt x="49" y="75"/>
                    <a:pt x="48" y="75"/>
                  </a:cubicBezTo>
                  <a:cubicBezTo>
                    <a:pt x="48" y="75"/>
                    <a:pt x="47" y="77"/>
                    <a:pt x="47" y="77"/>
                  </a:cubicBezTo>
                  <a:cubicBezTo>
                    <a:pt x="46" y="77"/>
                    <a:pt x="46" y="75"/>
                    <a:pt x="46" y="74"/>
                  </a:cubicBezTo>
                  <a:cubicBezTo>
                    <a:pt x="46" y="73"/>
                    <a:pt x="46" y="72"/>
                    <a:pt x="46" y="70"/>
                  </a:cubicBezTo>
                  <a:cubicBezTo>
                    <a:pt x="46" y="68"/>
                    <a:pt x="45" y="66"/>
                    <a:pt x="46" y="66"/>
                  </a:cubicBezTo>
                  <a:cubicBezTo>
                    <a:pt x="46" y="66"/>
                    <a:pt x="47" y="67"/>
                    <a:pt x="48" y="67"/>
                  </a:cubicBezTo>
                  <a:cubicBezTo>
                    <a:pt x="49" y="67"/>
                    <a:pt x="49" y="65"/>
                    <a:pt x="49" y="65"/>
                  </a:cubicBezTo>
                  <a:cubicBezTo>
                    <a:pt x="50" y="65"/>
                    <a:pt x="51" y="66"/>
                    <a:pt x="51" y="66"/>
                  </a:cubicBezTo>
                  <a:cubicBezTo>
                    <a:pt x="52" y="66"/>
                    <a:pt x="53" y="66"/>
                    <a:pt x="53" y="66"/>
                  </a:cubicBezTo>
                  <a:cubicBezTo>
                    <a:pt x="54" y="65"/>
                    <a:pt x="54" y="65"/>
                    <a:pt x="54" y="64"/>
                  </a:cubicBezTo>
                  <a:cubicBezTo>
                    <a:pt x="54" y="63"/>
                    <a:pt x="53" y="62"/>
                    <a:pt x="53" y="62"/>
                  </a:cubicBezTo>
                  <a:cubicBezTo>
                    <a:pt x="52" y="62"/>
                    <a:pt x="46" y="65"/>
                    <a:pt x="46" y="65"/>
                  </a:cubicBezTo>
                  <a:cubicBezTo>
                    <a:pt x="42" y="65"/>
                    <a:pt x="42" y="65"/>
                    <a:pt x="42" y="65"/>
                  </a:cubicBezTo>
                  <a:cubicBezTo>
                    <a:pt x="44" y="63"/>
                    <a:pt x="44" y="63"/>
                    <a:pt x="44" y="63"/>
                  </a:cubicBezTo>
                  <a:cubicBezTo>
                    <a:pt x="42" y="61"/>
                    <a:pt x="42" y="61"/>
                    <a:pt x="42" y="61"/>
                  </a:cubicBezTo>
                  <a:cubicBezTo>
                    <a:pt x="42" y="59"/>
                    <a:pt x="42" y="59"/>
                    <a:pt x="42" y="59"/>
                  </a:cubicBezTo>
                  <a:cubicBezTo>
                    <a:pt x="40" y="58"/>
                    <a:pt x="40" y="58"/>
                    <a:pt x="40" y="58"/>
                  </a:cubicBezTo>
                  <a:cubicBezTo>
                    <a:pt x="41" y="56"/>
                    <a:pt x="41" y="56"/>
                    <a:pt x="41" y="56"/>
                  </a:cubicBezTo>
                  <a:cubicBezTo>
                    <a:pt x="43" y="56"/>
                    <a:pt x="43" y="56"/>
                    <a:pt x="43" y="56"/>
                  </a:cubicBezTo>
                  <a:cubicBezTo>
                    <a:pt x="45" y="55"/>
                    <a:pt x="45" y="55"/>
                    <a:pt x="45" y="55"/>
                  </a:cubicBezTo>
                  <a:cubicBezTo>
                    <a:pt x="45" y="51"/>
                    <a:pt x="45" y="51"/>
                    <a:pt x="45" y="51"/>
                  </a:cubicBezTo>
                  <a:cubicBezTo>
                    <a:pt x="43" y="52"/>
                    <a:pt x="43" y="52"/>
                    <a:pt x="43" y="52"/>
                  </a:cubicBezTo>
                  <a:cubicBezTo>
                    <a:pt x="44" y="54"/>
                    <a:pt x="44" y="54"/>
                    <a:pt x="44" y="54"/>
                  </a:cubicBezTo>
                  <a:cubicBezTo>
                    <a:pt x="40" y="54"/>
                    <a:pt x="40" y="54"/>
                    <a:pt x="40" y="54"/>
                  </a:cubicBezTo>
                  <a:cubicBezTo>
                    <a:pt x="39" y="52"/>
                    <a:pt x="39" y="52"/>
                    <a:pt x="39" y="52"/>
                  </a:cubicBezTo>
                  <a:close/>
                  <a:moveTo>
                    <a:pt x="23" y="103"/>
                  </a:moveTo>
                  <a:cubicBezTo>
                    <a:pt x="23" y="103"/>
                    <a:pt x="23" y="103"/>
                    <a:pt x="23" y="103"/>
                  </a:cubicBezTo>
                  <a:cubicBezTo>
                    <a:pt x="23" y="103"/>
                    <a:pt x="25" y="103"/>
                    <a:pt x="25" y="103"/>
                  </a:cubicBezTo>
                  <a:cubicBezTo>
                    <a:pt x="25" y="103"/>
                    <a:pt x="26" y="104"/>
                    <a:pt x="25" y="104"/>
                  </a:cubicBezTo>
                  <a:cubicBezTo>
                    <a:pt x="25" y="105"/>
                    <a:pt x="26" y="105"/>
                    <a:pt x="25" y="105"/>
                  </a:cubicBezTo>
                  <a:cubicBezTo>
                    <a:pt x="24" y="105"/>
                    <a:pt x="22" y="106"/>
                    <a:pt x="22" y="105"/>
                  </a:cubicBezTo>
                  <a:cubicBezTo>
                    <a:pt x="22" y="105"/>
                    <a:pt x="23" y="104"/>
                    <a:pt x="23" y="104"/>
                  </a:cubicBezTo>
                  <a:cubicBezTo>
                    <a:pt x="23" y="103"/>
                    <a:pt x="23" y="103"/>
                    <a:pt x="23" y="103"/>
                  </a:cubicBezTo>
                  <a:close/>
                  <a:moveTo>
                    <a:pt x="64" y="95"/>
                  </a:moveTo>
                  <a:cubicBezTo>
                    <a:pt x="64" y="95"/>
                    <a:pt x="64" y="95"/>
                    <a:pt x="64" y="95"/>
                  </a:cubicBezTo>
                  <a:cubicBezTo>
                    <a:pt x="64" y="95"/>
                    <a:pt x="63" y="98"/>
                    <a:pt x="64" y="98"/>
                  </a:cubicBezTo>
                  <a:cubicBezTo>
                    <a:pt x="64" y="98"/>
                    <a:pt x="65" y="98"/>
                    <a:pt x="66" y="98"/>
                  </a:cubicBezTo>
                  <a:cubicBezTo>
                    <a:pt x="67" y="97"/>
                    <a:pt x="67" y="97"/>
                    <a:pt x="67" y="97"/>
                  </a:cubicBezTo>
                  <a:cubicBezTo>
                    <a:pt x="67" y="96"/>
                    <a:pt x="67" y="95"/>
                    <a:pt x="67" y="95"/>
                  </a:cubicBezTo>
                  <a:cubicBezTo>
                    <a:pt x="64" y="95"/>
                    <a:pt x="64" y="95"/>
                    <a:pt x="64" y="95"/>
                  </a:cubicBezTo>
                  <a:close/>
                  <a:moveTo>
                    <a:pt x="9" y="91"/>
                  </a:moveTo>
                  <a:cubicBezTo>
                    <a:pt x="9" y="91"/>
                    <a:pt x="9" y="91"/>
                    <a:pt x="9" y="91"/>
                  </a:cubicBezTo>
                  <a:cubicBezTo>
                    <a:pt x="8" y="92"/>
                    <a:pt x="8" y="92"/>
                    <a:pt x="8" y="92"/>
                  </a:cubicBezTo>
                  <a:cubicBezTo>
                    <a:pt x="8" y="92"/>
                    <a:pt x="7" y="89"/>
                    <a:pt x="7" y="88"/>
                  </a:cubicBezTo>
                  <a:cubicBezTo>
                    <a:pt x="7" y="88"/>
                    <a:pt x="5" y="87"/>
                    <a:pt x="5" y="87"/>
                  </a:cubicBezTo>
                  <a:cubicBezTo>
                    <a:pt x="5" y="87"/>
                    <a:pt x="4" y="87"/>
                    <a:pt x="4" y="87"/>
                  </a:cubicBezTo>
                  <a:cubicBezTo>
                    <a:pt x="3" y="87"/>
                    <a:pt x="3" y="88"/>
                    <a:pt x="3" y="88"/>
                  </a:cubicBezTo>
                  <a:cubicBezTo>
                    <a:pt x="2" y="88"/>
                    <a:pt x="2" y="88"/>
                    <a:pt x="2" y="88"/>
                  </a:cubicBezTo>
                  <a:cubicBezTo>
                    <a:pt x="2" y="88"/>
                    <a:pt x="1" y="88"/>
                    <a:pt x="1" y="88"/>
                  </a:cubicBezTo>
                  <a:cubicBezTo>
                    <a:pt x="0" y="89"/>
                    <a:pt x="1" y="90"/>
                    <a:pt x="1" y="90"/>
                  </a:cubicBezTo>
                  <a:cubicBezTo>
                    <a:pt x="1" y="90"/>
                    <a:pt x="2" y="90"/>
                    <a:pt x="3" y="91"/>
                  </a:cubicBezTo>
                  <a:cubicBezTo>
                    <a:pt x="4" y="91"/>
                    <a:pt x="4" y="91"/>
                    <a:pt x="4" y="91"/>
                  </a:cubicBezTo>
                  <a:cubicBezTo>
                    <a:pt x="4" y="91"/>
                    <a:pt x="6" y="93"/>
                    <a:pt x="7" y="94"/>
                  </a:cubicBezTo>
                  <a:cubicBezTo>
                    <a:pt x="7" y="94"/>
                    <a:pt x="7" y="95"/>
                    <a:pt x="7" y="95"/>
                  </a:cubicBezTo>
                  <a:cubicBezTo>
                    <a:pt x="4" y="97"/>
                    <a:pt x="4" y="97"/>
                    <a:pt x="4" y="97"/>
                  </a:cubicBezTo>
                  <a:cubicBezTo>
                    <a:pt x="4" y="97"/>
                    <a:pt x="5" y="98"/>
                    <a:pt x="5" y="98"/>
                  </a:cubicBezTo>
                  <a:cubicBezTo>
                    <a:pt x="6" y="98"/>
                    <a:pt x="4" y="99"/>
                    <a:pt x="4" y="99"/>
                  </a:cubicBezTo>
                  <a:cubicBezTo>
                    <a:pt x="4" y="99"/>
                    <a:pt x="4" y="101"/>
                    <a:pt x="4" y="101"/>
                  </a:cubicBezTo>
                  <a:cubicBezTo>
                    <a:pt x="4" y="101"/>
                    <a:pt x="5" y="102"/>
                    <a:pt x="7" y="102"/>
                  </a:cubicBezTo>
                  <a:cubicBezTo>
                    <a:pt x="9" y="103"/>
                    <a:pt x="9" y="102"/>
                    <a:pt x="9" y="102"/>
                  </a:cubicBezTo>
                  <a:cubicBezTo>
                    <a:pt x="10" y="103"/>
                    <a:pt x="10" y="103"/>
                    <a:pt x="10" y="103"/>
                  </a:cubicBezTo>
                  <a:cubicBezTo>
                    <a:pt x="10" y="104"/>
                    <a:pt x="10" y="104"/>
                    <a:pt x="10" y="104"/>
                  </a:cubicBezTo>
                  <a:cubicBezTo>
                    <a:pt x="11" y="105"/>
                    <a:pt x="11" y="105"/>
                    <a:pt x="11" y="105"/>
                  </a:cubicBezTo>
                  <a:cubicBezTo>
                    <a:pt x="14" y="106"/>
                    <a:pt x="14" y="106"/>
                    <a:pt x="14" y="106"/>
                  </a:cubicBezTo>
                  <a:cubicBezTo>
                    <a:pt x="14" y="107"/>
                    <a:pt x="14" y="107"/>
                    <a:pt x="14" y="107"/>
                  </a:cubicBezTo>
                  <a:cubicBezTo>
                    <a:pt x="14" y="110"/>
                    <a:pt x="14" y="110"/>
                    <a:pt x="14" y="110"/>
                  </a:cubicBezTo>
                  <a:cubicBezTo>
                    <a:pt x="14" y="110"/>
                    <a:pt x="13" y="110"/>
                    <a:pt x="12" y="110"/>
                  </a:cubicBezTo>
                  <a:cubicBezTo>
                    <a:pt x="12" y="111"/>
                    <a:pt x="12" y="112"/>
                    <a:pt x="11" y="112"/>
                  </a:cubicBezTo>
                  <a:cubicBezTo>
                    <a:pt x="11" y="112"/>
                    <a:pt x="11" y="114"/>
                    <a:pt x="10" y="115"/>
                  </a:cubicBezTo>
                  <a:cubicBezTo>
                    <a:pt x="10" y="116"/>
                    <a:pt x="11" y="117"/>
                    <a:pt x="11" y="118"/>
                  </a:cubicBezTo>
                  <a:cubicBezTo>
                    <a:pt x="11" y="120"/>
                    <a:pt x="12" y="119"/>
                    <a:pt x="13" y="119"/>
                  </a:cubicBezTo>
                  <a:cubicBezTo>
                    <a:pt x="13" y="119"/>
                    <a:pt x="14" y="118"/>
                    <a:pt x="14" y="118"/>
                  </a:cubicBezTo>
                  <a:cubicBezTo>
                    <a:pt x="15" y="118"/>
                    <a:pt x="16" y="116"/>
                    <a:pt x="17" y="115"/>
                  </a:cubicBezTo>
                  <a:cubicBezTo>
                    <a:pt x="17" y="114"/>
                    <a:pt x="17" y="113"/>
                    <a:pt x="17" y="113"/>
                  </a:cubicBezTo>
                  <a:cubicBezTo>
                    <a:pt x="16" y="112"/>
                    <a:pt x="17" y="110"/>
                    <a:pt x="17" y="110"/>
                  </a:cubicBezTo>
                  <a:cubicBezTo>
                    <a:pt x="17" y="109"/>
                    <a:pt x="17" y="109"/>
                    <a:pt x="17" y="109"/>
                  </a:cubicBezTo>
                  <a:cubicBezTo>
                    <a:pt x="16" y="105"/>
                    <a:pt x="16" y="105"/>
                    <a:pt x="16" y="105"/>
                  </a:cubicBezTo>
                  <a:cubicBezTo>
                    <a:pt x="18" y="101"/>
                    <a:pt x="18" y="101"/>
                    <a:pt x="18" y="101"/>
                  </a:cubicBezTo>
                  <a:cubicBezTo>
                    <a:pt x="20" y="101"/>
                    <a:pt x="20" y="101"/>
                    <a:pt x="20" y="101"/>
                  </a:cubicBezTo>
                  <a:cubicBezTo>
                    <a:pt x="23" y="99"/>
                    <a:pt x="23" y="99"/>
                    <a:pt x="23" y="99"/>
                  </a:cubicBezTo>
                  <a:cubicBezTo>
                    <a:pt x="23" y="99"/>
                    <a:pt x="23" y="99"/>
                    <a:pt x="23" y="99"/>
                  </a:cubicBezTo>
                  <a:cubicBezTo>
                    <a:pt x="23" y="99"/>
                    <a:pt x="24" y="99"/>
                    <a:pt x="25" y="98"/>
                  </a:cubicBezTo>
                  <a:cubicBezTo>
                    <a:pt x="27" y="98"/>
                    <a:pt x="26" y="99"/>
                    <a:pt x="27" y="99"/>
                  </a:cubicBezTo>
                  <a:cubicBezTo>
                    <a:pt x="27" y="100"/>
                    <a:pt x="28" y="100"/>
                    <a:pt x="29" y="100"/>
                  </a:cubicBezTo>
                  <a:cubicBezTo>
                    <a:pt x="29" y="100"/>
                    <a:pt x="30" y="98"/>
                    <a:pt x="30" y="98"/>
                  </a:cubicBezTo>
                  <a:cubicBezTo>
                    <a:pt x="30" y="97"/>
                    <a:pt x="29" y="97"/>
                    <a:pt x="29" y="97"/>
                  </a:cubicBezTo>
                  <a:cubicBezTo>
                    <a:pt x="28" y="95"/>
                    <a:pt x="28" y="95"/>
                    <a:pt x="28" y="95"/>
                  </a:cubicBezTo>
                  <a:cubicBezTo>
                    <a:pt x="31" y="94"/>
                    <a:pt x="31" y="94"/>
                    <a:pt x="31" y="94"/>
                  </a:cubicBezTo>
                  <a:cubicBezTo>
                    <a:pt x="32" y="93"/>
                    <a:pt x="32" y="93"/>
                    <a:pt x="32" y="93"/>
                  </a:cubicBezTo>
                  <a:cubicBezTo>
                    <a:pt x="34" y="91"/>
                    <a:pt x="34" y="91"/>
                    <a:pt x="34" y="91"/>
                  </a:cubicBezTo>
                  <a:cubicBezTo>
                    <a:pt x="33" y="89"/>
                    <a:pt x="33" y="89"/>
                    <a:pt x="33" y="89"/>
                  </a:cubicBezTo>
                  <a:cubicBezTo>
                    <a:pt x="33" y="89"/>
                    <a:pt x="35" y="89"/>
                    <a:pt x="36" y="89"/>
                  </a:cubicBezTo>
                  <a:cubicBezTo>
                    <a:pt x="36" y="89"/>
                    <a:pt x="36" y="88"/>
                    <a:pt x="36" y="88"/>
                  </a:cubicBezTo>
                  <a:cubicBezTo>
                    <a:pt x="35" y="86"/>
                    <a:pt x="35" y="86"/>
                    <a:pt x="35" y="86"/>
                  </a:cubicBezTo>
                  <a:cubicBezTo>
                    <a:pt x="35" y="86"/>
                    <a:pt x="37" y="86"/>
                    <a:pt x="38" y="85"/>
                  </a:cubicBezTo>
                  <a:cubicBezTo>
                    <a:pt x="38" y="85"/>
                    <a:pt x="37" y="84"/>
                    <a:pt x="37" y="84"/>
                  </a:cubicBezTo>
                  <a:cubicBezTo>
                    <a:pt x="37" y="83"/>
                    <a:pt x="38" y="82"/>
                    <a:pt x="38" y="82"/>
                  </a:cubicBezTo>
                  <a:cubicBezTo>
                    <a:pt x="38" y="82"/>
                    <a:pt x="40" y="84"/>
                    <a:pt x="41" y="84"/>
                  </a:cubicBezTo>
                  <a:cubicBezTo>
                    <a:pt x="42" y="85"/>
                    <a:pt x="42" y="84"/>
                    <a:pt x="43" y="84"/>
                  </a:cubicBezTo>
                  <a:cubicBezTo>
                    <a:pt x="43" y="83"/>
                    <a:pt x="42" y="82"/>
                    <a:pt x="42" y="82"/>
                  </a:cubicBezTo>
                  <a:cubicBezTo>
                    <a:pt x="41" y="81"/>
                    <a:pt x="41" y="81"/>
                    <a:pt x="41" y="81"/>
                  </a:cubicBezTo>
                  <a:cubicBezTo>
                    <a:pt x="38" y="80"/>
                    <a:pt x="38" y="80"/>
                    <a:pt x="38" y="80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4" y="78"/>
                    <a:pt x="31" y="78"/>
                    <a:pt x="31" y="77"/>
                  </a:cubicBezTo>
                  <a:cubicBezTo>
                    <a:pt x="30" y="77"/>
                    <a:pt x="30" y="77"/>
                    <a:pt x="30" y="77"/>
                  </a:cubicBezTo>
                  <a:cubicBezTo>
                    <a:pt x="30" y="77"/>
                    <a:pt x="28" y="77"/>
                    <a:pt x="28" y="77"/>
                  </a:cubicBezTo>
                  <a:cubicBezTo>
                    <a:pt x="27" y="77"/>
                    <a:pt x="26" y="78"/>
                    <a:pt x="25" y="79"/>
                  </a:cubicBezTo>
                  <a:cubicBezTo>
                    <a:pt x="25" y="79"/>
                    <a:pt x="24" y="80"/>
                    <a:pt x="23" y="80"/>
                  </a:cubicBezTo>
                  <a:cubicBezTo>
                    <a:pt x="23" y="80"/>
                    <a:pt x="22" y="78"/>
                    <a:pt x="22" y="78"/>
                  </a:cubicBezTo>
                  <a:cubicBezTo>
                    <a:pt x="20" y="78"/>
                    <a:pt x="20" y="78"/>
                    <a:pt x="20" y="78"/>
                  </a:cubicBezTo>
                  <a:cubicBezTo>
                    <a:pt x="20" y="78"/>
                    <a:pt x="19" y="80"/>
                    <a:pt x="19" y="81"/>
                  </a:cubicBezTo>
                  <a:cubicBezTo>
                    <a:pt x="19" y="81"/>
                    <a:pt x="17" y="81"/>
                    <a:pt x="16" y="81"/>
                  </a:cubicBezTo>
                  <a:cubicBezTo>
                    <a:pt x="15" y="82"/>
                    <a:pt x="14" y="82"/>
                    <a:pt x="13" y="83"/>
                  </a:cubicBezTo>
                  <a:cubicBezTo>
                    <a:pt x="12" y="83"/>
                    <a:pt x="14" y="84"/>
                    <a:pt x="14" y="84"/>
                  </a:cubicBezTo>
                  <a:cubicBezTo>
                    <a:pt x="14" y="86"/>
                    <a:pt x="14" y="86"/>
                    <a:pt x="14" y="86"/>
                  </a:cubicBezTo>
                  <a:cubicBezTo>
                    <a:pt x="12" y="86"/>
                    <a:pt x="12" y="86"/>
                    <a:pt x="12" y="86"/>
                  </a:cubicBezTo>
                  <a:cubicBezTo>
                    <a:pt x="11" y="85"/>
                    <a:pt x="11" y="85"/>
                    <a:pt x="11" y="85"/>
                  </a:cubicBezTo>
                  <a:cubicBezTo>
                    <a:pt x="9" y="87"/>
                    <a:pt x="9" y="87"/>
                    <a:pt x="9" y="87"/>
                  </a:cubicBezTo>
                  <a:cubicBezTo>
                    <a:pt x="8" y="89"/>
                    <a:pt x="8" y="89"/>
                    <a:pt x="8" y="89"/>
                  </a:cubicBezTo>
                  <a:cubicBezTo>
                    <a:pt x="8" y="89"/>
                    <a:pt x="9" y="91"/>
                    <a:pt x="9" y="91"/>
                  </a:cubicBezTo>
                  <a:close/>
                  <a:moveTo>
                    <a:pt x="35" y="76"/>
                  </a:moveTo>
                  <a:cubicBezTo>
                    <a:pt x="35" y="76"/>
                    <a:pt x="35" y="76"/>
                    <a:pt x="35" y="76"/>
                  </a:cubicBezTo>
                  <a:cubicBezTo>
                    <a:pt x="36" y="77"/>
                    <a:pt x="36" y="77"/>
                    <a:pt x="36" y="77"/>
                  </a:cubicBezTo>
                  <a:cubicBezTo>
                    <a:pt x="36" y="77"/>
                    <a:pt x="37" y="78"/>
                    <a:pt x="39" y="78"/>
                  </a:cubicBezTo>
                  <a:cubicBezTo>
                    <a:pt x="42" y="78"/>
                    <a:pt x="42" y="80"/>
                    <a:pt x="44" y="78"/>
                  </a:cubicBezTo>
                  <a:cubicBezTo>
                    <a:pt x="44" y="77"/>
                    <a:pt x="44" y="77"/>
                    <a:pt x="43" y="76"/>
                  </a:cubicBezTo>
                  <a:cubicBezTo>
                    <a:pt x="43" y="75"/>
                    <a:pt x="42" y="75"/>
                    <a:pt x="42" y="74"/>
                  </a:cubicBezTo>
                  <a:cubicBezTo>
                    <a:pt x="42" y="74"/>
                    <a:pt x="42" y="74"/>
                    <a:pt x="40" y="72"/>
                  </a:cubicBezTo>
                  <a:cubicBezTo>
                    <a:pt x="39" y="71"/>
                    <a:pt x="39" y="72"/>
                    <a:pt x="38" y="72"/>
                  </a:cubicBezTo>
                  <a:cubicBezTo>
                    <a:pt x="37" y="72"/>
                    <a:pt x="36" y="72"/>
                    <a:pt x="35" y="72"/>
                  </a:cubicBezTo>
                  <a:cubicBezTo>
                    <a:pt x="34" y="73"/>
                    <a:pt x="36" y="74"/>
                    <a:pt x="36" y="75"/>
                  </a:cubicBezTo>
                  <a:cubicBezTo>
                    <a:pt x="36" y="75"/>
                    <a:pt x="35" y="76"/>
                    <a:pt x="35" y="76"/>
                  </a:cubicBezTo>
                  <a:close/>
                  <a:moveTo>
                    <a:pt x="22" y="57"/>
                  </a:moveTo>
                  <a:cubicBezTo>
                    <a:pt x="22" y="57"/>
                    <a:pt x="22" y="57"/>
                    <a:pt x="22" y="57"/>
                  </a:cubicBezTo>
                  <a:cubicBezTo>
                    <a:pt x="22" y="56"/>
                    <a:pt x="24" y="56"/>
                    <a:pt x="25" y="57"/>
                  </a:cubicBezTo>
                  <a:cubicBezTo>
                    <a:pt x="25" y="57"/>
                    <a:pt x="27" y="58"/>
                    <a:pt x="27" y="59"/>
                  </a:cubicBezTo>
                  <a:cubicBezTo>
                    <a:pt x="27" y="59"/>
                    <a:pt x="28" y="59"/>
                    <a:pt x="28" y="60"/>
                  </a:cubicBezTo>
                  <a:cubicBezTo>
                    <a:pt x="28" y="60"/>
                    <a:pt x="29" y="61"/>
                    <a:pt x="29" y="62"/>
                  </a:cubicBezTo>
                  <a:cubicBezTo>
                    <a:pt x="30" y="63"/>
                    <a:pt x="31" y="64"/>
                    <a:pt x="31" y="64"/>
                  </a:cubicBezTo>
                  <a:cubicBezTo>
                    <a:pt x="31" y="64"/>
                    <a:pt x="32" y="65"/>
                    <a:pt x="31" y="65"/>
                  </a:cubicBezTo>
                  <a:cubicBezTo>
                    <a:pt x="30" y="65"/>
                    <a:pt x="27" y="65"/>
                    <a:pt x="27" y="65"/>
                  </a:cubicBezTo>
                  <a:cubicBezTo>
                    <a:pt x="27" y="65"/>
                    <a:pt x="26" y="66"/>
                    <a:pt x="26" y="66"/>
                  </a:cubicBezTo>
                  <a:cubicBezTo>
                    <a:pt x="26" y="67"/>
                    <a:pt x="28" y="68"/>
                    <a:pt x="27" y="68"/>
                  </a:cubicBezTo>
                  <a:cubicBezTo>
                    <a:pt x="26" y="69"/>
                    <a:pt x="26" y="69"/>
                    <a:pt x="25" y="69"/>
                  </a:cubicBezTo>
                  <a:cubicBezTo>
                    <a:pt x="24" y="68"/>
                    <a:pt x="23" y="66"/>
                    <a:pt x="23" y="66"/>
                  </a:cubicBezTo>
                  <a:cubicBezTo>
                    <a:pt x="22" y="67"/>
                    <a:pt x="22" y="70"/>
                    <a:pt x="22" y="70"/>
                  </a:cubicBezTo>
                  <a:cubicBezTo>
                    <a:pt x="22" y="71"/>
                    <a:pt x="23" y="72"/>
                    <a:pt x="22" y="73"/>
                  </a:cubicBezTo>
                  <a:cubicBezTo>
                    <a:pt x="22" y="73"/>
                    <a:pt x="19" y="74"/>
                    <a:pt x="19" y="74"/>
                  </a:cubicBezTo>
                  <a:cubicBezTo>
                    <a:pt x="19" y="74"/>
                    <a:pt x="18" y="74"/>
                    <a:pt x="18" y="74"/>
                  </a:cubicBezTo>
                  <a:cubicBezTo>
                    <a:pt x="17" y="74"/>
                    <a:pt x="15" y="72"/>
                    <a:pt x="14" y="71"/>
                  </a:cubicBezTo>
                  <a:cubicBezTo>
                    <a:pt x="14" y="70"/>
                    <a:pt x="14" y="68"/>
                    <a:pt x="14" y="68"/>
                  </a:cubicBezTo>
                  <a:cubicBezTo>
                    <a:pt x="13" y="67"/>
                    <a:pt x="12" y="66"/>
                    <a:pt x="12" y="66"/>
                  </a:cubicBezTo>
                  <a:cubicBezTo>
                    <a:pt x="12" y="66"/>
                    <a:pt x="13" y="65"/>
                    <a:pt x="11" y="66"/>
                  </a:cubicBezTo>
                  <a:cubicBezTo>
                    <a:pt x="8" y="66"/>
                    <a:pt x="9" y="67"/>
                    <a:pt x="8" y="67"/>
                  </a:cubicBezTo>
                  <a:cubicBezTo>
                    <a:pt x="7" y="66"/>
                    <a:pt x="7" y="65"/>
                    <a:pt x="5" y="65"/>
                  </a:cubicBezTo>
                  <a:cubicBezTo>
                    <a:pt x="4" y="65"/>
                    <a:pt x="3" y="64"/>
                    <a:pt x="3" y="64"/>
                  </a:cubicBezTo>
                  <a:cubicBezTo>
                    <a:pt x="3" y="64"/>
                    <a:pt x="6" y="62"/>
                    <a:pt x="7" y="62"/>
                  </a:cubicBezTo>
                  <a:cubicBezTo>
                    <a:pt x="8" y="62"/>
                    <a:pt x="7" y="62"/>
                    <a:pt x="9" y="62"/>
                  </a:cubicBezTo>
                  <a:cubicBezTo>
                    <a:pt x="12" y="61"/>
                    <a:pt x="13" y="63"/>
                    <a:pt x="13" y="61"/>
                  </a:cubicBezTo>
                  <a:cubicBezTo>
                    <a:pt x="14" y="59"/>
                    <a:pt x="14" y="58"/>
                    <a:pt x="15" y="57"/>
                  </a:cubicBezTo>
                  <a:cubicBezTo>
                    <a:pt x="15" y="56"/>
                    <a:pt x="16" y="54"/>
                    <a:pt x="16" y="54"/>
                  </a:cubicBezTo>
                  <a:cubicBezTo>
                    <a:pt x="16" y="53"/>
                    <a:pt x="19" y="53"/>
                    <a:pt x="19" y="53"/>
                  </a:cubicBezTo>
                  <a:cubicBezTo>
                    <a:pt x="20" y="56"/>
                    <a:pt x="20" y="56"/>
                    <a:pt x="20" y="56"/>
                  </a:cubicBezTo>
                  <a:cubicBezTo>
                    <a:pt x="20" y="56"/>
                    <a:pt x="20" y="57"/>
                    <a:pt x="21" y="57"/>
                  </a:cubicBezTo>
                  <a:cubicBezTo>
                    <a:pt x="22" y="57"/>
                    <a:pt x="22" y="57"/>
                    <a:pt x="22" y="57"/>
                  </a:cubicBezTo>
                  <a:close/>
                  <a:moveTo>
                    <a:pt x="36" y="52"/>
                  </a:moveTo>
                  <a:cubicBezTo>
                    <a:pt x="36" y="52"/>
                    <a:pt x="36" y="52"/>
                    <a:pt x="36" y="52"/>
                  </a:cubicBezTo>
                  <a:cubicBezTo>
                    <a:pt x="35" y="53"/>
                    <a:pt x="35" y="53"/>
                    <a:pt x="35" y="53"/>
                  </a:cubicBezTo>
                  <a:cubicBezTo>
                    <a:pt x="31" y="53"/>
                    <a:pt x="31" y="53"/>
                    <a:pt x="31" y="53"/>
                  </a:cubicBezTo>
                  <a:cubicBezTo>
                    <a:pt x="31" y="55"/>
                    <a:pt x="31" y="55"/>
                    <a:pt x="31" y="55"/>
                  </a:cubicBezTo>
                  <a:cubicBezTo>
                    <a:pt x="33" y="57"/>
                    <a:pt x="33" y="57"/>
                    <a:pt x="33" y="57"/>
                  </a:cubicBezTo>
                  <a:cubicBezTo>
                    <a:pt x="33" y="57"/>
                    <a:pt x="34" y="56"/>
                    <a:pt x="35" y="56"/>
                  </a:cubicBezTo>
                  <a:cubicBezTo>
                    <a:pt x="36" y="56"/>
                    <a:pt x="38" y="56"/>
                    <a:pt x="38" y="56"/>
                  </a:cubicBezTo>
                  <a:cubicBezTo>
                    <a:pt x="39" y="55"/>
                    <a:pt x="39" y="55"/>
                    <a:pt x="39" y="55"/>
                  </a:cubicBezTo>
                  <a:cubicBezTo>
                    <a:pt x="38" y="52"/>
                    <a:pt x="38" y="52"/>
                    <a:pt x="38" y="52"/>
                  </a:cubicBezTo>
                  <a:lnTo>
                    <a:pt x="36" y="52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74" name="Freeform 195">
              <a:extLst>
                <a:ext uri="{FF2B5EF4-FFF2-40B4-BE49-F238E27FC236}">
                  <a16:creationId xmlns:a16="http://schemas.microsoft.com/office/drawing/2014/main" id="{5A483A43-29DF-4050-B313-8B42BF235BA9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4086" y="3377866"/>
              <a:ext cx="556312" cy="405924"/>
            </a:xfrm>
            <a:custGeom>
              <a:avLst/>
              <a:gdLst>
                <a:gd name="T0" fmla="*/ 7 w 244"/>
                <a:gd name="T1" fmla="*/ 36 h 184"/>
                <a:gd name="T2" fmla="*/ 21 w 244"/>
                <a:gd name="T3" fmla="*/ 52 h 184"/>
                <a:gd name="T4" fmla="*/ 77 w 244"/>
                <a:gd name="T5" fmla="*/ 49 h 184"/>
                <a:gd name="T6" fmla="*/ 144 w 244"/>
                <a:gd name="T7" fmla="*/ 21 h 184"/>
                <a:gd name="T8" fmla="*/ 203 w 244"/>
                <a:gd name="T9" fmla="*/ 3 h 184"/>
                <a:gd name="T10" fmla="*/ 238 w 244"/>
                <a:gd name="T11" fmla="*/ 8 h 184"/>
                <a:gd name="T12" fmla="*/ 241 w 244"/>
                <a:gd name="T13" fmla="*/ 22 h 184"/>
                <a:gd name="T14" fmla="*/ 232 w 244"/>
                <a:gd name="T15" fmla="*/ 27 h 184"/>
                <a:gd name="T16" fmla="*/ 225 w 244"/>
                <a:gd name="T17" fmla="*/ 36 h 184"/>
                <a:gd name="T18" fmla="*/ 225 w 244"/>
                <a:gd name="T19" fmla="*/ 56 h 184"/>
                <a:gd name="T20" fmla="*/ 222 w 244"/>
                <a:gd name="T21" fmla="*/ 69 h 184"/>
                <a:gd name="T22" fmla="*/ 220 w 244"/>
                <a:gd name="T23" fmla="*/ 76 h 184"/>
                <a:gd name="T24" fmla="*/ 216 w 244"/>
                <a:gd name="T25" fmla="*/ 83 h 184"/>
                <a:gd name="T26" fmla="*/ 232 w 244"/>
                <a:gd name="T27" fmla="*/ 92 h 184"/>
                <a:gd name="T28" fmla="*/ 244 w 244"/>
                <a:gd name="T29" fmla="*/ 102 h 184"/>
                <a:gd name="T30" fmla="*/ 231 w 244"/>
                <a:gd name="T31" fmla="*/ 108 h 184"/>
                <a:gd name="T32" fmla="*/ 211 w 244"/>
                <a:gd name="T33" fmla="*/ 106 h 184"/>
                <a:gd name="T34" fmla="*/ 201 w 244"/>
                <a:gd name="T35" fmla="*/ 115 h 184"/>
                <a:gd name="T36" fmla="*/ 188 w 244"/>
                <a:gd name="T37" fmla="*/ 126 h 184"/>
                <a:gd name="T38" fmla="*/ 181 w 244"/>
                <a:gd name="T39" fmla="*/ 135 h 184"/>
                <a:gd name="T40" fmla="*/ 179 w 244"/>
                <a:gd name="T41" fmla="*/ 147 h 184"/>
                <a:gd name="T42" fmla="*/ 174 w 244"/>
                <a:gd name="T43" fmla="*/ 158 h 184"/>
                <a:gd name="T44" fmla="*/ 155 w 244"/>
                <a:gd name="T45" fmla="*/ 165 h 184"/>
                <a:gd name="T46" fmla="*/ 139 w 244"/>
                <a:gd name="T47" fmla="*/ 167 h 184"/>
                <a:gd name="T48" fmla="*/ 116 w 244"/>
                <a:gd name="T49" fmla="*/ 164 h 184"/>
                <a:gd name="T50" fmla="*/ 104 w 244"/>
                <a:gd name="T51" fmla="*/ 163 h 184"/>
                <a:gd name="T52" fmla="*/ 92 w 244"/>
                <a:gd name="T53" fmla="*/ 169 h 184"/>
                <a:gd name="T54" fmla="*/ 70 w 244"/>
                <a:gd name="T55" fmla="*/ 177 h 184"/>
                <a:gd name="T56" fmla="*/ 57 w 244"/>
                <a:gd name="T57" fmla="*/ 184 h 184"/>
                <a:gd name="T58" fmla="*/ 51 w 244"/>
                <a:gd name="T59" fmla="*/ 183 h 184"/>
                <a:gd name="T60" fmla="*/ 48 w 244"/>
                <a:gd name="T61" fmla="*/ 172 h 184"/>
                <a:gd name="T62" fmla="*/ 50 w 244"/>
                <a:gd name="T63" fmla="*/ 165 h 184"/>
                <a:gd name="T64" fmla="*/ 24 w 244"/>
                <a:gd name="T65" fmla="*/ 143 h 184"/>
                <a:gd name="T66" fmla="*/ 21 w 244"/>
                <a:gd name="T67" fmla="*/ 138 h 184"/>
                <a:gd name="T68" fmla="*/ 20 w 244"/>
                <a:gd name="T69" fmla="*/ 133 h 184"/>
                <a:gd name="T70" fmla="*/ 20 w 244"/>
                <a:gd name="T71" fmla="*/ 125 h 184"/>
                <a:gd name="T72" fmla="*/ 16 w 244"/>
                <a:gd name="T73" fmla="*/ 113 h 184"/>
                <a:gd name="T74" fmla="*/ 19 w 244"/>
                <a:gd name="T75" fmla="*/ 106 h 184"/>
                <a:gd name="T76" fmla="*/ 25 w 244"/>
                <a:gd name="T77" fmla="*/ 99 h 184"/>
                <a:gd name="T78" fmla="*/ 33 w 244"/>
                <a:gd name="T79" fmla="*/ 84 h 184"/>
                <a:gd name="T80" fmla="*/ 21 w 244"/>
                <a:gd name="T81" fmla="*/ 77 h 184"/>
                <a:gd name="T82" fmla="*/ 11 w 244"/>
                <a:gd name="T83" fmla="*/ 73 h 184"/>
                <a:gd name="T84" fmla="*/ 2 w 244"/>
                <a:gd name="T85" fmla="*/ 60 h 184"/>
                <a:gd name="T86" fmla="*/ 1 w 244"/>
                <a:gd name="T87" fmla="*/ 47 h 184"/>
                <a:gd name="T88" fmla="*/ 7 w 244"/>
                <a:gd name="T89" fmla="*/ 39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44" h="184">
                  <a:moveTo>
                    <a:pt x="7" y="38"/>
                  </a:moveTo>
                  <a:cubicBezTo>
                    <a:pt x="7" y="36"/>
                    <a:pt x="7" y="36"/>
                    <a:pt x="7" y="36"/>
                  </a:cubicBezTo>
                  <a:cubicBezTo>
                    <a:pt x="7" y="36"/>
                    <a:pt x="7" y="36"/>
                    <a:pt x="7" y="36"/>
                  </a:cubicBezTo>
                  <a:cubicBezTo>
                    <a:pt x="14" y="34"/>
                    <a:pt x="20" y="38"/>
                    <a:pt x="23" y="38"/>
                  </a:cubicBezTo>
                  <a:cubicBezTo>
                    <a:pt x="29" y="39"/>
                    <a:pt x="16" y="46"/>
                    <a:pt x="18" y="46"/>
                  </a:cubicBezTo>
                  <a:cubicBezTo>
                    <a:pt x="20" y="45"/>
                    <a:pt x="18" y="51"/>
                    <a:pt x="21" y="52"/>
                  </a:cubicBezTo>
                  <a:cubicBezTo>
                    <a:pt x="26" y="53"/>
                    <a:pt x="30" y="49"/>
                    <a:pt x="36" y="49"/>
                  </a:cubicBezTo>
                  <a:cubicBezTo>
                    <a:pt x="41" y="48"/>
                    <a:pt x="47" y="51"/>
                    <a:pt x="49" y="49"/>
                  </a:cubicBezTo>
                  <a:cubicBezTo>
                    <a:pt x="53" y="44"/>
                    <a:pt x="69" y="54"/>
                    <a:pt x="77" y="49"/>
                  </a:cubicBezTo>
                  <a:cubicBezTo>
                    <a:pt x="82" y="45"/>
                    <a:pt x="102" y="43"/>
                    <a:pt x="109" y="43"/>
                  </a:cubicBezTo>
                  <a:cubicBezTo>
                    <a:pt x="127" y="42"/>
                    <a:pt x="128" y="42"/>
                    <a:pt x="136" y="37"/>
                  </a:cubicBezTo>
                  <a:cubicBezTo>
                    <a:pt x="136" y="37"/>
                    <a:pt x="141" y="26"/>
                    <a:pt x="144" y="21"/>
                  </a:cubicBezTo>
                  <a:cubicBezTo>
                    <a:pt x="146" y="17"/>
                    <a:pt x="152" y="15"/>
                    <a:pt x="158" y="11"/>
                  </a:cubicBezTo>
                  <a:cubicBezTo>
                    <a:pt x="163" y="7"/>
                    <a:pt x="176" y="3"/>
                    <a:pt x="179" y="2"/>
                  </a:cubicBezTo>
                  <a:cubicBezTo>
                    <a:pt x="182" y="2"/>
                    <a:pt x="203" y="3"/>
                    <a:pt x="203" y="3"/>
                  </a:cubicBezTo>
                  <a:cubicBezTo>
                    <a:pt x="214" y="0"/>
                    <a:pt x="214" y="0"/>
                    <a:pt x="214" y="0"/>
                  </a:cubicBezTo>
                  <a:cubicBezTo>
                    <a:pt x="214" y="0"/>
                    <a:pt x="216" y="8"/>
                    <a:pt x="219" y="9"/>
                  </a:cubicBezTo>
                  <a:cubicBezTo>
                    <a:pt x="228" y="10"/>
                    <a:pt x="235" y="10"/>
                    <a:pt x="238" y="8"/>
                  </a:cubicBezTo>
                  <a:cubicBezTo>
                    <a:pt x="239" y="8"/>
                    <a:pt x="239" y="10"/>
                    <a:pt x="240" y="11"/>
                  </a:cubicBezTo>
                  <a:cubicBezTo>
                    <a:pt x="241" y="13"/>
                    <a:pt x="242" y="17"/>
                    <a:pt x="242" y="17"/>
                  </a:cubicBezTo>
                  <a:cubicBezTo>
                    <a:pt x="241" y="22"/>
                    <a:pt x="241" y="22"/>
                    <a:pt x="241" y="22"/>
                  </a:cubicBezTo>
                  <a:cubicBezTo>
                    <a:pt x="240" y="23"/>
                    <a:pt x="240" y="23"/>
                    <a:pt x="240" y="23"/>
                  </a:cubicBezTo>
                  <a:cubicBezTo>
                    <a:pt x="235" y="26"/>
                    <a:pt x="235" y="26"/>
                    <a:pt x="235" y="26"/>
                  </a:cubicBezTo>
                  <a:cubicBezTo>
                    <a:pt x="235" y="26"/>
                    <a:pt x="233" y="26"/>
                    <a:pt x="232" y="27"/>
                  </a:cubicBezTo>
                  <a:cubicBezTo>
                    <a:pt x="231" y="27"/>
                    <a:pt x="229" y="28"/>
                    <a:pt x="229" y="28"/>
                  </a:cubicBezTo>
                  <a:cubicBezTo>
                    <a:pt x="229" y="28"/>
                    <a:pt x="227" y="30"/>
                    <a:pt x="227" y="31"/>
                  </a:cubicBezTo>
                  <a:cubicBezTo>
                    <a:pt x="226" y="33"/>
                    <a:pt x="225" y="36"/>
                    <a:pt x="225" y="36"/>
                  </a:cubicBezTo>
                  <a:cubicBezTo>
                    <a:pt x="223" y="41"/>
                    <a:pt x="223" y="41"/>
                    <a:pt x="223" y="41"/>
                  </a:cubicBezTo>
                  <a:cubicBezTo>
                    <a:pt x="223" y="48"/>
                    <a:pt x="223" y="48"/>
                    <a:pt x="223" y="48"/>
                  </a:cubicBezTo>
                  <a:cubicBezTo>
                    <a:pt x="225" y="56"/>
                    <a:pt x="225" y="56"/>
                    <a:pt x="225" y="56"/>
                  </a:cubicBezTo>
                  <a:cubicBezTo>
                    <a:pt x="227" y="65"/>
                    <a:pt x="227" y="65"/>
                    <a:pt x="227" y="65"/>
                  </a:cubicBezTo>
                  <a:cubicBezTo>
                    <a:pt x="227" y="65"/>
                    <a:pt x="224" y="68"/>
                    <a:pt x="223" y="68"/>
                  </a:cubicBezTo>
                  <a:cubicBezTo>
                    <a:pt x="223" y="68"/>
                    <a:pt x="222" y="69"/>
                    <a:pt x="222" y="69"/>
                  </a:cubicBezTo>
                  <a:cubicBezTo>
                    <a:pt x="222" y="71"/>
                    <a:pt x="222" y="71"/>
                    <a:pt x="222" y="71"/>
                  </a:cubicBezTo>
                  <a:cubicBezTo>
                    <a:pt x="221" y="74"/>
                    <a:pt x="221" y="74"/>
                    <a:pt x="221" y="74"/>
                  </a:cubicBezTo>
                  <a:cubicBezTo>
                    <a:pt x="220" y="76"/>
                    <a:pt x="220" y="76"/>
                    <a:pt x="220" y="76"/>
                  </a:cubicBezTo>
                  <a:cubicBezTo>
                    <a:pt x="220" y="76"/>
                    <a:pt x="219" y="78"/>
                    <a:pt x="218" y="78"/>
                  </a:cubicBezTo>
                  <a:cubicBezTo>
                    <a:pt x="217" y="79"/>
                    <a:pt x="215" y="81"/>
                    <a:pt x="215" y="81"/>
                  </a:cubicBezTo>
                  <a:cubicBezTo>
                    <a:pt x="216" y="83"/>
                    <a:pt x="216" y="83"/>
                    <a:pt x="216" y="83"/>
                  </a:cubicBezTo>
                  <a:cubicBezTo>
                    <a:pt x="227" y="85"/>
                    <a:pt x="227" y="85"/>
                    <a:pt x="227" y="85"/>
                  </a:cubicBezTo>
                  <a:cubicBezTo>
                    <a:pt x="227" y="87"/>
                    <a:pt x="227" y="87"/>
                    <a:pt x="227" y="87"/>
                  </a:cubicBezTo>
                  <a:cubicBezTo>
                    <a:pt x="232" y="92"/>
                    <a:pt x="232" y="92"/>
                    <a:pt x="232" y="92"/>
                  </a:cubicBezTo>
                  <a:cubicBezTo>
                    <a:pt x="235" y="97"/>
                    <a:pt x="235" y="97"/>
                    <a:pt x="235" y="97"/>
                  </a:cubicBezTo>
                  <a:cubicBezTo>
                    <a:pt x="240" y="99"/>
                    <a:pt x="240" y="99"/>
                    <a:pt x="240" y="99"/>
                  </a:cubicBezTo>
                  <a:cubicBezTo>
                    <a:pt x="240" y="99"/>
                    <a:pt x="244" y="102"/>
                    <a:pt x="244" y="102"/>
                  </a:cubicBezTo>
                  <a:cubicBezTo>
                    <a:pt x="243" y="103"/>
                    <a:pt x="238" y="105"/>
                    <a:pt x="238" y="105"/>
                  </a:cubicBezTo>
                  <a:cubicBezTo>
                    <a:pt x="235" y="107"/>
                    <a:pt x="235" y="107"/>
                    <a:pt x="235" y="107"/>
                  </a:cubicBezTo>
                  <a:cubicBezTo>
                    <a:pt x="235" y="107"/>
                    <a:pt x="233" y="107"/>
                    <a:pt x="231" y="108"/>
                  </a:cubicBezTo>
                  <a:cubicBezTo>
                    <a:pt x="230" y="109"/>
                    <a:pt x="224" y="112"/>
                    <a:pt x="224" y="112"/>
                  </a:cubicBezTo>
                  <a:cubicBezTo>
                    <a:pt x="216" y="107"/>
                    <a:pt x="216" y="107"/>
                    <a:pt x="216" y="107"/>
                  </a:cubicBezTo>
                  <a:cubicBezTo>
                    <a:pt x="211" y="106"/>
                    <a:pt x="211" y="106"/>
                    <a:pt x="211" y="106"/>
                  </a:cubicBezTo>
                  <a:cubicBezTo>
                    <a:pt x="209" y="109"/>
                    <a:pt x="209" y="109"/>
                    <a:pt x="209" y="109"/>
                  </a:cubicBezTo>
                  <a:cubicBezTo>
                    <a:pt x="204" y="110"/>
                    <a:pt x="204" y="110"/>
                    <a:pt x="204" y="110"/>
                  </a:cubicBezTo>
                  <a:cubicBezTo>
                    <a:pt x="201" y="115"/>
                    <a:pt x="201" y="115"/>
                    <a:pt x="201" y="115"/>
                  </a:cubicBezTo>
                  <a:cubicBezTo>
                    <a:pt x="201" y="115"/>
                    <a:pt x="194" y="117"/>
                    <a:pt x="192" y="118"/>
                  </a:cubicBezTo>
                  <a:cubicBezTo>
                    <a:pt x="191" y="119"/>
                    <a:pt x="187" y="122"/>
                    <a:pt x="187" y="122"/>
                  </a:cubicBezTo>
                  <a:cubicBezTo>
                    <a:pt x="188" y="126"/>
                    <a:pt x="188" y="126"/>
                    <a:pt x="188" y="126"/>
                  </a:cubicBezTo>
                  <a:cubicBezTo>
                    <a:pt x="184" y="129"/>
                    <a:pt x="184" y="129"/>
                    <a:pt x="184" y="129"/>
                  </a:cubicBezTo>
                  <a:cubicBezTo>
                    <a:pt x="184" y="129"/>
                    <a:pt x="181" y="130"/>
                    <a:pt x="180" y="132"/>
                  </a:cubicBezTo>
                  <a:cubicBezTo>
                    <a:pt x="180" y="134"/>
                    <a:pt x="181" y="135"/>
                    <a:pt x="181" y="135"/>
                  </a:cubicBezTo>
                  <a:cubicBezTo>
                    <a:pt x="179" y="135"/>
                    <a:pt x="176" y="136"/>
                    <a:pt x="175" y="137"/>
                  </a:cubicBezTo>
                  <a:cubicBezTo>
                    <a:pt x="174" y="137"/>
                    <a:pt x="174" y="139"/>
                    <a:pt x="175" y="141"/>
                  </a:cubicBezTo>
                  <a:cubicBezTo>
                    <a:pt x="175" y="142"/>
                    <a:pt x="177" y="144"/>
                    <a:pt x="179" y="147"/>
                  </a:cubicBezTo>
                  <a:cubicBezTo>
                    <a:pt x="180" y="150"/>
                    <a:pt x="181" y="150"/>
                    <a:pt x="181" y="151"/>
                  </a:cubicBezTo>
                  <a:cubicBezTo>
                    <a:pt x="181" y="152"/>
                    <a:pt x="180" y="155"/>
                    <a:pt x="179" y="156"/>
                  </a:cubicBezTo>
                  <a:cubicBezTo>
                    <a:pt x="177" y="158"/>
                    <a:pt x="175" y="158"/>
                    <a:pt x="174" y="158"/>
                  </a:cubicBezTo>
                  <a:cubicBezTo>
                    <a:pt x="173" y="159"/>
                    <a:pt x="170" y="161"/>
                    <a:pt x="169" y="161"/>
                  </a:cubicBezTo>
                  <a:cubicBezTo>
                    <a:pt x="168" y="162"/>
                    <a:pt x="163" y="163"/>
                    <a:pt x="162" y="163"/>
                  </a:cubicBezTo>
                  <a:cubicBezTo>
                    <a:pt x="161" y="163"/>
                    <a:pt x="155" y="165"/>
                    <a:pt x="155" y="165"/>
                  </a:cubicBezTo>
                  <a:cubicBezTo>
                    <a:pt x="150" y="167"/>
                    <a:pt x="150" y="167"/>
                    <a:pt x="150" y="167"/>
                  </a:cubicBezTo>
                  <a:cubicBezTo>
                    <a:pt x="147" y="169"/>
                    <a:pt x="147" y="169"/>
                    <a:pt x="147" y="169"/>
                  </a:cubicBezTo>
                  <a:cubicBezTo>
                    <a:pt x="139" y="167"/>
                    <a:pt x="139" y="167"/>
                    <a:pt x="139" y="167"/>
                  </a:cubicBezTo>
                  <a:cubicBezTo>
                    <a:pt x="129" y="164"/>
                    <a:pt x="129" y="164"/>
                    <a:pt x="129" y="164"/>
                  </a:cubicBezTo>
                  <a:cubicBezTo>
                    <a:pt x="129" y="164"/>
                    <a:pt x="124" y="168"/>
                    <a:pt x="123" y="168"/>
                  </a:cubicBezTo>
                  <a:cubicBezTo>
                    <a:pt x="122" y="168"/>
                    <a:pt x="116" y="164"/>
                    <a:pt x="116" y="164"/>
                  </a:cubicBezTo>
                  <a:cubicBezTo>
                    <a:pt x="113" y="159"/>
                    <a:pt x="113" y="159"/>
                    <a:pt x="113" y="159"/>
                  </a:cubicBezTo>
                  <a:cubicBezTo>
                    <a:pt x="113" y="159"/>
                    <a:pt x="107" y="160"/>
                    <a:pt x="106" y="160"/>
                  </a:cubicBezTo>
                  <a:cubicBezTo>
                    <a:pt x="105" y="160"/>
                    <a:pt x="104" y="162"/>
                    <a:pt x="104" y="163"/>
                  </a:cubicBezTo>
                  <a:cubicBezTo>
                    <a:pt x="103" y="163"/>
                    <a:pt x="101" y="163"/>
                    <a:pt x="99" y="163"/>
                  </a:cubicBezTo>
                  <a:cubicBezTo>
                    <a:pt x="96" y="163"/>
                    <a:pt x="94" y="165"/>
                    <a:pt x="94" y="165"/>
                  </a:cubicBezTo>
                  <a:cubicBezTo>
                    <a:pt x="92" y="169"/>
                    <a:pt x="92" y="169"/>
                    <a:pt x="92" y="169"/>
                  </a:cubicBezTo>
                  <a:cubicBezTo>
                    <a:pt x="92" y="169"/>
                    <a:pt x="87" y="171"/>
                    <a:pt x="87" y="171"/>
                  </a:cubicBezTo>
                  <a:cubicBezTo>
                    <a:pt x="86" y="172"/>
                    <a:pt x="77" y="175"/>
                    <a:pt x="77" y="175"/>
                  </a:cubicBezTo>
                  <a:cubicBezTo>
                    <a:pt x="70" y="177"/>
                    <a:pt x="70" y="177"/>
                    <a:pt x="70" y="177"/>
                  </a:cubicBezTo>
                  <a:cubicBezTo>
                    <a:pt x="70" y="177"/>
                    <a:pt x="68" y="178"/>
                    <a:pt x="67" y="177"/>
                  </a:cubicBezTo>
                  <a:cubicBezTo>
                    <a:pt x="66" y="177"/>
                    <a:pt x="63" y="180"/>
                    <a:pt x="63" y="180"/>
                  </a:cubicBezTo>
                  <a:cubicBezTo>
                    <a:pt x="57" y="184"/>
                    <a:pt x="57" y="184"/>
                    <a:pt x="57" y="184"/>
                  </a:cubicBezTo>
                  <a:cubicBezTo>
                    <a:pt x="51" y="184"/>
                    <a:pt x="51" y="184"/>
                    <a:pt x="51" y="184"/>
                  </a:cubicBezTo>
                  <a:cubicBezTo>
                    <a:pt x="51" y="184"/>
                    <a:pt x="51" y="183"/>
                    <a:pt x="51" y="183"/>
                  </a:cubicBezTo>
                  <a:cubicBezTo>
                    <a:pt x="51" y="183"/>
                    <a:pt x="51" y="183"/>
                    <a:pt x="51" y="183"/>
                  </a:cubicBezTo>
                  <a:cubicBezTo>
                    <a:pt x="51" y="182"/>
                    <a:pt x="51" y="182"/>
                    <a:pt x="51" y="182"/>
                  </a:cubicBezTo>
                  <a:cubicBezTo>
                    <a:pt x="51" y="181"/>
                    <a:pt x="50" y="180"/>
                    <a:pt x="50" y="178"/>
                  </a:cubicBezTo>
                  <a:cubicBezTo>
                    <a:pt x="49" y="176"/>
                    <a:pt x="48" y="174"/>
                    <a:pt x="48" y="172"/>
                  </a:cubicBezTo>
                  <a:cubicBezTo>
                    <a:pt x="48" y="171"/>
                    <a:pt x="49" y="170"/>
                    <a:pt x="49" y="169"/>
                  </a:cubicBezTo>
                  <a:cubicBezTo>
                    <a:pt x="49" y="169"/>
                    <a:pt x="49" y="169"/>
                    <a:pt x="49" y="169"/>
                  </a:cubicBezTo>
                  <a:cubicBezTo>
                    <a:pt x="50" y="168"/>
                    <a:pt x="50" y="167"/>
                    <a:pt x="50" y="165"/>
                  </a:cubicBezTo>
                  <a:cubicBezTo>
                    <a:pt x="49" y="161"/>
                    <a:pt x="45" y="161"/>
                    <a:pt x="44" y="157"/>
                  </a:cubicBezTo>
                  <a:cubicBezTo>
                    <a:pt x="43" y="154"/>
                    <a:pt x="39" y="151"/>
                    <a:pt x="39" y="150"/>
                  </a:cubicBezTo>
                  <a:cubicBezTo>
                    <a:pt x="32" y="146"/>
                    <a:pt x="28" y="147"/>
                    <a:pt x="24" y="143"/>
                  </a:cubicBezTo>
                  <a:cubicBezTo>
                    <a:pt x="23" y="142"/>
                    <a:pt x="22" y="141"/>
                    <a:pt x="22" y="140"/>
                  </a:cubicBezTo>
                  <a:cubicBezTo>
                    <a:pt x="23" y="139"/>
                    <a:pt x="23" y="139"/>
                    <a:pt x="23" y="139"/>
                  </a:cubicBezTo>
                  <a:cubicBezTo>
                    <a:pt x="23" y="139"/>
                    <a:pt x="22" y="139"/>
                    <a:pt x="21" y="138"/>
                  </a:cubicBezTo>
                  <a:cubicBezTo>
                    <a:pt x="20" y="137"/>
                    <a:pt x="19" y="136"/>
                    <a:pt x="18" y="135"/>
                  </a:cubicBezTo>
                  <a:cubicBezTo>
                    <a:pt x="18" y="135"/>
                    <a:pt x="18" y="135"/>
                    <a:pt x="18" y="135"/>
                  </a:cubicBezTo>
                  <a:cubicBezTo>
                    <a:pt x="19" y="135"/>
                    <a:pt x="20" y="133"/>
                    <a:pt x="20" y="133"/>
                  </a:cubicBezTo>
                  <a:cubicBezTo>
                    <a:pt x="21" y="130"/>
                    <a:pt x="21" y="130"/>
                    <a:pt x="21" y="130"/>
                  </a:cubicBezTo>
                  <a:cubicBezTo>
                    <a:pt x="22" y="128"/>
                    <a:pt x="22" y="128"/>
                    <a:pt x="22" y="128"/>
                  </a:cubicBezTo>
                  <a:cubicBezTo>
                    <a:pt x="22" y="128"/>
                    <a:pt x="21" y="125"/>
                    <a:pt x="20" y="125"/>
                  </a:cubicBezTo>
                  <a:cubicBezTo>
                    <a:pt x="20" y="124"/>
                    <a:pt x="17" y="123"/>
                    <a:pt x="17" y="123"/>
                  </a:cubicBezTo>
                  <a:cubicBezTo>
                    <a:pt x="17" y="118"/>
                    <a:pt x="17" y="118"/>
                    <a:pt x="17" y="118"/>
                  </a:cubicBezTo>
                  <a:cubicBezTo>
                    <a:pt x="16" y="113"/>
                    <a:pt x="16" y="113"/>
                    <a:pt x="16" y="113"/>
                  </a:cubicBezTo>
                  <a:cubicBezTo>
                    <a:pt x="14" y="110"/>
                    <a:pt x="14" y="110"/>
                    <a:pt x="14" y="110"/>
                  </a:cubicBezTo>
                  <a:cubicBezTo>
                    <a:pt x="14" y="110"/>
                    <a:pt x="16" y="108"/>
                    <a:pt x="17" y="107"/>
                  </a:cubicBezTo>
                  <a:cubicBezTo>
                    <a:pt x="17" y="107"/>
                    <a:pt x="18" y="106"/>
                    <a:pt x="19" y="106"/>
                  </a:cubicBezTo>
                  <a:cubicBezTo>
                    <a:pt x="20" y="105"/>
                    <a:pt x="22" y="105"/>
                    <a:pt x="23" y="105"/>
                  </a:cubicBezTo>
                  <a:cubicBezTo>
                    <a:pt x="24" y="105"/>
                    <a:pt x="26" y="103"/>
                    <a:pt x="26" y="103"/>
                  </a:cubicBezTo>
                  <a:cubicBezTo>
                    <a:pt x="26" y="103"/>
                    <a:pt x="26" y="100"/>
                    <a:pt x="25" y="99"/>
                  </a:cubicBezTo>
                  <a:cubicBezTo>
                    <a:pt x="25" y="97"/>
                    <a:pt x="27" y="95"/>
                    <a:pt x="27" y="95"/>
                  </a:cubicBezTo>
                  <a:cubicBezTo>
                    <a:pt x="27" y="95"/>
                    <a:pt x="30" y="91"/>
                    <a:pt x="31" y="90"/>
                  </a:cubicBezTo>
                  <a:cubicBezTo>
                    <a:pt x="32" y="89"/>
                    <a:pt x="33" y="84"/>
                    <a:pt x="33" y="84"/>
                  </a:cubicBezTo>
                  <a:cubicBezTo>
                    <a:pt x="29" y="84"/>
                    <a:pt x="29" y="84"/>
                    <a:pt x="29" y="84"/>
                  </a:cubicBezTo>
                  <a:cubicBezTo>
                    <a:pt x="25" y="83"/>
                    <a:pt x="25" y="83"/>
                    <a:pt x="25" y="83"/>
                  </a:cubicBezTo>
                  <a:cubicBezTo>
                    <a:pt x="25" y="83"/>
                    <a:pt x="21" y="77"/>
                    <a:pt x="21" y="77"/>
                  </a:cubicBezTo>
                  <a:cubicBezTo>
                    <a:pt x="21" y="76"/>
                    <a:pt x="19" y="76"/>
                    <a:pt x="19" y="76"/>
                  </a:cubicBezTo>
                  <a:cubicBezTo>
                    <a:pt x="19" y="76"/>
                    <a:pt x="15" y="74"/>
                    <a:pt x="15" y="74"/>
                  </a:cubicBezTo>
                  <a:cubicBezTo>
                    <a:pt x="14" y="74"/>
                    <a:pt x="11" y="73"/>
                    <a:pt x="11" y="73"/>
                  </a:cubicBezTo>
                  <a:cubicBezTo>
                    <a:pt x="11" y="73"/>
                    <a:pt x="7" y="68"/>
                    <a:pt x="6" y="66"/>
                  </a:cubicBezTo>
                  <a:cubicBezTo>
                    <a:pt x="5" y="64"/>
                    <a:pt x="4" y="63"/>
                    <a:pt x="4" y="63"/>
                  </a:cubicBezTo>
                  <a:cubicBezTo>
                    <a:pt x="4" y="63"/>
                    <a:pt x="3" y="61"/>
                    <a:pt x="2" y="60"/>
                  </a:cubicBezTo>
                  <a:cubicBezTo>
                    <a:pt x="1" y="59"/>
                    <a:pt x="1" y="57"/>
                    <a:pt x="1" y="57"/>
                  </a:cubicBezTo>
                  <a:cubicBezTo>
                    <a:pt x="1" y="57"/>
                    <a:pt x="2" y="54"/>
                    <a:pt x="1" y="52"/>
                  </a:cubicBezTo>
                  <a:cubicBezTo>
                    <a:pt x="1" y="51"/>
                    <a:pt x="0" y="47"/>
                    <a:pt x="1" y="47"/>
                  </a:cubicBezTo>
                  <a:cubicBezTo>
                    <a:pt x="2" y="45"/>
                    <a:pt x="3" y="43"/>
                    <a:pt x="5" y="42"/>
                  </a:cubicBezTo>
                  <a:cubicBezTo>
                    <a:pt x="6" y="42"/>
                    <a:pt x="6" y="42"/>
                    <a:pt x="7" y="42"/>
                  </a:cubicBezTo>
                  <a:cubicBezTo>
                    <a:pt x="8" y="42"/>
                    <a:pt x="7" y="39"/>
                    <a:pt x="7" y="39"/>
                  </a:cubicBezTo>
                  <a:lnTo>
                    <a:pt x="7" y="38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75" name="Freeform 212">
              <a:extLst>
                <a:ext uri="{FF2B5EF4-FFF2-40B4-BE49-F238E27FC236}">
                  <a16:creationId xmlns:a16="http://schemas.microsoft.com/office/drawing/2014/main" id="{ADD18F35-9278-425C-88E0-8F1CBF607AB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212115" y="3121100"/>
              <a:ext cx="622278" cy="493289"/>
            </a:xfrm>
            <a:custGeom>
              <a:avLst/>
              <a:gdLst>
                <a:gd name="T0" fmla="*/ 3 w 273"/>
                <a:gd name="T1" fmla="*/ 68 h 223"/>
                <a:gd name="T2" fmla="*/ 41 w 273"/>
                <a:gd name="T3" fmla="*/ 71 h 223"/>
                <a:gd name="T4" fmla="*/ 60 w 273"/>
                <a:gd name="T5" fmla="*/ 70 h 223"/>
                <a:gd name="T6" fmla="*/ 73 w 273"/>
                <a:gd name="T7" fmla="*/ 54 h 223"/>
                <a:gd name="T8" fmla="*/ 49 w 273"/>
                <a:gd name="T9" fmla="*/ 36 h 223"/>
                <a:gd name="T10" fmla="*/ 65 w 273"/>
                <a:gd name="T11" fmla="*/ 28 h 223"/>
                <a:gd name="T12" fmla="*/ 87 w 273"/>
                <a:gd name="T13" fmla="*/ 33 h 223"/>
                <a:gd name="T14" fmla="*/ 101 w 273"/>
                <a:gd name="T15" fmla="*/ 44 h 223"/>
                <a:gd name="T16" fmla="*/ 128 w 273"/>
                <a:gd name="T17" fmla="*/ 54 h 223"/>
                <a:gd name="T18" fmla="*/ 145 w 273"/>
                <a:gd name="T19" fmla="*/ 30 h 223"/>
                <a:gd name="T20" fmla="*/ 161 w 273"/>
                <a:gd name="T21" fmla="*/ 0 h 223"/>
                <a:gd name="T22" fmla="*/ 202 w 273"/>
                <a:gd name="T23" fmla="*/ 43 h 223"/>
                <a:gd name="T24" fmla="*/ 227 w 273"/>
                <a:gd name="T25" fmla="*/ 63 h 223"/>
                <a:gd name="T26" fmla="*/ 260 w 273"/>
                <a:gd name="T27" fmla="*/ 65 h 223"/>
                <a:gd name="T28" fmla="*/ 262 w 273"/>
                <a:gd name="T29" fmla="*/ 72 h 223"/>
                <a:gd name="T30" fmla="*/ 240 w 273"/>
                <a:gd name="T31" fmla="*/ 85 h 223"/>
                <a:gd name="T32" fmla="*/ 233 w 273"/>
                <a:gd name="T33" fmla="*/ 106 h 223"/>
                <a:gd name="T34" fmla="*/ 236 w 273"/>
                <a:gd name="T35" fmla="*/ 125 h 223"/>
                <a:gd name="T36" fmla="*/ 243 w 273"/>
                <a:gd name="T37" fmla="*/ 148 h 223"/>
                <a:gd name="T38" fmla="*/ 237 w 273"/>
                <a:gd name="T39" fmla="*/ 172 h 223"/>
                <a:gd name="T40" fmla="*/ 229 w 273"/>
                <a:gd name="T41" fmla="*/ 161 h 223"/>
                <a:gd name="T42" fmla="*/ 223 w 273"/>
                <a:gd name="T43" fmla="*/ 178 h 223"/>
                <a:gd name="T44" fmla="*/ 230 w 273"/>
                <a:gd name="T45" fmla="*/ 201 h 223"/>
                <a:gd name="T46" fmla="*/ 211 w 273"/>
                <a:gd name="T47" fmla="*/ 207 h 223"/>
                <a:gd name="T48" fmla="*/ 195 w 273"/>
                <a:gd name="T49" fmla="*/ 200 h 223"/>
                <a:gd name="T50" fmla="*/ 193 w 273"/>
                <a:gd name="T51" fmla="*/ 177 h 223"/>
                <a:gd name="T52" fmla="*/ 189 w 273"/>
                <a:gd name="T53" fmla="*/ 154 h 223"/>
                <a:gd name="T54" fmla="*/ 152 w 273"/>
                <a:gd name="T55" fmla="*/ 156 h 223"/>
                <a:gd name="T56" fmla="*/ 123 w 273"/>
                <a:gd name="T57" fmla="*/ 193 h 223"/>
                <a:gd name="T58" fmla="*/ 98 w 273"/>
                <a:gd name="T59" fmla="*/ 195 h 223"/>
                <a:gd name="T60" fmla="*/ 96 w 273"/>
                <a:gd name="T61" fmla="*/ 182 h 223"/>
                <a:gd name="T62" fmla="*/ 98 w 273"/>
                <a:gd name="T63" fmla="*/ 169 h 223"/>
                <a:gd name="T64" fmla="*/ 89 w 273"/>
                <a:gd name="T65" fmla="*/ 162 h 223"/>
                <a:gd name="T66" fmla="*/ 91 w 273"/>
                <a:gd name="T67" fmla="*/ 154 h 223"/>
                <a:gd name="T68" fmla="*/ 89 w 273"/>
                <a:gd name="T69" fmla="*/ 147 h 223"/>
                <a:gd name="T70" fmla="*/ 78 w 273"/>
                <a:gd name="T71" fmla="*/ 142 h 223"/>
                <a:gd name="T72" fmla="*/ 62 w 273"/>
                <a:gd name="T73" fmla="*/ 137 h 223"/>
                <a:gd name="T74" fmla="*/ 47 w 273"/>
                <a:gd name="T75" fmla="*/ 132 h 223"/>
                <a:gd name="T76" fmla="*/ 50 w 273"/>
                <a:gd name="T77" fmla="*/ 125 h 223"/>
                <a:gd name="T78" fmla="*/ 55 w 273"/>
                <a:gd name="T79" fmla="*/ 116 h 223"/>
                <a:gd name="T80" fmla="*/ 44 w 273"/>
                <a:gd name="T81" fmla="*/ 111 h 223"/>
                <a:gd name="T82" fmla="*/ 26 w 273"/>
                <a:gd name="T83" fmla="*/ 100 h 223"/>
                <a:gd name="T84" fmla="*/ 24 w 273"/>
                <a:gd name="T85" fmla="*/ 88 h 223"/>
                <a:gd name="T86" fmla="*/ 24 w 273"/>
                <a:gd name="T87" fmla="*/ 83 h 223"/>
                <a:gd name="T88" fmla="*/ 16 w 273"/>
                <a:gd name="T89" fmla="*/ 76 h 223"/>
                <a:gd name="T90" fmla="*/ 4 w 273"/>
                <a:gd name="T91" fmla="*/ 76 h 223"/>
                <a:gd name="T92" fmla="*/ 10 w 273"/>
                <a:gd name="T93" fmla="*/ 182 h 223"/>
                <a:gd name="T94" fmla="*/ 26 w 273"/>
                <a:gd name="T95" fmla="*/ 198 h 223"/>
                <a:gd name="T96" fmla="*/ 44 w 273"/>
                <a:gd name="T97" fmla="*/ 209 h 223"/>
                <a:gd name="T98" fmla="*/ 76 w 273"/>
                <a:gd name="T99" fmla="*/ 223 h 223"/>
                <a:gd name="T100" fmla="*/ 78 w 273"/>
                <a:gd name="T101" fmla="*/ 204 h 223"/>
                <a:gd name="T102" fmla="*/ 69 w 273"/>
                <a:gd name="T103" fmla="*/ 195 h 223"/>
                <a:gd name="T104" fmla="*/ 61 w 273"/>
                <a:gd name="T105" fmla="*/ 180 h 223"/>
                <a:gd name="T106" fmla="*/ 34 w 273"/>
                <a:gd name="T107" fmla="*/ 186 h 223"/>
                <a:gd name="T108" fmla="*/ 18 w 273"/>
                <a:gd name="T109" fmla="*/ 180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73" h="223">
                  <a:moveTo>
                    <a:pt x="0" y="75"/>
                  </a:moveTo>
                  <a:cubicBezTo>
                    <a:pt x="1" y="75"/>
                    <a:pt x="3" y="74"/>
                    <a:pt x="4" y="74"/>
                  </a:cubicBezTo>
                  <a:cubicBezTo>
                    <a:pt x="4" y="73"/>
                    <a:pt x="5" y="73"/>
                    <a:pt x="5" y="72"/>
                  </a:cubicBezTo>
                  <a:cubicBezTo>
                    <a:pt x="5" y="72"/>
                    <a:pt x="2" y="71"/>
                    <a:pt x="1" y="69"/>
                  </a:cubicBezTo>
                  <a:cubicBezTo>
                    <a:pt x="1" y="69"/>
                    <a:pt x="3" y="68"/>
                    <a:pt x="3" y="68"/>
                  </a:cubicBezTo>
                  <a:cubicBezTo>
                    <a:pt x="3" y="68"/>
                    <a:pt x="9" y="69"/>
                    <a:pt x="11" y="69"/>
                  </a:cubicBezTo>
                  <a:cubicBezTo>
                    <a:pt x="13" y="69"/>
                    <a:pt x="20" y="67"/>
                    <a:pt x="20" y="67"/>
                  </a:cubicBezTo>
                  <a:cubicBezTo>
                    <a:pt x="22" y="71"/>
                    <a:pt x="22" y="71"/>
                    <a:pt x="22" y="71"/>
                  </a:cubicBezTo>
                  <a:cubicBezTo>
                    <a:pt x="22" y="71"/>
                    <a:pt x="33" y="71"/>
                    <a:pt x="37" y="72"/>
                  </a:cubicBezTo>
                  <a:cubicBezTo>
                    <a:pt x="39" y="73"/>
                    <a:pt x="39" y="72"/>
                    <a:pt x="41" y="71"/>
                  </a:cubicBezTo>
                  <a:cubicBezTo>
                    <a:pt x="42" y="70"/>
                    <a:pt x="44" y="69"/>
                    <a:pt x="45" y="70"/>
                  </a:cubicBezTo>
                  <a:cubicBezTo>
                    <a:pt x="46" y="70"/>
                    <a:pt x="46" y="70"/>
                    <a:pt x="48" y="71"/>
                  </a:cubicBezTo>
                  <a:cubicBezTo>
                    <a:pt x="50" y="72"/>
                    <a:pt x="53" y="73"/>
                    <a:pt x="55" y="73"/>
                  </a:cubicBezTo>
                  <a:cubicBezTo>
                    <a:pt x="59" y="73"/>
                    <a:pt x="59" y="73"/>
                    <a:pt x="59" y="73"/>
                  </a:cubicBezTo>
                  <a:cubicBezTo>
                    <a:pt x="60" y="70"/>
                    <a:pt x="60" y="70"/>
                    <a:pt x="60" y="70"/>
                  </a:cubicBezTo>
                  <a:cubicBezTo>
                    <a:pt x="62" y="72"/>
                    <a:pt x="58" y="59"/>
                    <a:pt x="60" y="59"/>
                  </a:cubicBezTo>
                  <a:cubicBezTo>
                    <a:pt x="63" y="58"/>
                    <a:pt x="64" y="61"/>
                    <a:pt x="68" y="60"/>
                  </a:cubicBezTo>
                  <a:cubicBezTo>
                    <a:pt x="72" y="58"/>
                    <a:pt x="78" y="66"/>
                    <a:pt x="79" y="62"/>
                  </a:cubicBezTo>
                  <a:cubicBezTo>
                    <a:pt x="80" y="59"/>
                    <a:pt x="86" y="63"/>
                    <a:pt x="81" y="59"/>
                  </a:cubicBezTo>
                  <a:cubicBezTo>
                    <a:pt x="75" y="54"/>
                    <a:pt x="77" y="55"/>
                    <a:pt x="73" y="54"/>
                  </a:cubicBezTo>
                  <a:cubicBezTo>
                    <a:pt x="69" y="52"/>
                    <a:pt x="66" y="51"/>
                    <a:pt x="64" y="50"/>
                  </a:cubicBezTo>
                  <a:cubicBezTo>
                    <a:pt x="62" y="50"/>
                    <a:pt x="63" y="50"/>
                    <a:pt x="60" y="48"/>
                  </a:cubicBezTo>
                  <a:cubicBezTo>
                    <a:pt x="57" y="46"/>
                    <a:pt x="54" y="44"/>
                    <a:pt x="54" y="44"/>
                  </a:cubicBezTo>
                  <a:cubicBezTo>
                    <a:pt x="54" y="44"/>
                    <a:pt x="51" y="43"/>
                    <a:pt x="51" y="41"/>
                  </a:cubicBezTo>
                  <a:cubicBezTo>
                    <a:pt x="50" y="39"/>
                    <a:pt x="49" y="36"/>
                    <a:pt x="49" y="36"/>
                  </a:cubicBezTo>
                  <a:cubicBezTo>
                    <a:pt x="54" y="32"/>
                    <a:pt x="54" y="32"/>
                    <a:pt x="54" y="32"/>
                  </a:cubicBezTo>
                  <a:cubicBezTo>
                    <a:pt x="57" y="25"/>
                    <a:pt x="57" y="25"/>
                    <a:pt x="57" y="25"/>
                  </a:cubicBezTo>
                  <a:cubicBezTo>
                    <a:pt x="57" y="25"/>
                    <a:pt x="54" y="23"/>
                    <a:pt x="59" y="23"/>
                  </a:cubicBezTo>
                  <a:cubicBezTo>
                    <a:pt x="63" y="23"/>
                    <a:pt x="63" y="23"/>
                    <a:pt x="63" y="23"/>
                  </a:cubicBezTo>
                  <a:cubicBezTo>
                    <a:pt x="63" y="23"/>
                    <a:pt x="64" y="29"/>
                    <a:pt x="65" y="28"/>
                  </a:cubicBezTo>
                  <a:cubicBezTo>
                    <a:pt x="67" y="28"/>
                    <a:pt x="68" y="26"/>
                    <a:pt x="69" y="25"/>
                  </a:cubicBezTo>
                  <a:cubicBezTo>
                    <a:pt x="70" y="24"/>
                    <a:pt x="73" y="21"/>
                    <a:pt x="74" y="22"/>
                  </a:cubicBezTo>
                  <a:cubicBezTo>
                    <a:pt x="74" y="24"/>
                    <a:pt x="71" y="27"/>
                    <a:pt x="75" y="27"/>
                  </a:cubicBezTo>
                  <a:cubicBezTo>
                    <a:pt x="79" y="27"/>
                    <a:pt x="78" y="29"/>
                    <a:pt x="81" y="30"/>
                  </a:cubicBezTo>
                  <a:cubicBezTo>
                    <a:pt x="84" y="30"/>
                    <a:pt x="87" y="32"/>
                    <a:pt x="87" y="33"/>
                  </a:cubicBezTo>
                  <a:cubicBezTo>
                    <a:pt x="87" y="34"/>
                    <a:pt x="87" y="35"/>
                    <a:pt x="88" y="36"/>
                  </a:cubicBezTo>
                  <a:cubicBezTo>
                    <a:pt x="90" y="37"/>
                    <a:pt x="91" y="36"/>
                    <a:pt x="93" y="36"/>
                  </a:cubicBezTo>
                  <a:cubicBezTo>
                    <a:pt x="95" y="36"/>
                    <a:pt x="95" y="34"/>
                    <a:pt x="96" y="36"/>
                  </a:cubicBezTo>
                  <a:cubicBezTo>
                    <a:pt x="96" y="38"/>
                    <a:pt x="97" y="39"/>
                    <a:pt x="97" y="39"/>
                  </a:cubicBezTo>
                  <a:cubicBezTo>
                    <a:pt x="101" y="44"/>
                    <a:pt x="101" y="44"/>
                    <a:pt x="101" y="44"/>
                  </a:cubicBezTo>
                  <a:cubicBezTo>
                    <a:pt x="105" y="48"/>
                    <a:pt x="105" y="48"/>
                    <a:pt x="105" y="48"/>
                  </a:cubicBezTo>
                  <a:cubicBezTo>
                    <a:pt x="105" y="48"/>
                    <a:pt x="102" y="48"/>
                    <a:pt x="106" y="50"/>
                  </a:cubicBezTo>
                  <a:cubicBezTo>
                    <a:pt x="110" y="51"/>
                    <a:pt x="113" y="51"/>
                    <a:pt x="113" y="51"/>
                  </a:cubicBezTo>
                  <a:cubicBezTo>
                    <a:pt x="113" y="51"/>
                    <a:pt x="113" y="51"/>
                    <a:pt x="117" y="52"/>
                  </a:cubicBezTo>
                  <a:cubicBezTo>
                    <a:pt x="121" y="53"/>
                    <a:pt x="124" y="55"/>
                    <a:pt x="128" y="54"/>
                  </a:cubicBezTo>
                  <a:cubicBezTo>
                    <a:pt x="133" y="54"/>
                    <a:pt x="137" y="49"/>
                    <a:pt x="137" y="49"/>
                  </a:cubicBezTo>
                  <a:cubicBezTo>
                    <a:pt x="137" y="49"/>
                    <a:pt x="139" y="46"/>
                    <a:pt x="138" y="44"/>
                  </a:cubicBezTo>
                  <a:cubicBezTo>
                    <a:pt x="138" y="42"/>
                    <a:pt x="140" y="38"/>
                    <a:pt x="142" y="37"/>
                  </a:cubicBezTo>
                  <a:cubicBezTo>
                    <a:pt x="144" y="36"/>
                    <a:pt x="141" y="35"/>
                    <a:pt x="142" y="33"/>
                  </a:cubicBezTo>
                  <a:cubicBezTo>
                    <a:pt x="143" y="32"/>
                    <a:pt x="144" y="31"/>
                    <a:pt x="145" y="30"/>
                  </a:cubicBezTo>
                  <a:cubicBezTo>
                    <a:pt x="147" y="29"/>
                    <a:pt x="153" y="23"/>
                    <a:pt x="153" y="23"/>
                  </a:cubicBezTo>
                  <a:cubicBezTo>
                    <a:pt x="155" y="18"/>
                    <a:pt x="155" y="18"/>
                    <a:pt x="155" y="18"/>
                  </a:cubicBezTo>
                  <a:cubicBezTo>
                    <a:pt x="155" y="18"/>
                    <a:pt x="155" y="12"/>
                    <a:pt x="156" y="11"/>
                  </a:cubicBezTo>
                  <a:cubicBezTo>
                    <a:pt x="157" y="10"/>
                    <a:pt x="160" y="2"/>
                    <a:pt x="160" y="2"/>
                  </a:cubicBezTo>
                  <a:cubicBezTo>
                    <a:pt x="161" y="0"/>
                    <a:pt x="161" y="0"/>
                    <a:pt x="161" y="0"/>
                  </a:cubicBezTo>
                  <a:cubicBezTo>
                    <a:pt x="161" y="0"/>
                    <a:pt x="181" y="18"/>
                    <a:pt x="182" y="18"/>
                  </a:cubicBezTo>
                  <a:cubicBezTo>
                    <a:pt x="183" y="18"/>
                    <a:pt x="191" y="23"/>
                    <a:pt x="192" y="25"/>
                  </a:cubicBezTo>
                  <a:cubicBezTo>
                    <a:pt x="193" y="26"/>
                    <a:pt x="199" y="34"/>
                    <a:pt x="199" y="34"/>
                  </a:cubicBezTo>
                  <a:cubicBezTo>
                    <a:pt x="200" y="38"/>
                    <a:pt x="200" y="38"/>
                    <a:pt x="200" y="38"/>
                  </a:cubicBezTo>
                  <a:cubicBezTo>
                    <a:pt x="200" y="38"/>
                    <a:pt x="200" y="41"/>
                    <a:pt x="202" y="43"/>
                  </a:cubicBezTo>
                  <a:cubicBezTo>
                    <a:pt x="204" y="44"/>
                    <a:pt x="208" y="48"/>
                    <a:pt x="210" y="49"/>
                  </a:cubicBezTo>
                  <a:cubicBezTo>
                    <a:pt x="212" y="49"/>
                    <a:pt x="220" y="54"/>
                    <a:pt x="220" y="54"/>
                  </a:cubicBezTo>
                  <a:cubicBezTo>
                    <a:pt x="220" y="54"/>
                    <a:pt x="221" y="51"/>
                    <a:pt x="222" y="53"/>
                  </a:cubicBezTo>
                  <a:cubicBezTo>
                    <a:pt x="223" y="55"/>
                    <a:pt x="224" y="58"/>
                    <a:pt x="224" y="59"/>
                  </a:cubicBezTo>
                  <a:cubicBezTo>
                    <a:pt x="224" y="60"/>
                    <a:pt x="225" y="64"/>
                    <a:pt x="227" y="63"/>
                  </a:cubicBezTo>
                  <a:cubicBezTo>
                    <a:pt x="229" y="63"/>
                    <a:pt x="235" y="63"/>
                    <a:pt x="235" y="63"/>
                  </a:cubicBezTo>
                  <a:cubicBezTo>
                    <a:pt x="235" y="63"/>
                    <a:pt x="236" y="65"/>
                    <a:pt x="239" y="65"/>
                  </a:cubicBezTo>
                  <a:cubicBezTo>
                    <a:pt x="242" y="65"/>
                    <a:pt x="243" y="64"/>
                    <a:pt x="245" y="63"/>
                  </a:cubicBezTo>
                  <a:cubicBezTo>
                    <a:pt x="246" y="63"/>
                    <a:pt x="254" y="62"/>
                    <a:pt x="254" y="62"/>
                  </a:cubicBezTo>
                  <a:cubicBezTo>
                    <a:pt x="260" y="65"/>
                    <a:pt x="260" y="65"/>
                    <a:pt x="260" y="65"/>
                  </a:cubicBezTo>
                  <a:cubicBezTo>
                    <a:pt x="266" y="67"/>
                    <a:pt x="266" y="67"/>
                    <a:pt x="266" y="67"/>
                  </a:cubicBezTo>
                  <a:cubicBezTo>
                    <a:pt x="271" y="72"/>
                    <a:pt x="271" y="72"/>
                    <a:pt x="271" y="72"/>
                  </a:cubicBezTo>
                  <a:cubicBezTo>
                    <a:pt x="273" y="76"/>
                    <a:pt x="273" y="76"/>
                    <a:pt x="273" y="76"/>
                  </a:cubicBezTo>
                  <a:cubicBezTo>
                    <a:pt x="273" y="76"/>
                    <a:pt x="267" y="71"/>
                    <a:pt x="266" y="71"/>
                  </a:cubicBezTo>
                  <a:cubicBezTo>
                    <a:pt x="265" y="72"/>
                    <a:pt x="263" y="72"/>
                    <a:pt x="262" y="72"/>
                  </a:cubicBezTo>
                  <a:cubicBezTo>
                    <a:pt x="260" y="73"/>
                    <a:pt x="255" y="74"/>
                    <a:pt x="255" y="74"/>
                  </a:cubicBezTo>
                  <a:cubicBezTo>
                    <a:pt x="252" y="76"/>
                    <a:pt x="252" y="76"/>
                    <a:pt x="252" y="76"/>
                  </a:cubicBezTo>
                  <a:cubicBezTo>
                    <a:pt x="248" y="76"/>
                    <a:pt x="248" y="76"/>
                    <a:pt x="248" y="76"/>
                  </a:cubicBezTo>
                  <a:cubicBezTo>
                    <a:pt x="245" y="81"/>
                    <a:pt x="245" y="81"/>
                    <a:pt x="245" y="81"/>
                  </a:cubicBezTo>
                  <a:cubicBezTo>
                    <a:pt x="240" y="85"/>
                    <a:pt x="240" y="85"/>
                    <a:pt x="240" y="85"/>
                  </a:cubicBezTo>
                  <a:cubicBezTo>
                    <a:pt x="234" y="90"/>
                    <a:pt x="234" y="90"/>
                    <a:pt x="234" y="90"/>
                  </a:cubicBezTo>
                  <a:cubicBezTo>
                    <a:pt x="231" y="97"/>
                    <a:pt x="231" y="97"/>
                    <a:pt x="231" y="97"/>
                  </a:cubicBezTo>
                  <a:cubicBezTo>
                    <a:pt x="231" y="97"/>
                    <a:pt x="235" y="100"/>
                    <a:pt x="234" y="100"/>
                  </a:cubicBezTo>
                  <a:cubicBezTo>
                    <a:pt x="233" y="101"/>
                    <a:pt x="231" y="103"/>
                    <a:pt x="231" y="103"/>
                  </a:cubicBezTo>
                  <a:cubicBezTo>
                    <a:pt x="233" y="106"/>
                    <a:pt x="233" y="106"/>
                    <a:pt x="233" y="106"/>
                  </a:cubicBezTo>
                  <a:cubicBezTo>
                    <a:pt x="232" y="110"/>
                    <a:pt x="232" y="110"/>
                    <a:pt x="232" y="110"/>
                  </a:cubicBezTo>
                  <a:cubicBezTo>
                    <a:pt x="236" y="114"/>
                    <a:pt x="236" y="114"/>
                    <a:pt x="236" y="114"/>
                  </a:cubicBezTo>
                  <a:cubicBezTo>
                    <a:pt x="235" y="117"/>
                    <a:pt x="235" y="117"/>
                    <a:pt x="235" y="117"/>
                  </a:cubicBezTo>
                  <a:cubicBezTo>
                    <a:pt x="236" y="121"/>
                    <a:pt x="236" y="121"/>
                    <a:pt x="236" y="121"/>
                  </a:cubicBezTo>
                  <a:cubicBezTo>
                    <a:pt x="236" y="121"/>
                    <a:pt x="240" y="121"/>
                    <a:pt x="236" y="125"/>
                  </a:cubicBezTo>
                  <a:cubicBezTo>
                    <a:pt x="233" y="128"/>
                    <a:pt x="232" y="129"/>
                    <a:pt x="232" y="130"/>
                  </a:cubicBezTo>
                  <a:cubicBezTo>
                    <a:pt x="233" y="132"/>
                    <a:pt x="234" y="136"/>
                    <a:pt x="234" y="136"/>
                  </a:cubicBezTo>
                  <a:cubicBezTo>
                    <a:pt x="234" y="136"/>
                    <a:pt x="233" y="139"/>
                    <a:pt x="235" y="141"/>
                  </a:cubicBezTo>
                  <a:cubicBezTo>
                    <a:pt x="236" y="142"/>
                    <a:pt x="241" y="144"/>
                    <a:pt x="241" y="144"/>
                  </a:cubicBezTo>
                  <a:cubicBezTo>
                    <a:pt x="241" y="144"/>
                    <a:pt x="243" y="147"/>
                    <a:pt x="243" y="148"/>
                  </a:cubicBezTo>
                  <a:cubicBezTo>
                    <a:pt x="242" y="149"/>
                    <a:pt x="236" y="150"/>
                    <a:pt x="236" y="150"/>
                  </a:cubicBezTo>
                  <a:cubicBezTo>
                    <a:pt x="236" y="150"/>
                    <a:pt x="236" y="153"/>
                    <a:pt x="236" y="154"/>
                  </a:cubicBezTo>
                  <a:cubicBezTo>
                    <a:pt x="236" y="155"/>
                    <a:pt x="237" y="160"/>
                    <a:pt x="237" y="160"/>
                  </a:cubicBezTo>
                  <a:cubicBezTo>
                    <a:pt x="239" y="166"/>
                    <a:pt x="239" y="166"/>
                    <a:pt x="239" y="166"/>
                  </a:cubicBezTo>
                  <a:cubicBezTo>
                    <a:pt x="239" y="166"/>
                    <a:pt x="239" y="170"/>
                    <a:pt x="237" y="172"/>
                  </a:cubicBezTo>
                  <a:cubicBezTo>
                    <a:pt x="234" y="174"/>
                    <a:pt x="233" y="175"/>
                    <a:pt x="231" y="173"/>
                  </a:cubicBezTo>
                  <a:cubicBezTo>
                    <a:pt x="235" y="169"/>
                    <a:pt x="235" y="169"/>
                    <a:pt x="235" y="169"/>
                  </a:cubicBezTo>
                  <a:cubicBezTo>
                    <a:pt x="234" y="165"/>
                    <a:pt x="234" y="165"/>
                    <a:pt x="234" y="165"/>
                  </a:cubicBezTo>
                  <a:cubicBezTo>
                    <a:pt x="231" y="166"/>
                    <a:pt x="231" y="166"/>
                    <a:pt x="231" y="166"/>
                  </a:cubicBezTo>
                  <a:cubicBezTo>
                    <a:pt x="229" y="161"/>
                    <a:pt x="229" y="161"/>
                    <a:pt x="229" y="161"/>
                  </a:cubicBezTo>
                  <a:cubicBezTo>
                    <a:pt x="225" y="162"/>
                    <a:pt x="225" y="162"/>
                    <a:pt x="225" y="162"/>
                  </a:cubicBezTo>
                  <a:cubicBezTo>
                    <a:pt x="223" y="168"/>
                    <a:pt x="223" y="168"/>
                    <a:pt x="223" y="168"/>
                  </a:cubicBezTo>
                  <a:cubicBezTo>
                    <a:pt x="225" y="174"/>
                    <a:pt x="225" y="174"/>
                    <a:pt x="225" y="174"/>
                  </a:cubicBezTo>
                  <a:cubicBezTo>
                    <a:pt x="226" y="177"/>
                    <a:pt x="226" y="177"/>
                    <a:pt x="226" y="177"/>
                  </a:cubicBezTo>
                  <a:cubicBezTo>
                    <a:pt x="226" y="177"/>
                    <a:pt x="224" y="177"/>
                    <a:pt x="223" y="178"/>
                  </a:cubicBezTo>
                  <a:cubicBezTo>
                    <a:pt x="223" y="178"/>
                    <a:pt x="221" y="179"/>
                    <a:pt x="222" y="180"/>
                  </a:cubicBezTo>
                  <a:cubicBezTo>
                    <a:pt x="223" y="181"/>
                    <a:pt x="224" y="183"/>
                    <a:pt x="224" y="183"/>
                  </a:cubicBezTo>
                  <a:cubicBezTo>
                    <a:pt x="224" y="184"/>
                    <a:pt x="225" y="188"/>
                    <a:pt x="225" y="188"/>
                  </a:cubicBezTo>
                  <a:cubicBezTo>
                    <a:pt x="227" y="192"/>
                    <a:pt x="227" y="192"/>
                    <a:pt x="227" y="192"/>
                  </a:cubicBezTo>
                  <a:cubicBezTo>
                    <a:pt x="227" y="192"/>
                    <a:pt x="230" y="200"/>
                    <a:pt x="230" y="201"/>
                  </a:cubicBezTo>
                  <a:cubicBezTo>
                    <a:pt x="230" y="201"/>
                    <a:pt x="232" y="209"/>
                    <a:pt x="232" y="209"/>
                  </a:cubicBezTo>
                  <a:cubicBezTo>
                    <a:pt x="232" y="209"/>
                    <a:pt x="227" y="214"/>
                    <a:pt x="226" y="215"/>
                  </a:cubicBezTo>
                  <a:cubicBezTo>
                    <a:pt x="224" y="216"/>
                    <a:pt x="224" y="218"/>
                    <a:pt x="223" y="217"/>
                  </a:cubicBezTo>
                  <a:cubicBezTo>
                    <a:pt x="222" y="216"/>
                    <a:pt x="220" y="214"/>
                    <a:pt x="218" y="213"/>
                  </a:cubicBezTo>
                  <a:cubicBezTo>
                    <a:pt x="217" y="212"/>
                    <a:pt x="212" y="208"/>
                    <a:pt x="211" y="207"/>
                  </a:cubicBezTo>
                  <a:cubicBezTo>
                    <a:pt x="210" y="206"/>
                    <a:pt x="208" y="205"/>
                    <a:pt x="208" y="205"/>
                  </a:cubicBezTo>
                  <a:cubicBezTo>
                    <a:pt x="208" y="205"/>
                    <a:pt x="207" y="207"/>
                    <a:pt x="206" y="207"/>
                  </a:cubicBezTo>
                  <a:cubicBezTo>
                    <a:pt x="205" y="207"/>
                    <a:pt x="203" y="206"/>
                    <a:pt x="203" y="206"/>
                  </a:cubicBezTo>
                  <a:cubicBezTo>
                    <a:pt x="202" y="206"/>
                    <a:pt x="200" y="205"/>
                    <a:pt x="199" y="204"/>
                  </a:cubicBezTo>
                  <a:cubicBezTo>
                    <a:pt x="197" y="202"/>
                    <a:pt x="196" y="200"/>
                    <a:pt x="195" y="200"/>
                  </a:cubicBezTo>
                  <a:cubicBezTo>
                    <a:pt x="195" y="200"/>
                    <a:pt x="195" y="199"/>
                    <a:pt x="191" y="199"/>
                  </a:cubicBezTo>
                  <a:cubicBezTo>
                    <a:pt x="187" y="200"/>
                    <a:pt x="179" y="200"/>
                    <a:pt x="184" y="194"/>
                  </a:cubicBezTo>
                  <a:cubicBezTo>
                    <a:pt x="185" y="192"/>
                    <a:pt x="183" y="189"/>
                    <a:pt x="189" y="186"/>
                  </a:cubicBezTo>
                  <a:cubicBezTo>
                    <a:pt x="189" y="186"/>
                    <a:pt x="194" y="184"/>
                    <a:pt x="195" y="182"/>
                  </a:cubicBezTo>
                  <a:cubicBezTo>
                    <a:pt x="197" y="180"/>
                    <a:pt x="193" y="177"/>
                    <a:pt x="193" y="177"/>
                  </a:cubicBezTo>
                  <a:cubicBezTo>
                    <a:pt x="192" y="177"/>
                    <a:pt x="191" y="177"/>
                    <a:pt x="189" y="176"/>
                  </a:cubicBezTo>
                  <a:cubicBezTo>
                    <a:pt x="188" y="176"/>
                    <a:pt x="183" y="173"/>
                    <a:pt x="183" y="172"/>
                  </a:cubicBezTo>
                  <a:cubicBezTo>
                    <a:pt x="182" y="170"/>
                    <a:pt x="182" y="169"/>
                    <a:pt x="183" y="165"/>
                  </a:cubicBezTo>
                  <a:cubicBezTo>
                    <a:pt x="184" y="161"/>
                    <a:pt x="185" y="163"/>
                    <a:pt x="187" y="161"/>
                  </a:cubicBezTo>
                  <a:cubicBezTo>
                    <a:pt x="190" y="158"/>
                    <a:pt x="192" y="156"/>
                    <a:pt x="189" y="154"/>
                  </a:cubicBezTo>
                  <a:cubicBezTo>
                    <a:pt x="186" y="153"/>
                    <a:pt x="185" y="154"/>
                    <a:pt x="179" y="150"/>
                  </a:cubicBezTo>
                  <a:cubicBezTo>
                    <a:pt x="173" y="146"/>
                    <a:pt x="171" y="144"/>
                    <a:pt x="170" y="144"/>
                  </a:cubicBezTo>
                  <a:cubicBezTo>
                    <a:pt x="169" y="143"/>
                    <a:pt x="168" y="142"/>
                    <a:pt x="166" y="143"/>
                  </a:cubicBezTo>
                  <a:cubicBezTo>
                    <a:pt x="165" y="144"/>
                    <a:pt x="160" y="149"/>
                    <a:pt x="159" y="150"/>
                  </a:cubicBezTo>
                  <a:cubicBezTo>
                    <a:pt x="158" y="151"/>
                    <a:pt x="152" y="156"/>
                    <a:pt x="152" y="156"/>
                  </a:cubicBezTo>
                  <a:cubicBezTo>
                    <a:pt x="151" y="157"/>
                    <a:pt x="141" y="164"/>
                    <a:pt x="141" y="164"/>
                  </a:cubicBezTo>
                  <a:cubicBezTo>
                    <a:pt x="141" y="164"/>
                    <a:pt x="138" y="172"/>
                    <a:pt x="136" y="175"/>
                  </a:cubicBezTo>
                  <a:cubicBezTo>
                    <a:pt x="135" y="178"/>
                    <a:pt x="129" y="182"/>
                    <a:pt x="129" y="184"/>
                  </a:cubicBezTo>
                  <a:cubicBezTo>
                    <a:pt x="129" y="185"/>
                    <a:pt x="129" y="188"/>
                    <a:pt x="128" y="189"/>
                  </a:cubicBezTo>
                  <a:cubicBezTo>
                    <a:pt x="128" y="189"/>
                    <a:pt x="125" y="193"/>
                    <a:pt x="123" y="193"/>
                  </a:cubicBezTo>
                  <a:cubicBezTo>
                    <a:pt x="122" y="194"/>
                    <a:pt x="116" y="195"/>
                    <a:pt x="116" y="197"/>
                  </a:cubicBezTo>
                  <a:cubicBezTo>
                    <a:pt x="116" y="199"/>
                    <a:pt x="119" y="199"/>
                    <a:pt x="116" y="203"/>
                  </a:cubicBezTo>
                  <a:cubicBezTo>
                    <a:pt x="113" y="206"/>
                    <a:pt x="110" y="220"/>
                    <a:pt x="107" y="208"/>
                  </a:cubicBezTo>
                  <a:cubicBezTo>
                    <a:pt x="105" y="200"/>
                    <a:pt x="105" y="199"/>
                    <a:pt x="103" y="198"/>
                  </a:cubicBezTo>
                  <a:cubicBezTo>
                    <a:pt x="100" y="196"/>
                    <a:pt x="98" y="195"/>
                    <a:pt x="98" y="195"/>
                  </a:cubicBezTo>
                  <a:cubicBezTo>
                    <a:pt x="98" y="195"/>
                    <a:pt x="96" y="192"/>
                    <a:pt x="100" y="191"/>
                  </a:cubicBezTo>
                  <a:cubicBezTo>
                    <a:pt x="104" y="191"/>
                    <a:pt x="105" y="193"/>
                    <a:pt x="107" y="191"/>
                  </a:cubicBezTo>
                  <a:cubicBezTo>
                    <a:pt x="110" y="189"/>
                    <a:pt x="111" y="188"/>
                    <a:pt x="107" y="187"/>
                  </a:cubicBezTo>
                  <a:cubicBezTo>
                    <a:pt x="103" y="186"/>
                    <a:pt x="105" y="188"/>
                    <a:pt x="101" y="186"/>
                  </a:cubicBezTo>
                  <a:cubicBezTo>
                    <a:pt x="98" y="183"/>
                    <a:pt x="97" y="183"/>
                    <a:pt x="96" y="182"/>
                  </a:cubicBezTo>
                  <a:cubicBezTo>
                    <a:pt x="96" y="181"/>
                    <a:pt x="96" y="181"/>
                    <a:pt x="97" y="180"/>
                  </a:cubicBezTo>
                  <a:cubicBezTo>
                    <a:pt x="99" y="177"/>
                    <a:pt x="99" y="177"/>
                    <a:pt x="99" y="177"/>
                  </a:cubicBezTo>
                  <a:cubicBezTo>
                    <a:pt x="99" y="177"/>
                    <a:pt x="99" y="177"/>
                    <a:pt x="98" y="177"/>
                  </a:cubicBezTo>
                  <a:cubicBezTo>
                    <a:pt x="98" y="175"/>
                    <a:pt x="100" y="173"/>
                    <a:pt x="100" y="171"/>
                  </a:cubicBezTo>
                  <a:cubicBezTo>
                    <a:pt x="100" y="170"/>
                    <a:pt x="99" y="169"/>
                    <a:pt x="98" y="169"/>
                  </a:cubicBezTo>
                  <a:cubicBezTo>
                    <a:pt x="97" y="169"/>
                    <a:pt x="98" y="169"/>
                    <a:pt x="96" y="169"/>
                  </a:cubicBezTo>
                  <a:cubicBezTo>
                    <a:pt x="96" y="168"/>
                    <a:pt x="95" y="168"/>
                    <a:pt x="95" y="167"/>
                  </a:cubicBezTo>
                  <a:cubicBezTo>
                    <a:pt x="94" y="166"/>
                    <a:pt x="94" y="166"/>
                    <a:pt x="94" y="166"/>
                  </a:cubicBezTo>
                  <a:cubicBezTo>
                    <a:pt x="90" y="166"/>
                    <a:pt x="90" y="166"/>
                    <a:pt x="90" y="166"/>
                  </a:cubicBezTo>
                  <a:cubicBezTo>
                    <a:pt x="89" y="162"/>
                    <a:pt x="89" y="162"/>
                    <a:pt x="89" y="162"/>
                  </a:cubicBezTo>
                  <a:cubicBezTo>
                    <a:pt x="89" y="162"/>
                    <a:pt x="92" y="163"/>
                    <a:pt x="93" y="163"/>
                  </a:cubicBezTo>
                  <a:cubicBezTo>
                    <a:pt x="94" y="163"/>
                    <a:pt x="98" y="160"/>
                    <a:pt x="98" y="160"/>
                  </a:cubicBezTo>
                  <a:cubicBezTo>
                    <a:pt x="98" y="160"/>
                    <a:pt x="96" y="159"/>
                    <a:pt x="95" y="159"/>
                  </a:cubicBezTo>
                  <a:cubicBezTo>
                    <a:pt x="94" y="159"/>
                    <a:pt x="94" y="156"/>
                    <a:pt x="94" y="156"/>
                  </a:cubicBezTo>
                  <a:cubicBezTo>
                    <a:pt x="91" y="154"/>
                    <a:pt x="91" y="154"/>
                    <a:pt x="91" y="154"/>
                  </a:cubicBezTo>
                  <a:cubicBezTo>
                    <a:pt x="87" y="153"/>
                    <a:pt x="87" y="153"/>
                    <a:pt x="87" y="153"/>
                  </a:cubicBezTo>
                  <a:cubicBezTo>
                    <a:pt x="87" y="153"/>
                    <a:pt x="86" y="152"/>
                    <a:pt x="85" y="152"/>
                  </a:cubicBezTo>
                  <a:cubicBezTo>
                    <a:pt x="85" y="151"/>
                    <a:pt x="85" y="150"/>
                    <a:pt x="85" y="150"/>
                  </a:cubicBezTo>
                  <a:cubicBezTo>
                    <a:pt x="86" y="149"/>
                    <a:pt x="86" y="149"/>
                    <a:pt x="86" y="149"/>
                  </a:cubicBezTo>
                  <a:cubicBezTo>
                    <a:pt x="89" y="147"/>
                    <a:pt x="89" y="147"/>
                    <a:pt x="89" y="147"/>
                  </a:cubicBezTo>
                  <a:cubicBezTo>
                    <a:pt x="89" y="144"/>
                    <a:pt x="89" y="144"/>
                    <a:pt x="89" y="144"/>
                  </a:cubicBezTo>
                  <a:cubicBezTo>
                    <a:pt x="89" y="141"/>
                    <a:pt x="89" y="141"/>
                    <a:pt x="89" y="141"/>
                  </a:cubicBezTo>
                  <a:cubicBezTo>
                    <a:pt x="87" y="141"/>
                    <a:pt x="87" y="141"/>
                    <a:pt x="87" y="141"/>
                  </a:cubicBezTo>
                  <a:cubicBezTo>
                    <a:pt x="87" y="141"/>
                    <a:pt x="83" y="143"/>
                    <a:pt x="81" y="141"/>
                  </a:cubicBezTo>
                  <a:cubicBezTo>
                    <a:pt x="79" y="140"/>
                    <a:pt x="80" y="141"/>
                    <a:pt x="78" y="142"/>
                  </a:cubicBezTo>
                  <a:cubicBezTo>
                    <a:pt x="77" y="142"/>
                    <a:pt x="75" y="144"/>
                    <a:pt x="75" y="144"/>
                  </a:cubicBezTo>
                  <a:cubicBezTo>
                    <a:pt x="75" y="144"/>
                    <a:pt x="74" y="145"/>
                    <a:pt x="72" y="145"/>
                  </a:cubicBezTo>
                  <a:cubicBezTo>
                    <a:pt x="71" y="145"/>
                    <a:pt x="71" y="142"/>
                    <a:pt x="71" y="142"/>
                  </a:cubicBezTo>
                  <a:cubicBezTo>
                    <a:pt x="66" y="141"/>
                    <a:pt x="66" y="141"/>
                    <a:pt x="66" y="141"/>
                  </a:cubicBezTo>
                  <a:cubicBezTo>
                    <a:pt x="62" y="137"/>
                    <a:pt x="62" y="137"/>
                    <a:pt x="62" y="137"/>
                  </a:cubicBezTo>
                  <a:cubicBezTo>
                    <a:pt x="56" y="137"/>
                    <a:pt x="56" y="137"/>
                    <a:pt x="56" y="137"/>
                  </a:cubicBezTo>
                  <a:cubicBezTo>
                    <a:pt x="54" y="136"/>
                    <a:pt x="54" y="136"/>
                    <a:pt x="54" y="136"/>
                  </a:cubicBezTo>
                  <a:cubicBezTo>
                    <a:pt x="52" y="134"/>
                    <a:pt x="52" y="134"/>
                    <a:pt x="52" y="134"/>
                  </a:cubicBezTo>
                  <a:cubicBezTo>
                    <a:pt x="52" y="134"/>
                    <a:pt x="51" y="132"/>
                    <a:pt x="50" y="132"/>
                  </a:cubicBezTo>
                  <a:cubicBezTo>
                    <a:pt x="48" y="131"/>
                    <a:pt x="48" y="132"/>
                    <a:pt x="47" y="132"/>
                  </a:cubicBezTo>
                  <a:cubicBezTo>
                    <a:pt x="46" y="132"/>
                    <a:pt x="46" y="132"/>
                    <a:pt x="43" y="132"/>
                  </a:cubicBezTo>
                  <a:cubicBezTo>
                    <a:pt x="41" y="132"/>
                    <a:pt x="41" y="130"/>
                    <a:pt x="41" y="130"/>
                  </a:cubicBezTo>
                  <a:cubicBezTo>
                    <a:pt x="41" y="130"/>
                    <a:pt x="42" y="128"/>
                    <a:pt x="42" y="127"/>
                  </a:cubicBezTo>
                  <a:cubicBezTo>
                    <a:pt x="42" y="127"/>
                    <a:pt x="44" y="127"/>
                    <a:pt x="44" y="127"/>
                  </a:cubicBezTo>
                  <a:cubicBezTo>
                    <a:pt x="45" y="126"/>
                    <a:pt x="48" y="125"/>
                    <a:pt x="50" y="125"/>
                  </a:cubicBezTo>
                  <a:cubicBezTo>
                    <a:pt x="51" y="125"/>
                    <a:pt x="51" y="125"/>
                    <a:pt x="53" y="124"/>
                  </a:cubicBezTo>
                  <a:cubicBezTo>
                    <a:pt x="54" y="124"/>
                    <a:pt x="54" y="123"/>
                    <a:pt x="54" y="123"/>
                  </a:cubicBezTo>
                  <a:cubicBezTo>
                    <a:pt x="54" y="123"/>
                    <a:pt x="54" y="119"/>
                    <a:pt x="54" y="119"/>
                  </a:cubicBezTo>
                  <a:cubicBezTo>
                    <a:pt x="54" y="118"/>
                    <a:pt x="54" y="118"/>
                    <a:pt x="55" y="118"/>
                  </a:cubicBezTo>
                  <a:cubicBezTo>
                    <a:pt x="55" y="117"/>
                    <a:pt x="55" y="116"/>
                    <a:pt x="55" y="116"/>
                  </a:cubicBezTo>
                  <a:cubicBezTo>
                    <a:pt x="55" y="116"/>
                    <a:pt x="54" y="114"/>
                    <a:pt x="54" y="113"/>
                  </a:cubicBezTo>
                  <a:cubicBezTo>
                    <a:pt x="53" y="111"/>
                    <a:pt x="52" y="112"/>
                    <a:pt x="52" y="112"/>
                  </a:cubicBezTo>
                  <a:cubicBezTo>
                    <a:pt x="50" y="112"/>
                    <a:pt x="50" y="112"/>
                    <a:pt x="50" y="112"/>
                  </a:cubicBezTo>
                  <a:cubicBezTo>
                    <a:pt x="50" y="112"/>
                    <a:pt x="47" y="112"/>
                    <a:pt x="47" y="111"/>
                  </a:cubicBezTo>
                  <a:cubicBezTo>
                    <a:pt x="46" y="111"/>
                    <a:pt x="44" y="111"/>
                    <a:pt x="44" y="111"/>
                  </a:cubicBezTo>
                  <a:cubicBezTo>
                    <a:pt x="41" y="108"/>
                    <a:pt x="41" y="108"/>
                    <a:pt x="41" y="108"/>
                  </a:cubicBezTo>
                  <a:cubicBezTo>
                    <a:pt x="41" y="108"/>
                    <a:pt x="39" y="108"/>
                    <a:pt x="37" y="108"/>
                  </a:cubicBezTo>
                  <a:cubicBezTo>
                    <a:pt x="35" y="107"/>
                    <a:pt x="33" y="106"/>
                    <a:pt x="33" y="106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6" y="100"/>
                    <a:pt x="26" y="100"/>
                    <a:pt x="26" y="100"/>
                  </a:cubicBezTo>
                  <a:cubicBezTo>
                    <a:pt x="24" y="99"/>
                    <a:pt x="24" y="99"/>
                    <a:pt x="24" y="99"/>
                  </a:cubicBezTo>
                  <a:cubicBezTo>
                    <a:pt x="24" y="99"/>
                    <a:pt x="21" y="95"/>
                    <a:pt x="21" y="94"/>
                  </a:cubicBezTo>
                  <a:cubicBezTo>
                    <a:pt x="21" y="94"/>
                    <a:pt x="21" y="94"/>
                    <a:pt x="22" y="93"/>
                  </a:cubicBezTo>
                  <a:cubicBezTo>
                    <a:pt x="22" y="93"/>
                    <a:pt x="22" y="92"/>
                    <a:pt x="23" y="91"/>
                  </a:cubicBezTo>
                  <a:cubicBezTo>
                    <a:pt x="23" y="90"/>
                    <a:pt x="24" y="89"/>
                    <a:pt x="24" y="88"/>
                  </a:cubicBezTo>
                  <a:cubicBezTo>
                    <a:pt x="24" y="88"/>
                    <a:pt x="25" y="87"/>
                    <a:pt x="26" y="87"/>
                  </a:cubicBezTo>
                  <a:cubicBezTo>
                    <a:pt x="27" y="87"/>
                    <a:pt x="28" y="86"/>
                    <a:pt x="28" y="86"/>
                  </a:cubicBezTo>
                  <a:cubicBezTo>
                    <a:pt x="28" y="85"/>
                    <a:pt x="28" y="84"/>
                    <a:pt x="29" y="83"/>
                  </a:cubicBezTo>
                  <a:cubicBezTo>
                    <a:pt x="29" y="82"/>
                    <a:pt x="27" y="83"/>
                    <a:pt x="26" y="82"/>
                  </a:cubicBezTo>
                  <a:cubicBezTo>
                    <a:pt x="25" y="82"/>
                    <a:pt x="25" y="82"/>
                    <a:pt x="24" y="83"/>
                  </a:cubicBezTo>
                  <a:cubicBezTo>
                    <a:pt x="23" y="83"/>
                    <a:pt x="22" y="81"/>
                    <a:pt x="22" y="81"/>
                  </a:cubicBezTo>
                  <a:cubicBezTo>
                    <a:pt x="22" y="80"/>
                    <a:pt x="20" y="80"/>
                    <a:pt x="19" y="79"/>
                  </a:cubicBezTo>
                  <a:cubicBezTo>
                    <a:pt x="18" y="79"/>
                    <a:pt x="18" y="79"/>
                    <a:pt x="18" y="78"/>
                  </a:cubicBezTo>
                  <a:cubicBezTo>
                    <a:pt x="17" y="77"/>
                    <a:pt x="18" y="77"/>
                    <a:pt x="17" y="77"/>
                  </a:cubicBezTo>
                  <a:cubicBezTo>
                    <a:pt x="17" y="76"/>
                    <a:pt x="16" y="76"/>
                    <a:pt x="16" y="76"/>
                  </a:cubicBezTo>
                  <a:cubicBezTo>
                    <a:pt x="16" y="76"/>
                    <a:pt x="15" y="78"/>
                    <a:pt x="14" y="78"/>
                  </a:cubicBezTo>
                  <a:cubicBezTo>
                    <a:pt x="13" y="78"/>
                    <a:pt x="12" y="77"/>
                    <a:pt x="12" y="77"/>
                  </a:cubicBezTo>
                  <a:cubicBezTo>
                    <a:pt x="11" y="77"/>
                    <a:pt x="10" y="77"/>
                    <a:pt x="9" y="78"/>
                  </a:cubicBezTo>
                  <a:cubicBezTo>
                    <a:pt x="9" y="78"/>
                    <a:pt x="7" y="77"/>
                    <a:pt x="7" y="77"/>
                  </a:cubicBezTo>
                  <a:cubicBezTo>
                    <a:pt x="7" y="76"/>
                    <a:pt x="4" y="76"/>
                    <a:pt x="4" y="76"/>
                  </a:cubicBezTo>
                  <a:cubicBezTo>
                    <a:pt x="4" y="76"/>
                    <a:pt x="4" y="77"/>
                    <a:pt x="3" y="77"/>
                  </a:cubicBezTo>
                  <a:cubicBezTo>
                    <a:pt x="2" y="78"/>
                    <a:pt x="1" y="77"/>
                    <a:pt x="1" y="77"/>
                  </a:cubicBezTo>
                  <a:cubicBezTo>
                    <a:pt x="0" y="77"/>
                    <a:pt x="0" y="76"/>
                    <a:pt x="0" y="75"/>
                  </a:cubicBezTo>
                  <a:close/>
                  <a:moveTo>
                    <a:pt x="10" y="182"/>
                  </a:moveTo>
                  <a:cubicBezTo>
                    <a:pt x="10" y="182"/>
                    <a:pt x="10" y="182"/>
                    <a:pt x="10" y="182"/>
                  </a:cubicBezTo>
                  <a:cubicBezTo>
                    <a:pt x="10" y="185"/>
                    <a:pt x="10" y="185"/>
                    <a:pt x="10" y="185"/>
                  </a:cubicBezTo>
                  <a:cubicBezTo>
                    <a:pt x="16" y="187"/>
                    <a:pt x="16" y="187"/>
                    <a:pt x="16" y="187"/>
                  </a:cubicBezTo>
                  <a:cubicBezTo>
                    <a:pt x="20" y="190"/>
                    <a:pt x="20" y="190"/>
                    <a:pt x="20" y="190"/>
                  </a:cubicBezTo>
                  <a:cubicBezTo>
                    <a:pt x="20" y="190"/>
                    <a:pt x="22" y="195"/>
                    <a:pt x="22" y="196"/>
                  </a:cubicBezTo>
                  <a:cubicBezTo>
                    <a:pt x="22" y="198"/>
                    <a:pt x="25" y="198"/>
                    <a:pt x="26" y="198"/>
                  </a:cubicBezTo>
                  <a:cubicBezTo>
                    <a:pt x="26" y="198"/>
                    <a:pt x="30" y="199"/>
                    <a:pt x="30" y="199"/>
                  </a:cubicBezTo>
                  <a:cubicBezTo>
                    <a:pt x="30" y="199"/>
                    <a:pt x="32" y="201"/>
                    <a:pt x="33" y="202"/>
                  </a:cubicBezTo>
                  <a:cubicBezTo>
                    <a:pt x="33" y="203"/>
                    <a:pt x="33" y="205"/>
                    <a:pt x="33" y="205"/>
                  </a:cubicBezTo>
                  <a:cubicBezTo>
                    <a:pt x="37" y="209"/>
                    <a:pt x="37" y="209"/>
                    <a:pt x="37" y="209"/>
                  </a:cubicBezTo>
                  <a:cubicBezTo>
                    <a:pt x="44" y="209"/>
                    <a:pt x="44" y="209"/>
                    <a:pt x="44" y="209"/>
                  </a:cubicBezTo>
                  <a:cubicBezTo>
                    <a:pt x="44" y="209"/>
                    <a:pt x="51" y="215"/>
                    <a:pt x="52" y="216"/>
                  </a:cubicBezTo>
                  <a:cubicBezTo>
                    <a:pt x="52" y="217"/>
                    <a:pt x="56" y="221"/>
                    <a:pt x="56" y="221"/>
                  </a:cubicBezTo>
                  <a:cubicBezTo>
                    <a:pt x="56" y="221"/>
                    <a:pt x="63" y="221"/>
                    <a:pt x="64" y="221"/>
                  </a:cubicBezTo>
                  <a:cubicBezTo>
                    <a:pt x="64" y="221"/>
                    <a:pt x="71" y="221"/>
                    <a:pt x="71" y="221"/>
                  </a:cubicBezTo>
                  <a:cubicBezTo>
                    <a:pt x="76" y="223"/>
                    <a:pt x="76" y="223"/>
                    <a:pt x="76" y="223"/>
                  </a:cubicBezTo>
                  <a:cubicBezTo>
                    <a:pt x="81" y="222"/>
                    <a:pt x="81" y="222"/>
                    <a:pt x="81" y="222"/>
                  </a:cubicBezTo>
                  <a:cubicBezTo>
                    <a:pt x="92" y="219"/>
                    <a:pt x="92" y="219"/>
                    <a:pt x="92" y="219"/>
                  </a:cubicBezTo>
                  <a:cubicBezTo>
                    <a:pt x="92" y="219"/>
                    <a:pt x="89" y="217"/>
                    <a:pt x="89" y="217"/>
                  </a:cubicBezTo>
                  <a:cubicBezTo>
                    <a:pt x="89" y="216"/>
                    <a:pt x="85" y="211"/>
                    <a:pt x="85" y="211"/>
                  </a:cubicBezTo>
                  <a:cubicBezTo>
                    <a:pt x="85" y="211"/>
                    <a:pt x="79" y="204"/>
                    <a:pt x="78" y="204"/>
                  </a:cubicBezTo>
                  <a:cubicBezTo>
                    <a:pt x="78" y="203"/>
                    <a:pt x="77" y="202"/>
                    <a:pt x="77" y="201"/>
                  </a:cubicBezTo>
                  <a:cubicBezTo>
                    <a:pt x="77" y="199"/>
                    <a:pt x="78" y="198"/>
                    <a:pt x="78" y="197"/>
                  </a:cubicBezTo>
                  <a:cubicBezTo>
                    <a:pt x="79" y="196"/>
                    <a:pt x="79" y="194"/>
                    <a:pt x="79" y="194"/>
                  </a:cubicBezTo>
                  <a:cubicBezTo>
                    <a:pt x="79" y="194"/>
                    <a:pt x="76" y="194"/>
                    <a:pt x="74" y="194"/>
                  </a:cubicBezTo>
                  <a:cubicBezTo>
                    <a:pt x="73" y="194"/>
                    <a:pt x="71" y="195"/>
                    <a:pt x="69" y="195"/>
                  </a:cubicBezTo>
                  <a:cubicBezTo>
                    <a:pt x="68" y="195"/>
                    <a:pt x="66" y="194"/>
                    <a:pt x="66" y="194"/>
                  </a:cubicBezTo>
                  <a:cubicBezTo>
                    <a:pt x="65" y="194"/>
                    <a:pt x="65" y="191"/>
                    <a:pt x="65" y="191"/>
                  </a:cubicBezTo>
                  <a:cubicBezTo>
                    <a:pt x="67" y="187"/>
                    <a:pt x="67" y="187"/>
                    <a:pt x="67" y="187"/>
                  </a:cubicBezTo>
                  <a:cubicBezTo>
                    <a:pt x="65" y="184"/>
                    <a:pt x="65" y="184"/>
                    <a:pt x="65" y="184"/>
                  </a:cubicBezTo>
                  <a:cubicBezTo>
                    <a:pt x="61" y="180"/>
                    <a:pt x="61" y="180"/>
                    <a:pt x="61" y="180"/>
                  </a:cubicBezTo>
                  <a:cubicBezTo>
                    <a:pt x="61" y="180"/>
                    <a:pt x="54" y="183"/>
                    <a:pt x="53" y="183"/>
                  </a:cubicBezTo>
                  <a:cubicBezTo>
                    <a:pt x="52" y="183"/>
                    <a:pt x="48" y="188"/>
                    <a:pt x="47" y="188"/>
                  </a:cubicBezTo>
                  <a:cubicBezTo>
                    <a:pt x="47" y="188"/>
                    <a:pt x="44" y="185"/>
                    <a:pt x="44" y="185"/>
                  </a:cubicBezTo>
                  <a:cubicBezTo>
                    <a:pt x="36" y="183"/>
                    <a:pt x="36" y="183"/>
                    <a:pt x="36" y="183"/>
                  </a:cubicBezTo>
                  <a:cubicBezTo>
                    <a:pt x="36" y="183"/>
                    <a:pt x="35" y="185"/>
                    <a:pt x="34" y="186"/>
                  </a:cubicBezTo>
                  <a:cubicBezTo>
                    <a:pt x="33" y="187"/>
                    <a:pt x="32" y="186"/>
                    <a:pt x="32" y="185"/>
                  </a:cubicBezTo>
                  <a:cubicBezTo>
                    <a:pt x="31" y="183"/>
                    <a:pt x="33" y="180"/>
                    <a:pt x="33" y="180"/>
                  </a:cubicBezTo>
                  <a:cubicBezTo>
                    <a:pt x="27" y="177"/>
                    <a:pt x="27" y="177"/>
                    <a:pt x="27" y="177"/>
                  </a:cubicBezTo>
                  <a:cubicBezTo>
                    <a:pt x="23" y="175"/>
                    <a:pt x="23" y="175"/>
                    <a:pt x="23" y="175"/>
                  </a:cubicBezTo>
                  <a:cubicBezTo>
                    <a:pt x="18" y="180"/>
                    <a:pt x="18" y="180"/>
                    <a:pt x="18" y="180"/>
                  </a:cubicBezTo>
                  <a:cubicBezTo>
                    <a:pt x="18" y="180"/>
                    <a:pt x="11" y="181"/>
                    <a:pt x="10" y="182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76" name="Freeform 221">
              <a:extLst>
                <a:ext uri="{FF2B5EF4-FFF2-40B4-BE49-F238E27FC236}">
                  <a16:creationId xmlns:a16="http://schemas.microsoft.com/office/drawing/2014/main" id="{B7C499FA-7521-457F-97E6-45F90B44FE9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983088" y="2966615"/>
              <a:ext cx="635471" cy="313233"/>
            </a:xfrm>
            <a:custGeom>
              <a:avLst/>
              <a:gdLst>
                <a:gd name="T0" fmla="*/ 196 w 279"/>
                <a:gd name="T1" fmla="*/ 4 h 142"/>
                <a:gd name="T2" fmla="*/ 219 w 279"/>
                <a:gd name="T3" fmla="*/ 5 h 142"/>
                <a:gd name="T4" fmla="*/ 249 w 279"/>
                <a:gd name="T5" fmla="*/ 8 h 142"/>
                <a:gd name="T6" fmla="*/ 268 w 279"/>
                <a:gd name="T7" fmla="*/ 17 h 142"/>
                <a:gd name="T8" fmla="*/ 266 w 279"/>
                <a:gd name="T9" fmla="*/ 29 h 142"/>
                <a:gd name="T10" fmla="*/ 271 w 279"/>
                <a:gd name="T11" fmla="*/ 39 h 142"/>
                <a:gd name="T12" fmla="*/ 277 w 279"/>
                <a:gd name="T13" fmla="*/ 56 h 142"/>
                <a:gd name="T14" fmla="*/ 259 w 279"/>
                <a:gd name="T15" fmla="*/ 63 h 142"/>
                <a:gd name="T16" fmla="*/ 260 w 279"/>
                <a:gd name="T17" fmla="*/ 82 h 142"/>
                <a:gd name="T18" fmla="*/ 255 w 279"/>
                <a:gd name="T19" fmla="*/ 104 h 142"/>
                <a:gd name="T20" fmla="*/ 238 w 279"/>
                <a:gd name="T21" fmla="*/ 121 h 142"/>
                <a:gd name="T22" fmla="*/ 206 w 279"/>
                <a:gd name="T23" fmla="*/ 128 h 142"/>
                <a:gd name="T24" fmla="*/ 191 w 279"/>
                <a:gd name="T25" fmla="*/ 142 h 142"/>
                <a:gd name="T26" fmla="*/ 146 w 279"/>
                <a:gd name="T27" fmla="*/ 138 h 142"/>
                <a:gd name="T28" fmla="*/ 104 w 279"/>
                <a:gd name="T29" fmla="*/ 126 h 142"/>
                <a:gd name="T30" fmla="*/ 94 w 279"/>
                <a:gd name="T31" fmla="*/ 112 h 142"/>
                <a:gd name="T32" fmla="*/ 60 w 279"/>
                <a:gd name="T33" fmla="*/ 121 h 142"/>
                <a:gd name="T34" fmla="*/ 39 w 279"/>
                <a:gd name="T35" fmla="*/ 126 h 142"/>
                <a:gd name="T36" fmla="*/ 37 w 279"/>
                <a:gd name="T37" fmla="*/ 118 h 142"/>
                <a:gd name="T38" fmla="*/ 31 w 279"/>
                <a:gd name="T39" fmla="*/ 120 h 142"/>
                <a:gd name="T40" fmla="*/ 26 w 279"/>
                <a:gd name="T41" fmla="*/ 124 h 142"/>
                <a:gd name="T42" fmla="*/ 17 w 279"/>
                <a:gd name="T43" fmla="*/ 120 h 142"/>
                <a:gd name="T44" fmla="*/ 2 w 279"/>
                <a:gd name="T45" fmla="*/ 114 h 142"/>
                <a:gd name="T46" fmla="*/ 2 w 279"/>
                <a:gd name="T47" fmla="*/ 113 h 142"/>
                <a:gd name="T48" fmla="*/ 4 w 279"/>
                <a:gd name="T49" fmla="*/ 113 h 142"/>
                <a:gd name="T50" fmla="*/ 5 w 279"/>
                <a:gd name="T51" fmla="*/ 112 h 142"/>
                <a:gd name="T52" fmla="*/ 4 w 279"/>
                <a:gd name="T53" fmla="*/ 111 h 142"/>
                <a:gd name="T54" fmla="*/ 4 w 279"/>
                <a:gd name="T55" fmla="*/ 110 h 142"/>
                <a:gd name="T56" fmla="*/ 3 w 279"/>
                <a:gd name="T57" fmla="*/ 109 h 142"/>
                <a:gd name="T58" fmla="*/ 3 w 279"/>
                <a:gd name="T59" fmla="*/ 108 h 142"/>
                <a:gd name="T60" fmla="*/ 2 w 279"/>
                <a:gd name="T61" fmla="*/ 106 h 142"/>
                <a:gd name="T62" fmla="*/ 2 w 279"/>
                <a:gd name="T63" fmla="*/ 104 h 142"/>
                <a:gd name="T64" fmla="*/ 7 w 279"/>
                <a:gd name="T65" fmla="*/ 94 h 142"/>
                <a:gd name="T66" fmla="*/ 6 w 279"/>
                <a:gd name="T67" fmla="*/ 91 h 142"/>
                <a:gd name="T68" fmla="*/ 6 w 279"/>
                <a:gd name="T69" fmla="*/ 91 h 142"/>
                <a:gd name="T70" fmla="*/ 6 w 279"/>
                <a:gd name="T71" fmla="*/ 90 h 142"/>
                <a:gd name="T72" fmla="*/ 6 w 279"/>
                <a:gd name="T73" fmla="*/ 90 h 142"/>
                <a:gd name="T74" fmla="*/ 23 w 279"/>
                <a:gd name="T75" fmla="*/ 94 h 142"/>
                <a:gd name="T76" fmla="*/ 32 w 279"/>
                <a:gd name="T77" fmla="*/ 101 h 142"/>
                <a:gd name="T78" fmla="*/ 38 w 279"/>
                <a:gd name="T79" fmla="*/ 88 h 142"/>
                <a:gd name="T80" fmla="*/ 55 w 279"/>
                <a:gd name="T81" fmla="*/ 95 h 142"/>
                <a:gd name="T82" fmla="*/ 73 w 279"/>
                <a:gd name="T83" fmla="*/ 88 h 142"/>
                <a:gd name="T84" fmla="*/ 95 w 279"/>
                <a:gd name="T85" fmla="*/ 82 h 142"/>
                <a:gd name="T86" fmla="*/ 110 w 279"/>
                <a:gd name="T87" fmla="*/ 80 h 142"/>
                <a:gd name="T88" fmla="*/ 123 w 279"/>
                <a:gd name="T89" fmla="*/ 85 h 142"/>
                <a:gd name="T90" fmla="*/ 130 w 279"/>
                <a:gd name="T91" fmla="*/ 76 h 142"/>
                <a:gd name="T92" fmla="*/ 123 w 279"/>
                <a:gd name="T93" fmla="*/ 62 h 142"/>
                <a:gd name="T94" fmla="*/ 126 w 279"/>
                <a:gd name="T95" fmla="*/ 48 h 142"/>
                <a:gd name="T96" fmla="*/ 141 w 279"/>
                <a:gd name="T97" fmla="*/ 38 h 142"/>
                <a:gd name="T98" fmla="*/ 152 w 279"/>
                <a:gd name="T99" fmla="*/ 29 h 142"/>
                <a:gd name="T100" fmla="*/ 160 w 279"/>
                <a:gd name="T101" fmla="*/ 20 h 142"/>
                <a:gd name="T102" fmla="*/ 183 w 279"/>
                <a:gd name="T103" fmla="*/ 25 h 142"/>
                <a:gd name="T104" fmla="*/ 1 w 279"/>
                <a:gd name="T105" fmla="*/ 114 h 142"/>
                <a:gd name="T106" fmla="*/ 1 w 279"/>
                <a:gd name="T107" fmla="*/ 114 h 142"/>
                <a:gd name="T108" fmla="*/ 2 w 279"/>
                <a:gd name="T109" fmla="*/ 11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79" h="142">
                  <a:moveTo>
                    <a:pt x="187" y="24"/>
                  </a:moveTo>
                  <a:cubicBezTo>
                    <a:pt x="187" y="24"/>
                    <a:pt x="187" y="18"/>
                    <a:pt x="188" y="18"/>
                  </a:cubicBezTo>
                  <a:cubicBezTo>
                    <a:pt x="189" y="18"/>
                    <a:pt x="191" y="15"/>
                    <a:pt x="191" y="15"/>
                  </a:cubicBezTo>
                  <a:cubicBezTo>
                    <a:pt x="194" y="14"/>
                    <a:pt x="194" y="14"/>
                    <a:pt x="194" y="14"/>
                  </a:cubicBezTo>
                  <a:cubicBezTo>
                    <a:pt x="194" y="14"/>
                    <a:pt x="196" y="12"/>
                    <a:pt x="196" y="10"/>
                  </a:cubicBezTo>
                  <a:cubicBezTo>
                    <a:pt x="195" y="9"/>
                    <a:pt x="196" y="4"/>
                    <a:pt x="196" y="4"/>
                  </a:cubicBezTo>
                  <a:cubicBezTo>
                    <a:pt x="196" y="4"/>
                    <a:pt x="195" y="1"/>
                    <a:pt x="196" y="1"/>
                  </a:cubicBezTo>
                  <a:cubicBezTo>
                    <a:pt x="198" y="0"/>
                    <a:pt x="201" y="2"/>
                    <a:pt x="201" y="2"/>
                  </a:cubicBezTo>
                  <a:cubicBezTo>
                    <a:pt x="206" y="3"/>
                    <a:pt x="206" y="3"/>
                    <a:pt x="206" y="3"/>
                  </a:cubicBezTo>
                  <a:cubicBezTo>
                    <a:pt x="206" y="3"/>
                    <a:pt x="208" y="3"/>
                    <a:pt x="209" y="3"/>
                  </a:cubicBezTo>
                  <a:cubicBezTo>
                    <a:pt x="210" y="3"/>
                    <a:pt x="214" y="4"/>
                    <a:pt x="214" y="4"/>
                  </a:cubicBezTo>
                  <a:cubicBezTo>
                    <a:pt x="214" y="4"/>
                    <a:pt x="218" y="5"/>
                    <a:pt x="219" y="5"/>
                  </a:cubicBezTo>
                  <a:cubicBezTo>
                    <a:pt x="220" y="5"/>
                    <a:pt x="224" y="5"/>
                    <a:pt x="224" y="5"/>
                  </a:cubicBezTo>
                  <a:cubicBezTo>
                    <a:pt x="226" y="6"/>
                    <a:pt x="226" y="6"/>
                    <a:pt x="226" y="6"/>
                  </a:cubicBezTo>
                  <a:cubicBezTo>
                    <a:pt x="233" y="9"/>
                    <a:pt x="233" y="9"/>
                    <a:pt x="233" y="9"/>
                  </a:cubicBezTo>
                  <a:cubicBezTo>
                    <a:pt x="237" y="11"/>
                    <a:pt x="237" y="11"/>
                    <a:pt x="237" y="11"/>
                  </a:cubicBezTo>
                  <a:cubicBezTo>
                    <a:pt x="248" y="12"/>
                    <a:pt x="248" y="12"/>
                    <a:pt x="248" y="12"/>
                  </a:cubicBezTo>
                  <a:cubicBezTo>
                    <a:pt x="249" y="8"/>
                    <a:pt x="249" y="8"/>
                    <a:pt x="249" y="8"/>
                  </a:cubicBezTo>
                  <a:cubicBezTo>
                    <a:pt x="249" y="8"/>
                    <a:pt x="253" y="7"/>
                    <a:pt x="253" y="8"/>
                  </a:cubicBezTo>
                  <a:cubicBezTo>
                    <a:pt x="254" y="8"/>
                    <a:pt x="256" y="10"/>
                    <a:pt x="259" y="11"/>
                  </a:cubicBezTo>
                  <a:cubicBezTo>
                    <a:pt x="262" y="11"/>
                    <a:pt x="265" y="10"/>
                    <a:pt x="265" y="10"/>
                  </a:cubicBezTo>
                  <a:cubicBezTo>
                    <a:pt x="267" y="16"/>
                    <a:pt x="267" y="16"/>
                    <a:pt x="267" y="16"/>
                  </a:cubicBezTo>
                  <a:cubicBezTo>
                    <a:pt x="269" y="17"/>
                    <a:pt x="269" y="17"/>
                    <a:pt x="269" y="17"/>
                  </a:cubicBezTo>
                  <a:cubicBezTo>
                    <a:pt x="268" y="17"/>
                    <a:pt x="268" y="17"/>
                    <a:pt x="268" y="17"/>
                  </a:cubicBezTo>
                  <a:cubicBezTo>
                    <a:pt x="268" y="20"/>
                    <a:pt x="268" y="20"/>
                    <a:pt x="268" y="20"/>
                  </a:cubicBezTo>
                  <a:cubicBezTo>
                    <a:pt x="269" y="21"/>
                    <a:pt x="269" y="21"/>
                    <a:pt x="269" y="21"/>
                  </a:cubicBezTo>
                  <a:cubicBezTo>
                    <a:pt x="269" y="21"/>
                    <a:pt x="268" y="23"/>
                    <a:pt x="268" y="23"/>
                  </a:cubicBezTo>
                  <a:cubicBezTo>
                    <a:pt x="268" y="23"/>
                    <a:pt x="268" y="25"/>
                    <a:pt x="268" y="25"/>
                  </a:cubicBezTo>
                  <a:cubicBezTo>
                    <a:pt x="266" y="27"/>
                    <a:pt x="266" y="27"/>
                    <a:pt x="266" y="27"/>
                  </a:cubicBezTo>
                  <a:cubicBezTo>
                    <a:pt x="266" y="29"/>
                    <a:pt x="266" y="29"/>
                    <a:pt x="266" y="29"/>
                  </a:cubicBezTo>
                  <a:cubicBezTo>
                    <a:pt x="266" y="29"/>
                    <a:pt x="266" y="32"/>
                    <a:pt x="266" y="32"/>
                  </a:cubicBezTo>
                  <a:cubicBezTo>
                    <a:pt x="266" y="32"/>
                    <a:pt x="267" y="33"/>
                    <a:pt x="268" y="33"/>
                  </a:cubicBezTo>
                  <a:cubicBezTo>
                    <a:pt x="268" y="33"/>
                    <a:pt x="268" y="34"/>
                    <a:pt x="268" y="34"/>
                  </a:cubicBezTo>
                  <a:cubicBezTo>
                    <a:pt x="268" y="34"/>
                    <a:pt x="269" y="35"/>
                    <a:pt x="270" y="36"/>
                  </a:cubicBezTo>
                  <a:cubicBezTo>
                    <a:pt x="270" y="36"/>
                    <a:pt x="270" y="36"/>
                    <a:pt x="270" y="36"/>
                  </a:cubicBezTo>
                  <a:cubicBezTo>
                    <a:pt x="270" y="36"/>
                    <a:pt x="271" y="38"/>
                    <a:pt x="271" y="39"/>
                  </a:cubicBezTo>
                  <a:cubicBezTo>
                    <a:pt x="272" y="40"/>
                    <a:pt x="272" y="41"/>
                    <a:pt x="272" y="41"/>
                  </a:cubicBezTo>
                  <a:cubicBezTo>
                    <a:pt x="272" y="41"/>
                    <a:pt x="273" y="43"/>
                    <a:pt x="274" y="43"/>
                  </a:cubicBezTo>
                  <a:cubicBezTo>
                    <a:pt x="274" y="43"/>
                    <a:pt x="275" y="43"/>
                    <a:pt x="276" y="43"/>
                  </a:cubicBezTo>
                  <a:cubicBezTo>
                    <a:pt x="276" y="43"/>
                    <a:pt x="277" y="43"/>
                    <a:pt x="277" y="43"/>
                  </a:cubicBezTo>
                  <a:cubicBezTo>
                    <a:pt x="277" y="44"/>
                    <a:pt x="276" y="50"/>
                    <a:pt x="276" y="50"/>
                  </a:cubicBezTo>
                  <a:cubicBezTo>
                    <a:pt x="277" y="56"/>
                    <a:pt x="277" y="56"/>
                    <a:pt x="277" y="56"/>
                  </a:cubicBezTo>
                  <a:cubicBezTo>
                    <a:pt x="277" y="56"/>
                    <a:pt x="276" y="59"/>
                    <a:pt x="276" y="60"/>
                  </a:cubicBezTo>
                  <a:cubicBezTo>
                    <a:pt x="277" y="62"/>
                    <a:pt x="279" y="64"/>
                    <a:pt x="276" y="65"/>
                  </a:cubicBezTo>
                  <a:cubicBezTo>
                    <a:pt x="274" y="65"/>
                    <a:pt x="271" y="67"/>
                    <a:pt x="270" y="65"/>
                  </a:cubicBezTo>
                  <a:cubicBezTo>
                    <a:pt x="270" y="65"/>
                    <a:pt x="269" y="63"/>
                    <a:pt x="269" y="66"/>
                  </a:cubicBezTo>
                  <a:cubicBezTo>
                    <a:pt x="270" y="67"/>
                    <a:pt x="267" y="66"/>
                    <a:pt x="267" y="66"/>
                  </a:cubicBezTo>
                  <a:cubicBezTo>
                    <a:pt x="259" y="63"/>
                    <a:pt x="259" y="63"/>
                    <a:pt x="259" y="63"/>
                  </a:cubicBezTo>
                  <a:cubicBezTo>
                    <a:pt x="257" y="65"/>
                    <a:pt x="257" y="65"/>
                    <a:pt x="257" y="65"/>
                  </a:cubicBezTo>
                  <a:cubicBezTo>
                    <a:pt x="253" y="68"/>
                    <a:pt x="253" y="68"/>
                    <a:pt x="253" y="68"/>
                  </a:cubicBezTo>
                  <a:cubicBezTo>
                    <a:pt x="259" y="70"/>
                    <a:pt x="259" y="70"/>
                    <a:pt x="259" y="70"/>
                  </a:cubicBezTo>
                  <a:cubicBezTo>
                    <a:pt x="261" y="70"/>
                    <a:pt x="261" y="70"/>
                    <a:pt x="261" y="70"/>
                  </a:cubicBezTo>
                  <a:cubicBezTo>
                    <a:pt x="266" y="78"/>
                    <a:pt x="266" y="78"/>
                    <a:pt x="266" y="78"/>
                  </a:cubicBezTo>
                  <a:cubicBezTo>
                    <a:pt x="260" y="82"/>
                    <a:pt x="260" y="82"/>
                    <a:pt x="260" y="82"/>
                  </a:cubicBezTo>
                  <a:cubicBezTo>
                    <a:pt x="260" y="82"/>
                    <a:pt x="257" y="84"/>
                    <a:pt x="256" y="84"/>
                  </a:cubicBezTo>
                  <a:cubicBezTo>
                    <a:pt x="255" y="84"/>
                    <a:pt x="254" y="85"/>
                    <a:pt x="254" y="85"/>
                  </a:cubicBezTo>
                  <a:cubicBezTo>
                    <a:pt x="257" y="91"/>
                    <a:pt x="257" y="91"/>
                    <a:pt x="257" y="91"/>
                  </a:cubicBezTo>
                  <a:cubicBezTo>
                    <a:pt x="257" y="93"/>
                    <a:pt x="257" y="93"/>
                    <a:pt x="257" y="93"/>
                  </a:cubicBezTo>
                  <a:cubicBezTo>
                    <a:pt x="258" y="99"/>
                    <a:pt x="258" y="99"/>
                    <a:pt x="258" y="99"/>
                  </a:cubicBezTo>
                  <a:cubicBezTo>
                    <a:pt x="255" y="104"/>
                    <a:pt x="255" y="104"/>
                    <a:pt x="255" y="104"/>
                  </a:cubicBezTo>
                  <a:cubicBezTo>
                    <a:pt x="252" y="105"/>
                    <a:pt x="252" y="105"/>
                    <a:pt x="252" y="105"/>
                  </a:cubicBezTo>
                  <a:cubicBezTo>
                    <a:pt x="249" y="112"/>
                    <a:pt x="249" y="112"/>
                    <a:pt x="249" y="112"/>
                  </a:cubicBezTo>
                  <a:cubicBezTo>
                    <a:pt x="244" y="115"/>
                    <a:pt x="244" y="115"/>
                    <a:pt x="244" y="115"/>
                  </a:cubicBezTo>
                  <a:cubicBezTo>
                    <a:pt x="243" y="119"/>
                    <a:pt x="243" y="119"/>
                    <a:pt x="243" y="119"/>
                  </a:cubicBezTo>
                  <a:cubicBezTo>
                    <a:pt x="244" y="125"/>
                    <a:pt x="244" y="125"/>
                    <a:pt x="244" y="125"/>
                  </a:cubicBezTo>
                  <a:cubicBezTo>
                    <a:pt x="238" y="121"/>
                    <a:pt x="238" y="121"/>
                    <a:pt x="238" y="121"/>
                  </a:cubicBezTo>
                  <a:cubicBezTo>
                    <a:pt x="233" y="123"/>
                    <a:pt x="233" y="123"/>
                    <a:pt x="233" y="123"/>
                  </a:cubicBezTo>
                  <a:cubicBezTo>
                    <a:pt x="230" y="124"/>
                    <a:pt x="230" y="124"/>
                    <a:pt x="230" y="124"/>
                  </a:cubicBezTo>
                  <a:cubicBezTo>
                    <a:pt x="224" y="128"/>
                    <a:pt x="224" y="128"/>
                    <a:pt x="224" y="128"/>
                  </a:cubicBezTo>
                  <a:cubicBezTo>
                    <a:pt x="219" y="126"/>
                    <a:pt x="219" y="126"/>
                    <a:pt x="219" y="126"/>
                  </a:cubicBezTo>
                  <a:cubicBezTo>
                    <a:pt x="212" y="128"/>
                    <a:pt x="212" y="128"/>
                    <a:pt x="212" y="128"/>
                  </a:cubicBezTo>
                  <a:cubicBezTo>
                    <a:pt x="206" y="128"/>
                    <a:pt x="206" y="128"/>
                    <a:pt x="206" y="128"/>
                  </a:cubicBezTo>
                  <a:cubicBezTo>
                    <a:pt x="203" y="130"/>
                    <a:pt x="203" y="130"/>
                    <a:pt x="203" y="130"/>
                  </a:cubicBezTo>
                  <a:cubicBezTo>
                    <a:pt x="201" y="134"/>
                    <a:pt x="201" y="134"/>
                    <a:pt x="201" y="134"/>
                  </a:cubicBezTo>
                  <a:cubicBezTo>
                    <a:pt x="200" y="136"/>
                    <a:pt x="200" y="136"/>
                    <a:pt x="200" y="136"/>
                  </a:cubicBezTo>
                  <a:cubicBezTo>
                    <a:pt x="196" y="137"/>
                    <a:pt x="196" y="137"/>
                    <a:pt x="196" y="137"/>
                  </a:cubicBezTo>
                  <a:cubicBezTo>
                    <a:pt x="194" y="140"/>
                    <a:pt x="194" y="140"/>
                    <a:pt x="194" y="140"/>
                  </a:cubicBezTo>
                  <a:cubicBezTo>
                    <a:pt x="191" y="142"/>
                    <a:pt x="191" y="142"/>
                    <a:pt x="191" y="142"/>
                  </a:cubicBezTo>
                  <a:cubicBezTo>
                    <a:pt x="189" y="142"/>
                    <a:pt x="189" y="142"/>
                    <a:pt x="189" y="142"/>
                  </a:cubicBezTo>
                  <a:cubicBezTo>
                    <a:pt x="180" y="142"/>
                    <a:pt x="180" y="142"/>
                    <a:pt x="180" y="142"/>
                  </a:cubicBezTo>
                  <a:cubicBezTo>
                    <a:pt x="170" y="141"/>
                    <a:pt x="170" y="141"/>
                    <a:pt x="170" y="141"/>
                  </a:cubicBezTo>
                  <a:cubicBezTo>
                    <a:pt x="161" y="138"/>
                    <a:pt x="161" y="138"/>
                    <a:pt x="161" y="138"/>
                  </a:cubicBezTo>
                  <a:cubicBezTo>
                    <a:pt x="154" y="139"/>
                    <a:pt x="154" y="139"/>
                    <a:pt x="154" y="139"/>
                  </a:cubicBezTo>
                  <a:cubicBezTo>
                    <a:pt x="154" y="139"/>
                    <a:pt x="149" y="138"/>
                    <a:pt x="146" y="138"/>
                  </a:cubicBezTo>
                  <a:cubicBezTo>
                    <a:pt x="142" y="138"/>
                    <a:pt x="134" y="136"/>
                    <a:pt x="134" y="136"/>
                  </a:cubicBezTo>
                  <a:cubicBezTo>
                    <a:pt x="124" y="133"/>
                    <a:pt x="124" y="133"/>
                    <a:pt x="124" y="133"/>
                  </a:cubicBezTo>
                  <a:cubicBezTo>
                    <a:pt x="118" y="133"/>
                    <a:pt x="118" y="133"/>
                    <a:pt x="118" y="133"/>
                  </a:cubicBezTo>
                  <a:cubicBezTo>
                    <a:pt x="109" y="132"/>
                    <a:pt x="109" y="132"/>
                    <a:pt x="109" y="132"/>
                  </a:cubicBezTo>
                  <a:cubicBezTo>
                    <a:pt x="109" y="132"/>
                    <a:pt x="108" y="130"/>
                    <a:pt x="107" y="129"/>
                  </a:cubicBezTo>
                  <a:cubicBezTo>
                    <a:pt x="107" y="128"/>
                    <a:pt x="104" y="126"/>
                    <a:pt x="104" y="126"/>
                  </a:cubicBezTo>
                  <a:cubicBezTo>
                    <a:pt x="104" y="124"/>
                    <a:pt x="104" y="124"/>
                    <a:pt x="104" y="124"/>
                  </a:cubicBezTo>
                  <a:cubicBezTo>
                    <a:pt x="102" y="119"/>
                    <a:pt x="102" y="119"/>
                    <a:pt x="102" y="119"/>
                  </a:cubicBezTo>
                  <a:cubicBezTo>
                    <a:pt x="100" y="115"/>
                    <a:pt x="100" y="115"/>
                    <a:pt x="100" y="115"/>
                  </a:cubicBezTo>
                  <a:cubicBezTo>
                    <a:pt x="102" y="112"/>
                    <a:pt x="102" y="112"/>
                    <a:pt x="102" y="112"/>
                  </a:cubicBezTo>
                  <a:cubicBezTo>
                    <a:pt x="100" y="111"/>
                    <a:pt x="100" y="111"/>
                    <a:pt x="100" y="111"/>
                  </a:cubicBezTo>
                  <a:cubicBezTo>
                    <a:pt x="100" y="111"/>
                    <a:pt x="96" y="112"/>
                    <a:pt x="94" y="112"/>
                  </a:cubicBezTo>
                  <a:cubicBezTo>
                    <a:pt x="93" y="113"/>
                    <a:pt x="87" y="114"/>
                    <a:pt x="87" y="114"/>
                  </a:cubicBezTo>
                  <a:cubicBezTo>
                    <a:pt x="85" y="115"/>
                    <a:pt x="85" y="115"/>
                    <a:pt x="85" y="115"/>
                  </a:cubicBezTo>
                  <a:cubicBezTo>
                    <a:pt x="77" y="115"/>
                    <a:pt x="77" y="115"/>
                    <a:pt x="77" y="115"/>
                  </a:cubicBezTo>
                  <a:cubicBezTo>
                    <a:pt x="69" y="116"/>
                    <a:pt x="69" y="116"/>
                    <a:pt x="69" y="116"/>
                  </a:cubicBezTo>
                  <a:cubicBezTo>
                    <a:pt x="66" y="118"/>
                    <a:pt x="66" y="118"/>
                    <a:pt x="66" y="118"/>
                  </a:cubicBezTo>
                  <a:cubicBezTo>
                    <a:pt x="60" y="121"/>
                    <a:pt x="60" y="121"/>
                    <a:pt x="60" y="121"/>
                  </a:cubicBezTo>
                  <a:cubicBezTo>
                    <a:pt x="60" y="125"/>
                    <a:pt x="60" y="125"/>
                    <a:pt x="60" y="125"/>
                  </a:cubicBezTo>
                  <a:cubicBezTo>
                    <a:pt x="57" y="129"/>
                    <a:pt x="57" y="129"/>
                    <a:pt x="57" y="129"/>
                  </a:cubicBezTo>
                  <a:cubicBezTo>
                    <a:pt x="52" y="129"/>
                    <a:pt x="52" y="129"/>
                    <a:pt x="52" y="129"/>
                  </a:cubicBezTo>
                  <a:cubicBezTo>
                    <a:pt x="47" y="125"/>
                    <a:pt x="47" y="125"/>
                    <a:pt x="47" y="125"/>
                  </a:cubicBezTo>
                  <a:cubicBezTo>
                    <a:pt x="45" y="127"/>
                    <a:pt x="45" y="127"/>
                    <a:pt x="45" y="127"/>
                  </a:cubicBezTo>
                  <a:cubicBezTo>
                    <a:pt x="39" y="126"/>
                    <a:pt x="39" y="126"/>
                    <a:pt x="39" y="126"/>
                  </a:cubicBezTo>
                  <a:cubicBezTo>
                    <a:pt x="38" y="127"/>
                    <a:pt x="38" y="127"/>
                    <a:pt x="38" y="127"/>
                  </a:cubicBezTo>
                  <a:cubicBezTo>
                    <a:pt x="38" y="127"/>
                    <a:pt x="38" y="126"/>
                    <a:pt x="38" y="126"/>
                  </a:cubicBezTo>
                  <a:cubicBezTo>
                    <a:pt x="38" y="125"/>
                    <a:pt x="39" y="122"/>
                    <a:pt x="39" y="122"/>
                  </a:cubicBezTo>
                  <a:cubicBezTo>
                    <a:pt x="39" y="122"/>
                    <a:pt x="39" y="121"/>
                    <a:pt x="39" y="120"/>
                  </a:cubicBezTo>
                  <a:cubicBezTo>
                    <a:pt x="39" y="120"/>
                    <a:pt x="38" y="119"/>
                    <a:pt x="38" y="119"/>
                  </a:cubicBezTo>
                  <a:cubicBezTo>
                    <a:pt x="37" y="118"/>
                    <a:pt x="37" y="118"/>
                    <a:pt x="37" y="118"/>
                  </a:cubicBezTo>
                  <a:cubicBezTo>
                    <a:pt x="37" y="118"/>
                    <a:pt x="36" y="116"/>
                    <a:pt x="36" y="116"/>
                  </a:cubicBezTo>
                  <a:cubicBezTo>
                    <a:pt x="35" y="117"/>
                    <a:pt x="34" y="117"/>
                    <a:pt x="34" y="117"/>
                  </a:cubicBezTo>
                  <a:cubicBezTo>
                    <a:pt x="34" y="117"/>
                    <a:pt x="34" y="119"/>
                    <a:pt x="34" y="119"/>
                  </a:cubicBezTo>
                  <a:cubicBezTo>
                    <a:pt x="33" y="120"/>
                    <a:pt x="32" y="120"/>
                    <a:pt x="32" y="120"/>
                  </a:cubicBezTo>
                  <a:cubicBezTo>
                    <a:pt x="32" y="120"/>
                    <a:pt x="32" y="120"/>
                    <a:pt x="32" y="120"/>
                  </a:cubicBezTo>
                  <a:cubicBezTo>
                    <a:pt x="31" y="120"/>
                    <a:pt x="31" y="120"/>
                    <a:pt x="31" y="120"/>
                  </a:cubicBezTo>
                  <a:cubicBezTo>
                    <a:pt x="30" y="122"/>
                    <a:pt x="30" y="122"/>
                    <a:pt x="30" y="122"/>
                  </a:cubicBezTo>
                  <a:cubicBezTo>
                    <a:pt x="29" y="123"/>
                    <a:pt x="29" y="123"/>
                    <a:pt x="29" y="123"/>
                  </a:cubicBezTo>
                  <a:cubicBezTo>
                    <a:pt x="29" y="123"/>
                    <a:pt x="29" y="123"/>
                    <a:pt x="29" y="123"/>
                  </a:cubicBezTo>
                  <a:cubicBezTo>
                    <a:pt x="29" y="123"/>
                    <a:pt x="29" y="123"/>
                    <a:pt x="29" y="123"/>
                  </a:cubicBezTo>
                  <a:cubicBezTo>
                    <a:pt x="29" y="123"/>
                    <a:pt x="28" y="123"/>
                    <a:pt x="28" y="124"/>
                  </a:cubicBezTo>
                  <a:cubicBezTo>
                    <a:pt x="28" y="124"/>
                    <a:pt x="27" y="124"/>
                    <a:pt x="26" y="124"/>
                  </a:cubicBezTo>
                  <a:cubicBezTo>
                    <a:pt x="26" y="124"/>
                    <a:pt x="24" y="124"/>
                    <a:pt x="24" y="124"/>
                  </a:cubicBezTo>
                  <a:cubicBezTo>
                    <a:pt x="23" y="123"/>
                    <a:pt x="23" y="123"/>
                    <a:pt x="23" y="123"/>
                  </a:cubicBezTo>
                  <a:cubicBezTo>
                    <a:pt x="20" y="122"/>
                    <a:pt x="20" y="122"/>
                    <a:pt x="20" y="122"/>
                  </a:cubicBezTo>
                  <a:cubicBezTo>
                    <a:pt x="20" y="122"/>
                    <a:pt x="20" y="122"/>
                    <a:pt x="20" y="122"/>
                  </a:cubicBezTo>
                  <a:cubicBezTo>
                    <a:pt x="18" y="121"/>
                    <a:pt x="18" y="121"/>
                    <a:pt x="18" y="121"/>
                  </a:cubicBezTo>
                  <a:cubicBezTo>
                    <a:pt x="17" y="120"/>
                    <a:pt x="17" y="120"/>
                    <a:pt x="17" y="120"/>
                  </a:cubicBezTo>
                  <a:cubicBezTo>
                    <a:pt x="17" y="118"/>
                    <a:pt x="17" y="118"/>
                    <a:pt x="17" y="118"/>
                  </a:cubicBezTo>
                  <a:cubicBezTo>
                    <a:pt x="15" y="116"/>
                    <a:pt x="15" y="116"/>
                    <a:pt x="15" y="116"/>
                  </a:cubicBezTo>
                  <a:cubicBezTo>
                    <a:pt x="11" y="115"/>
                    <a:pt x="11" y="115"/>
                    <a:pt x="11" y="115"/>
                  </a:cubicBezTo>
                  <a:cubicBezTo>
                    <a:pt x="8" y="114"/>
                    <a:pt x="8" y="114"/>
                    <a:pt x="8" y="114"/>
                  </a:cubicBezTo>
                  <a:cubicBezTo>
                    <a:pt x="6" y="114"/>
                    <a:pt x="6" y="114"/>
                    <a:pt x="6" y="114"/>
                  </a:cubicBezTo>
                  <a:cubicBezTo>
                    <a:pt x="6" y="114"/>
                    <a:pt x="2" y="114"/>
                    <a:pt x="2" y="114"/>
                  </a:cubicBezTo>
                  <a:cubicBezTo>
                    <a:pt x="2" y="114"/>
                    <a:pt x="1" y="114"/>
                    <a:pt x="1" y="114"/>
                  </a:cubicBezTo>
                  <a:cubicBezTo>
                    <a:pt x="1" y="114"/>
                    <a:pt x="1" y="114"/>
                    <a:pt x="1" y="114"/>
                  </a:cubicBezTo>
                  <a:cubicBezTo>
                    <a:pt x="1" y="114"/>
                    <a:pt x="1" y="114"/>
                    <a:pt x="1" y="114"/>
                  </a:cubicBezTo>
                  <a:cubicBezTo>
                    <a:pt x="1" y="114"/>
                    <a:pt x="1" y="114"/>
                    <a:pt x="1" y="114"/>
                  </a:cubicBezTo>
                  <a:cubicBezTo>
                    <a:pt x="2" y="114"/>
                    <a:pt x="2" y="114"/>
                    <a:pt x="2" y="114"/>
                  </a:cubicBezTo>
                  <a:cubicBezTo>
                    <a:pt x="2" y="114"/>
                    <a:pt x="2" y="113"/>
                    <a:pt x="2" y="113"/>
                  </a:cubicBezTo>
                  <a:cubicBezTo>
                    <a:pt x="2" y="113"/>
                    <a:pt x="2" y="113"/>
                    <a:pt x="2" y="113"/>
                  </a:cubicBezTo>
                  <a:cubicBezTo>
                    <a:pt x="2" y="113"/>
                    <a:pt x="3" y="114"/>
                    <a:pt x="3" y="114"/>
                  </a:cubicBezTo>
                  <a:cubicBezTo>
                    <a:pt x="3" y="114"/>
                    <a:pt x="3" y="114"/>
                    <a:pt x="3" y="114"/>
                  </a:cubicBezTo>
                  <a:cubicBezTo>
                    <a:pt x="3" y="114"/>
                    <a:pt x="3" y="114"/>
                    <a:pt x="3" y="114"/>
                  </a:cubicBezTo>
                  <a:cubicBezTo>
                    <a:pt x="3" y="114"/>
                    <a:pt x="4" y="113"/>
                    <a:pt x="4" y="113"/>
                  </a:cubicBezTo>
                  <a:cubicBezTo>
                    <a:pt x="4" y="113"/>
                    <a:pt x="4" y="113"/>
                    <a:pt x="4" y="113"/>
                  </a:cubicBezTo>
                  <a:cubicBezTo>
                    <a:pt x="4" y="113"/>
                    <a:pt x="4" y="113"/>
                    <a:pt x="4" y="113"/>
                  </a:cubicBezTo>
                  <a:cubicBezTo>
                    <a:pt x="4" y="113"/>
                    <a:pt x="4" y="113"/>
                    <a:pt x="4" y="113"/>
                  </a:cubicBezTo>
                  <a:cubicBezTo>
                    <a:pt x="4" y="113"/>
                    <a:pt x="4" y="113"/>
                    <a:pt x="4" y="113"/>
                  </a:cubicBezTo>
                  <a:cubicBezTo>
                    <a:pt x="4" y="113"/>
                    <a:pt x="4" y="113"/>
                    <a:pt x="4" y="113"/>
                  </a:cubicBezTo>
                  <a:cubicBezTo>
                    <a:pt x="4" y="113"/>
                    <a:pt x="4" y="113"/>
                    <a:pt x="5" y="113"/>
                  </a:cubicBezTo>
                  <a:cubicBezTo>
                    <a:pt x="5" y="113"/>
                    <a:pt x="5" y="113"/>
                    <a:pt x="5" y="112"/>
                  </a:cubicBezTo>
                  <a:cubicBezTo>
                    <a:pt x="5" y="112"/>
                    <a:pt x="5" y="112"/>
                    <a:pt x="5" y="112"/>
                  </a:cubicBezTo>
                  <a:cubicBezTo>
                    <a:pt x="5" y="112"/>
                    <a:pt x="5" y="112"/>
                    <a:pt x="4" y="112"/>
                  </a:cubicBezTo>
                  <a:cubicBezTo>
                    <a:pt x="4" y="112"/>
                    <a:pt x="4" y="112"/>
                    <a:pt x="4" y="112"/>
                  </a:cubicBezTo>
                  <a:cubicBezTo>
                    <a:pt x="4" y="112"/>
                    <a:pt x="4" y="112"/>
                    <a:pt x="4" y="111"/>
                  </a:cubicBezTo>
                  <a:cubicBezTo>
                    <a:pt x="4" y="111"/>
                    <a:pt x="5" y="111"/>
                    <a:pt x="5" y="111"/>
                  </a:cubicBezTo>
                  <a:cubicBezTo>
                    <a:pt x="5" y="111"/>
                    <a:pt x="5" y="111"/>
                    <a:pt x="4" y="111"/>
                  </a:cubicBezTo>
                  <a:cubicBezTo>
                    <a:pt x="4" y="111"/>
                    <a:pt x="4" y="111"/>
                    <a:pt x="4" y="111"/>
                  </a:cubicBezTo>
                  <a:cubicBezTo>
                    <a:pt x="4" y="110"/>
                    <a:pt x="4" y="111"/>
                    <a:pt x="4" y="111"/>
                  </a:cubicBezTo>
                  <a:cubicBezTo>
                    <a:pt x="4" y="110"/>
                    <a:pt x="4" y="110"/>
                    <a:pt x="4" y="110"/>
                  </a:cubicBezTo>
                  <a:cubicBezTo>
                    <a:pt x="4" y="110"/>
                    <a:pt x="4" y="110"/>
                    <a:pt x="4" y="110"/>
                  </a:cubicBezTo>
                  <a:cubicBezTo>
                    <a:pt x="4" y="110"/>
                    <a:pt x="4" y="110"/>
                    <a:pt x="4" y="110"/>
                  </a:cubicBezTo>
                  <a:cubicBezTo>
                    <a:pt x="4" y="110"/>
                    <a:pt x="4" y="110"/>
                    <a:pt x="4" y="110"/>
                  </a:cubicBezTo>
                  <a:cubicBezTo>
                    <a:pt x="4" y="110"/>
                    <a:pt x="4" y="110"/>
                    <a:pt x="4" y="110"/>
                  </a:cubicBezTo>
                  <a:cubicBezTo>
                    <a:pt x="3" y="110"/>
                    <a:pt x="3" y="110"/>
                    <a:pt x="3" y="110"/>
                  </a:cubicBezTo>
                  <a:cubicBezTo>
                    <a:pt x="3" y="110"/>
                    <a:pt x="3" y="110"/>
                    <a:pt x="3" y="110"/>
                  </a:cubicBezTo>
                  <a:cubicBezTo>
                    <a:pt x="3" y="109"/>
                    <a:pt x="3" y="109"/>
                    <a:pt x="3" y="109"/>
                  </a:cubicBezTo>
                  <a:cubicBezTo>
                    <a:pt x="3" y="109"/>
                    <a:pt x="3" y="109"/>
                    <a:pt x="3" y="109"/>
                  </a:cubicBezTo>
                  <a:cubicBezTo>
                    <a:pt x="3" y="109"/>
                    <a:pt x="3" y="109"/>
                    <a:pt x="3" y="109"/>
                  </a:cubicBezTo>
                  <a:cubicBezTo>
                    <a:pt x="3" y="109"/>
                    <a:pt x="3" y="108"/>
                    <a:pt x="3" y="108"/>
                  </a:cubicBezTo>
                  <a:cubicBezTo>
                    <a:pt x="3" y="108"/>
                    <a:pt x="3" y="108"/>
                    <a:pt x="3" y="108"/>
                  </a:cubicBezTo>
                  <a:cubicBezTo>
                    <a:pt x="3" y="108"/>
                    <a:pt x="3" y="108"/>
                    <a:pt x="3" y="108"/>
                  </a:cubicBezTo>
                  <a:cubicBezTo>
                    <a:pt x="3" y="108"/>
                    <a:pt x="3" y="108"/>
                    <a:pt x="3" y="108"/>
                  </a:cubicBezTo>
                  <a:cubicBezTo>
                    <a:pt x="3" y="108"/>
                    <a:pt x="3" y="108"/>
                    <a:pt x="3" y="108"/>
                  </a:cubicBezTo>
                  <a:cubicBezTo>
                    <a:pt x="3" y="108"/>
                    <a:pt x="3" y="108"/>
                    <a:pt x="3" y="108"/>
                  </a:cubicBezTo>
                  <a:cubicBezTo>
                    <a:pt x="3" y="107"/>
                    <a:pt x="3" y="108"/>
                    <a:pt x="3" y="107"/>
                  </a:cubicBezTo>
                  <a:cubicBezTo>
                    <a:pt x="3" y="107"/>
                    <a:pt x="3" y="107"/>
                    <a:pt x="3" y="107"/>
                  </a:cubicBezTo>
                  <a:cubicBezTo>
                    <a:pt x="3" y="107"/>
                    <a:pt x="3" y="107"/>
                    <a:pt x="3" y="107"/>
                  </a:cubicBezTo>
                  <a:cubicBezTo>
                    <a:pt x="3" y="107"/>
                    <a:pt x="2" y="107"/>
                    <a:pt x="2" y="106"/>
                  </a:cubicBezTo>
                  <a:cubicBezTo>
                    <a:pt x="2" y="106"/>
                    <a:pt x="2" y="106"/>
                    <a:pt x="2" y="106"/>
                  </a:cubicBezTo>
                  <a:cubicBezTo>
                    <a:pt x="2" y="106"/>
                    <a:pt x="2" y="106"/>
                    <a:pt x="2" y="106"/>
                  </a:cubicBezTo>
                  <a:cubicBezTo>
                    <a:pt x="2" y="106"/>
                    <a:pt x="2" y="106"/>
                    <a:pt x="2" y="106"/>
                  </a:cubicBezTo>
                  <a:cubicBezTo>
                    <a:pt x="2" y="107"/>
                    <a:pt x="2" y="107"/>
                    <a:pt x="2" y="107"/>
                  </a:cubicBezTo>
                  <a:cubicBezTo>
                    <a:pt x="2" y="108"/>
                    <a:pt x="2" y="108"/>
                    <a:pt x="2" y="108"/>
                  </a:cubicBezTo>
                  <a:cubicBezTo>
                    <a:pt x="1" y="108"/>
                    <a:pt x="1" y="108"/>
                    <a:pt x="1" y="108"/>
                  </a:cubicBezTo>
                  <a:cubicBezTo>
                    <a:pt x="1" y="107"/>
                    <a:pt x="1" y="107"/>
                    <a:pt x="1" y="107"/>
                  </a:cubicBezTo>
                  <a:cubicBezTo>
                    <a:pt x="2" y="104"/>
                    <a:pt x="2" y="104"/>
                    <a:pt x="2" y="104"/>
                  </a:cubicBezTo>
                  <a:cubicBezTo>
                    <a:pt x="4" y="102"/>
                    <a:pt x="4" y="102"/>
                    <a:pt x="4" y="102"/>
                  </a:cubicBezTo>
                  <a:cubicBezTo>
                    <a:pt x="4" y="102"/>
                    <a:pt x="4" y="100"/>
                    <a:pt x="5" y="100"/>
                  </a:cubicBezTo>
                  <a:cubicBezTo>
                    <a:pt x="5" y="99"/>
                    <a:pt x="5" y="98"/>
                    <a:pt x="5" y="98"/>
                  </a:cubicBezTo>
                  <a:cubicBezTo>
                    <a:pt x="7" y="97"/>
                    <a:pt x="7" y="97"/>
                    <a:pt x="7" y="97"/>
                  </a:cubicBezTo>
                  <a:cubicBezTo>
                    <a:pt x="7" y="97"/>
                    <a:pt x="8" y="96"/>
                    <a:pt x="8" y="96"/>
                  </a:cubicBezTo>
                  <a:cubicBezTo>
                    <a:pt x="8" y="95"/>
                    <a:pt x="7" y="94"/>
                    <a:pt x="7" y="94"/>
                  </a:cubicBezTo>
                  <a:cubicBezTo>
                    <a:pt x="7" y="93"/>
                    <a:pt x="8" y="92"/>
                    <a:pt x="8" y="92"/>
                  </a:cubicBezTo>
                  <a:cubicBezTo>
                    <a:pt x="7" y="92"/>
                    <a:pt x="7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0"/>
                  </a:cubicBezTo>
                  <a:cubicBezTo>
                    <a:pt x="6" y="90"/>
                    <a:pt x="6" y="90"/>
                    <a:pt x="6" y="90"/>
                  </a:cubicBezTo>
                  <a:cubicBezTo>
                    <a:pt x="6" y="90"/>
                    <a:pt x="6" y="90"/>
                    <a:pt x="6" y="90"/>
                  </a:cubicBezTo>
                  <a:cubicBezTo>
                    <a:pt x="6" y="90"/>
                    <a:pt x="6" y="90"/>
                    <a:pt x="6" y="90"/>
                  </a:cubicBezTo>
                  <a:cubicBezTo>
                    <a:pt x="6" y="90"/>
                    <a:pt x="6" y="90"/>
                    <a:pt x="6" y="90"/>
                  </a:cubicBezTo>
                  <a:cubicBezTo>
                    <a:pt x="6" y="90"/>
                    <a:pt x="6" y="90"/>
                    <a:pt x="6" y="90"/>
                  </a:cubicBezTo>
                  <a:cubicBezTo>
                    <a:pt x="6" y="90"/>
                    <a:pt x="6" y="90"/>
                    <a:pt x="6" y="90"/>
                  </a:cubicBezTo>
                  <a:cubicBezTo>
                    <a:pt x="6" y="90"/>
                    <a:pt x="6" y="90"/>
                    <a:pt x="6" y="90"/>
                  </a:cubicBezTo>
                  <a:cubicBezTo>
                    <a:pt x="8" y="88"/>
                    <a:pt x="10" y="86"/>
                    <a:pt x="10" y="86"/>
                  </a:cubicBezTo>
                  <a:cubicBezTo>
                    <a:pt x="10" y="86"/>
                    <a:pt x="12" y="85"/>
                    <a:pt x="14" y="86"/>
                  </a:cubicBezTo>
                  <a:cubicBezTo>
                    <a:pt x="15" y="87"/>
                    <a:pt x="17" y="89"/>
                    <a:pt x="18" y="90"/>
                  </a:cubicBezTo>
                  <a:cubicBezTo>
                    <a:pt x="18" y="90"/>
                    <a:pt x="19" y="91"/>
                    <a:pt x="20" y="91"/>
                  </a:cubicBezTo>
                  <a:cubicBezTo>
                    <a:pt x="21" y="91"/>
                    <a:pt x="22" y="92"/>
                    <a:pt x="22" y="92"/>
                  </a:cubicBezTo>
                  <a:cubicBezTo>
                    <a:pt x="22" y="93"/>
                    <a:pt x="23" y="92"/>
                    <a:pt x="23" y="94"/>
                  </a:cubicBezTo>
                  <a:cubicBezTo>
                    <a:pt x="22" y="96"/>
                    <a:pt x="22" y="98"/>
                    <a:pt x="23" y="98"/>
                  </a:cubicBezTo>
                  <a:cubicBezTo>
                    <a:pt x="25" y="97"/>
                    <a:pt x="26" y="96"/>
                    <a:pt x="26" y="97"/>
                  </a:cubicBezTo>
                  <a:cubicBezTo>
                    <a:pt x="26" y="98"/>
                    <a:pt x="27" y="97"/>
                    <a:pt x="26" y="99"/>
                  </a:cubicBezTo>
                  <a:cubicBezTo>
                    <a:pt x="26" y="101"/>
                    <a:pt x="25" y="102"/>
                    <a:pt x="26" y="102"/>
                  </a:cubicBezTo>
                  <a:cubicBezTo>
                    <a:pt x="28" y="103"/>
                    <a:pt x="30" y="104"/>
                    <a:pt x="31" y="103"/>
                  </a:cubicBezTo>
                  <a:cubicBezTo>
                    <a:pt x="32" y="101"/>
                    <a:pt x="31" y="103"/>
                    <a:pt x="32" y="101"/>
                  </a:cubicBezTo>
                  <a:cubicBezTo>
                    <a:pt x="33" y="98"/>
                    <a:pt x="33" y="99"/>
                    <a:pt x="34" y="98"/>
                  </a:cubicBezTo>
                  <a:cubicBezTo>
                    <a:pt x="34" y="96"/>
                    <a:pt x="34" y="97"/>
                    <a:pt x="35" y="95"/>
                  </a:cubicBezTo>
                  <a:cubicBezTo>
                    <a:pt x="35" y="93"/>
                    <a:pt x="36" y="94"/>
                    <a:pt x="35" y="93"/>
                  </a:cubicBezTo>
                  <a:cubicBezTo>
                    <a:pt x="35" y="93"/>
                    <a:pt x="35" y="92"/>
                    <a:pt x="34" y="91"/>
                  </a:cubicBezTo>
                  <a:cubicBezTo>
                    <a:pt x="34" y="89"/>
                    <a:pt x="32" y="90"/>
                    <a:pt x="35" y="89"/>
                  </a:cubicBezTo>
                  <a:cubicBezTo>
                    <a:pt x="37" y="88"/>
                    <a:pt x="38" y="88"/>
                    <a:pt x="38" y="88"/>
                  </a:cubicBezTo>
                  <a:cubicBezTo>
                    <a:pt x="38" y="87"/>
                    <a:pt x="41" y="87"/>
                    <a:pt x="41" y="87"/>
                  </a:cubicBezTo>
                  <a:cubicBezTo>
                    <a:pt x="41" y="87"/>
                    <a:pt x="44" y="87"/>
                    <a:pt x="44" y="87"/>
                  </a:cubicBezTo>
                  <a:cubicBezTo>
                    <a:pt x="45" y="87"/>
                    <a:pt x="49" y="87"/>
                    <a:pt x="49" y="88"/>
                  </a:cubicBezTo>
                  <a:cubicBezTo>
                    <a:pt x="49" y="89"/>
                    <a:pt x="51" y="89"/>
                    <a:pt x="51" y="89"/>
                  </a:cubicBezTo>
                  <a:cubicBezTo>
                    <a:pt x="51" y="89"/>
                    <a:pt x="53" y="89"/>
                    <a:pt x="54" y="91"/>
                  </a:cubicBezTo>
                  <a:cubicBezTo>
                    <a:pt x="54" y="94"/>
                    <a:pt x="54" y="96"/>
                    <a:pt x="55" y="95"/>
                  </a:cubicBezTo>
                  <a:cubicBezTo>
                    <a:pt x="56" y="95"/>
                    <a:pt x="58" y="97"/>
                    <a:pt x="58" y="96"/>
                  </a:cubicBezTo>
                  <a:cubicBezTo>
                    <a:pt x="59" y="95"/>
                    <a:pt x="60" y="94"/>
                    <a:pt x="61" y="94"/>
                  </a:cubicBezTo>
                  <a:cubicBezTo>
                    <a:pt x="62" y="94"/>
                    <a:pt x="60" y="93"/>
                    <a:pt x="63" y="93"/>
                  </a:cubicBezTo>
                  <a:cubicBezTo>
                    <a:pt x="67" y="94"/>
                    <a:pt x="66" y="95"/>
                    <a:pt x="68" y="93"/>
                  </a:cubicBezTo>
                  <a:cubicBezTo>
                    <a:pt x="69" y="91"/>
                    <a:pt x="69" y="91"/>
                    <a:pt x="71" y="90"/>
                  </a:cubicBezTo>
                  <a:cubicBezTo>
                    <a:pt x="72" y="89"/>
                    <a:pt x="72" y="89"/>
                    <a:pt x="73" y="88"/>
                  </a:cubicBezTo>
                  <a:cubicBezTo>
                    <a:pt x="73" y="88"/>
                    <a:pt x="77" y="88"/>
                    <a:pt x="77" y="88"/>
                  </a:cubicBezTo>
                  <a:cubicBezTo>
                    <a:pt x="78" y="87"/>
                    <a:pt x="79" y="85"/>
                    <a:pt x="80" y="85"/>
                  </a:cubicBezTo>
                  <a:cubicBezTo>
                    <a:pt x="80" y="85"/>
                    <a:pt x="84" y="85"/>
                    <a:pt x="85" y="85"/>
                  </a:cubicBezTo>
                  <a:cubicBezTo>
                    <a:pt x="86" y="85"/>
                    <a:pt x="88" y="85"/>
                    <a:pt x="89" y="84"/>
                  </a:cubicBezTo>
                  <a:cubicBezTo>
                    <a:pt x="89" y="83"/>
                    <a:pt x="89" y="83"/>
                    <a:pt x="90" y="82"/>
                  </a:cubicBezTo>
                  <a:cubicBezTo>
                    <a:pt x="92" y="82"/>
                    <a:pt x="93" y="82"/>
                    <a:pt x="95" y="82"/>
                  </a:cubicBezTo>
                  <a:cubicBezTo>
                    <a:pt x="97" y="82"/>
                    <a:pt x="97" y="82"/>
                    <a:pt x="98" y="82"/>
                  </a:cubicBezTo>
                  <a:cubicBezTo>
                    <a:pt x="99" y="82"/>
                    <a:pt x="100" y="84"/>
                    <a:pt x="100" y="81"/>
                  </a:cubicBezTo>
                  <a:cubicBezTo>
                    <a:pt x="99" y="78"/>
                    <a:pt x="98" y="78"/>
                    <a:pt x="99" y="77"/>
                  </a:cubicBezTo>
                  <a:cubicBezTo>
                    <a:pt x="101" y="77"/>
                    <a:pt x="103" y="77"/>
                    <a:pt x="103" y="77"/>
                  </a:cubicBezTo>
                  <a:cubicBezTo>
                    <a:pt x="104" y="77"/>
                    <a:pt x="108" y="78"/>
                    <a:pt x="109" y="78"/>
                  </a:cubicBezTo>
                  <a:cubicBezTo>
                    <a:pt x="109" y="78"/>
                    <a:pt x="110" y="80"/>
                    <a:pt x="110" y="80"/>
                  </a:cubicBezTo>
                  <a:cubicBezTo>
                    <a:pt x="111" y="80"/>
                    <a:pt x="112" y="81"/>
                    <a:pt x="113" y="80"/>
                  </a:cubicBezTo>
                  <a:cubicBezTo>
                    <a:pt x="113" y="80"/>
                    <a:pt x="114" y="78"/>
                    <a:pt x="115" y="78"/>
                  </a:cubicBezTo>
                  <a:cubicBezTo>
                    <a:pt x="116" y="78"/>
                    <a:pt x="119" y="78"/>
                    <a:pt x="119" y="78"/>
                  </a:cubicBezTo>
                  <a:cubicBezTo>
                    <a:pt x="119" y="78"/>
                    <a:pt x="123" y="79"/>
                    <a:pt x="123" y="79"/>
                  </a:cubicBezTo>
                  <a:cubicBezTo>
                    <a:pt x="123" y="79"/>
                    <a:pt x="122" y="81"/>
                    <a:pt x="122" y="82"/>
                  </a:cubicBezTo>
                  <a:cubicBezTo>
                    <a:pt x="122" y="83"/>
                    <a:pt x="122" y="84"/>
                    <a:pt x="123" y="85"/>
                  </a:cubicBezTo>
                  <a:cubicBezTo>
                    <a:pt x="123" y="85"/>
                    <a:pt x="125" y="87"/>
                    <a:pt x="125" y="87"/>
                  </a:cubicBezTo>
                  <a:cubicBezTo>
                    <a:pt x="125" y="87"/>
                    <a:pt x="130" y="89"/>
                    <a:pt x="130" y="89"/>
                  </a:cubicBezTo>
                  <a:cubicBezTo>
                    <a:pt x="130" y="89"/>
                    <a:pt x="131" y="90"/>
                    <a:pt x="131" y="86"/>
                  </a:cubicBezTo>
                  <a:cubicBezTo>
                    <a:pt x="131" y="82"/>
                    <a:pt x="131" y="81"/>
                    <a:pt x="131" y="81"/>
                  </a:cubicBezTo>
                  <a:cubicBezTo>
                    <a:pt x="131" y="77"/>
                    <a:pt x="131" y="77"/>
                    <a:pt x="131" y="77"/>
                  </a:cubicBezTo>
                  <a:cubicBezTo>
                    <a:pt x="131" y="77"/>
                    <a:pt x="131" y="76"/>
                    <a:pt x="130" y="76"/>
                  </a:cubicBezTo>
                  <a:cubicBezTo>
                    <a:pt x="130" y="76"/>
                    <a:pt x="129" y="76"/>
                    <a:pt x="129" y="76"/>
                  </a:cubicBezTo>
                  <a:cubicBezTo>
                    <a:pt x="129" y="76"/>
                    <a:pt x="125" y="75"/>
                    <a:pt x="124" y="75"/>
                  </a:cubicBezTo>
                  <a:cubicBezTo>
                    <a:pt x="123" y="75"/>
                    <a:pt x="124" y="73"/>
                    <a:pt x="124" y="72"/>
                  </a:cubicBezTo>
                  <a:cubicBezTo>
                    <a:pt x="124" y="72"/>
                    <a:pt x="126" y="70"/>
                    <a:pt x="126" y="70"/>
                  </a:cubicBezTo>
                  <a:cubicBezTo>
                    <a:pt x="126" y="67"/>
                    <a:pt x="126" y="67"/>
                    <a:pt x="126" y="67"/>
                  </a:cubicBezTo>
                  <a:cubicBezTo>
                    <a:pt x="123" y="62"/>
                    <a:pt x="123" y="62"/>
                    <a:pt x="123" y="62"/>
                  </a:cubicBezTo>
                  <a:cubicBezTo>
                    <a:pt x="120" y="59"/>
                    <a:pt x="120" y="59"/>
                    <a:pt x="120" y="59"/>
                  </a:cubicBezTo>
                  <a:cubicBezTo>
                    <a:pt x="118" y="54"/>
                    <a:pt x="118" y="54"/>
                    <a:pt x="118" y="54"/>
                  </a:cubicBezTo>
                  <a:cubicBezTo>
                    <a:pt x="118" y="54"/>
                    <a:pt x="118" y="54"/>
                    <a:pt x="118" y="54"/>
                  </a:cubicBezTo>
                  <a:cubicBezTo>
                    <a:pt x="118" y="54"/>
                    <a:pt x="118" y="54"/>
                    <a:pt x="118" y="54"/>
                  </a:cubicBezTo>
                  <a:cubicBezTo>
                    <a:pt x="121" y="52"/>
                    <a:pt x="121" y="52"/>
                    <a:pt x="121" y="52"/>
                  </a:cubicBezTo>
                  <a:cubicBezTo>
                    <a:pt x="123" y="50"/>
                    <a:pt x="126" y="48"/>
                    <a:pt x="126" y="48"/>
                  </a:cubicBezTo>
                  <a:cubicBezTo>
                    <a:pt x="126" y="48"/>
                    <a:pt x="126" y="48"/>
                    <a:pt x="127" y="48"/>
                  </a:cubicBezTo>
                  <a:cubicBezTo>
                    <a:pt x="129" y="46"/>
                    <a:pt x="129" y="46"/>
                    <a:pt x="129" y="46"/>
                  </a:cubicBezTo>
                  <a:cubicBezTo>
                    <a:pt x="129" y="46"/>
                    <a:pt x="134" y="44"/>
                    <a:pt x="134" y="44"/>
                  </a:cubicBezTo>
                  <a:cubicBezTo>
                    <a:pt x="134" y="44"/>
                    <a:pt x="135" y="43"/>
                    <a:pt x="135" y="43"/>
                  </a:cubicBezTo>
                  <a:cubicBezTo>
                    <a:pt x="136" y="43"/>
                    <a:pt x="136" y="43"/>
                    <a:pt x="136" y="43"/>
                  </a:cubicBezTo>
                  <a:cubicBezTo>
                    <a:pt x="141" y="38"/>
                    <a:pt x="141" y="38"/>
                    <a:pt x="141" y="38"/>
                  </a:cubicBezTo>
                  <a:cubicBezTo>
                    <a:pt x="141" y="33"/>
                    <a:pt x="141" y="33"/>
                    <a:pt x="141" y="33"/>
                  </a:cubicBezTo>
                  <a:cubicBezTo>
                    <a:pt x="142" y="31"/>
                    <a:pt x="142" y="31"/>
                    <a:pt x="142" y="31"/>
                  </a:cubicBezTo>
                  <a:cubicBezTo>
                    <a:pt x="142" y="30"/>
                    <a:pt x="142" y="28"/>
                    <a:pt x="142" y="28"/>
                  </a:cubicBezTo>
                  <a:cubicBezTo>
                    <a:pt x="148" y="28"/>
                    <a:pt x="148" y="28"/>
                    <a:pt x="148" y="28"/>
                  </a:cubicBezTo>
                  <a:cubicBezTo>
                    <a:pt x="148" y="28"/>
                    <a:pt x="149" y="29"/>
                    <a:pt x="150" y="30"/>
                  </a:cubicBezTo>
                  <a:cubicBezTo>
                    <a:pt x="151" y="30"/>
                    <a:pt x="152" y="29"/>
                    <a:pt x="152" y="29"/>
                  </a:cubicBezTo>
                  <a:cubicBezTo>
                    <a:pt x="153" y="29"/>
                    <a:pt x="154" y="27"/>
                    <a:pt x="154" y="27"/>
                  </a:cubicBezTo>
                  <a:cubicBezTo>
                    <a:pt x="154" y="24"/>
                    <a:pt x="154" y="24"/>
                    <a:pt x="154" y="24"/>
                  </a:cubicBezTo>
                  <a:cubicBezTo>
                    <a:pt x="153" y="19"/>
                    <a:pt x="153" y="19"/>
                    <a:pt x="153" y="19"/>
                  </a:cubicBezTo>
                  <a:cubicBezTo>
                    <a:pt x="153" y="16"/>
                    <a:pt x="153" y="16"/>
                    <a:pt x="153" y="16"/>
                  </a:cubicBezTo>
                  <a:cubicBezTo>
                    <a:pt x="153" y="16"/>
                    <a:pt x="153" y="16"/>
                    <a:pt x="153" y="16"/>
                  </a:cubicBezTo>
                  <a:cubicBezTo>
                    <a:pt x="154" y="16"/>
                    <a:pt x="158" y="19"/>
                    <a:pt x="160" y="20"/>
                  </a:cubicBezTo>
                  <a:cubicBezTo>
                    <a:pt x="161" y="21"/>
                    <a:pt x="164" y="24"/>
                    <a:pt x="164" y="24"/>
                  </a:cubicBezTo>
                  <a:cubicBezTo>
                    <a:pt x="164" y="24"/>
                    <a:pt x="169" y="25"/>
                    <a:pt x="170" y="25"/>
                  </a:cubicBezTo>
                  <a:cubicBezTo>
                    <a:pt x="170" y="25"/>
                    <a:pt x="175" y="26"/>
                    <a:pt x="175" y="26"/>
                  </a:cubicBezTo>
                  <a:cubicBezTo>
                    <a:pt x="176" y="24"/>
                    <a:pt x="176" y="24"/>
                    <a:pt x="176" y="24"/>
                  </a:cubicBezTo>
                  <a:cubicBezTo>
                    <a:pt x="179" y="22"/>
                    <a:pt x="179" y="22"/>
                    <a:pt x="179" y="22"/>
                  </a:cubicBezTo>
                  <a:cubicBezTo>
                    <a:pt x="183" y="25"/>
                    <a:pt x="183" y="25"/>
                    <a:pt x="183" y="25"/>
                  </a:cubicBezTo>
                  <a:cubicBezTo>
                    <a:pt x="187" y="24"/>
                    <a:pt x="187" y="24"/>
                    <a:pt x="187" y="24"/>
                  </a:cubicBezTo>
                  <a:close/>
                  <a:moveTo>
                    <a:pt x="5" y="91"/>
                  </a:moveTo>
                  <a:cubicBezTo>
                    <a:pt x="5" y="91"/>
                    <a:pt x="5" y="91"/>
                    <a:pt x="5" y="91"/>
                  </a:cubicBezTo>
                  <a:cubicBezTo>
                    <a:pt x="5" y="91"/>
                    <a:pt x="5" y="91"/>
                    <a:pt x="5" y="91"/>
                  </a:cubicBezTo>
                  <a:cubicBezTo>
                    <a:pt x="5" y="91"/>
                    <a:pt x="5" y="91"/>
                    <a:pt x="5" y="91"/>
                  </a:cubicBezTo>
                  <a:close/>
                  <a:moveTo>
                    <a:pt x="1" y="114"/>
                  </a:moveTo>
                  <a:cubicBezTo>
                    <a:pt x="1" y="114"/>
                    <a:pt x="1" y="114"/>
                    <a:pt x="1" y="114"/>
                  </a:cubicBezTo>
                  <a:cubicBezTo>
                    <a:pt x="1" y="114"/>
                    <a:pt x="1" y="114"/>
                    <a:pt x="1" y="114"/>
                  </a:cubicBezTo>
                  <a:cubicBezTo>
                    <a:pt x="1" y="114"/>
                    <a:pt x="1" y="114"/>
                    <a:pt x="1" y="114"/>
                  </a:cubicBezTo>
                  <a:cubicBezTo>
                    <a:pt x="1" y="114"/>
                    <a:pt x="1" y="114"/>
                    <a:pt x="1" y="114"/>
                  </a:cubicBezTo>
                  <a:close/>
                  <a:moveTo>
                    <a:pt x="1" y="114"/>
                  </a:moveTo>
                  <a:cubicBezTo>
                    <a:pt x="1" y="114"/>
                    <a:pt x="1" y="114"/>
                    <a:pt x="1" y="114"/>
                  </a:cubicBezTo>
                  <a:cubicBezTo>
                    <a:pt x="1" y="114"/>
                    <a:pt x="1" y="113"/>
                    <a:pt x="1" y="113"/>
                  </a:cubicBezTo>
                  <a:cubicBezTo>
                    <a:pt x="1" y="113"/>
                    <a:pt x="1" y="113"/>
                    <a:pt x="1" y="113"/>
                  </a:cubicBezTo>
                  <a:cubicBezTo>
                    <a:pt x="1" y="113"/>
                    <a:pt x="2" y="113"/>
                    <a:pt x="2" y="112"/>
                  </a:cubicBezTo>
                  <a:cubicBezTo>
                    <a:pt x="2" y="112"/>
                    <a:pt x="2" y="112"/>
                    <a:pt x="2" y="112"/>
                  </a:cubicBezTo>
                  <a:cubicBezTo>
                    <a:pt x="2" y="112"/>
                    <a:pt x="2" y="112"/>
                    <a:pt x="2" y="112"/>
                  </a:cubicBezTo>
                  <a:cubicBezTo>
                    <a:pt x="2" y="112"/>
                    <a:pt x="2" y="112"/>
                    <a:pt x="2" y="112"/>
                  </a:cubicBezTo>
                  <a:cubicBezTo>
                    <a:pt x="1" y="112"/>
                    <a:pt x="1" y="112"/>
                    <a:pt x="1" y="112"/>
                  </a:cubicBezTo>
                  <a:cubicBezTo>
                    <a:pt x="0" y="114"/>
                    <a:pt x="0" y="114"/>
                    <a:pt x="0" y="114"/>
                  </a:cubicBezTo>
                  <a:lnTo>
                    <a:pt x="1" y="114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77" name="Freeform 11">
              <a:extLst>
                <a:ext uri="{FF2B5EF4-FFF2-40B4-BE49-F238E27FC236}">
                  <a16:creationId xmlns:a16="http://schemas.microsoft.com/office/drawing/2014/main" id="{08280F53-1B51-4A19-B61C-F367DD165B6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08896" y="2714111"/>
              <a:ext cx="1185186" cy="1190072"/>
            </a:xfrm>
            <a:custGeom>
              <a:avLst/>
              <a:gdLst>
                <a:gd name="T0" fmla="*/ 269 w 520"/>
                <a:gd name="T1" fmla="*/ 424 h 538"/>
                <a:gd name="T2" fmla="*/ 326 w 520"/>
                <a:gd name="T3" fmla="*/ 423 h 538"/>
                <a:gd name="T4" fmla="*/ 401 w 520"/>
                <a:gd name="T5" fmla="*/ 437 h 538"/>
                <a:gd name="T6" fmla="*/ 432 w 520"/>
                <a:gd name="T7" fmla="*/ 408 h 538"/>
                <a:gd name="T8" fmla="*/ 434 w 520"/>
                <a:gd name="T9" fmla="*/ 407 h 538"/>
                <a:gd name="T10" fmla="*/ 435 w 520"/>
                <a:gd name="T11" fmla="*/ 406 h 538"/>
                <a:gd name="T12" fmla="*/ 436 w 520"/>
                <a:gd name="T13" fmla="*/ 406 h 538"/>
                <a:gd name="T14" fmla="*/ 421 w 520"/>
                <a:gd name="T15" fmla="*/ 359 h 538"/>
                <a:gd name="T16" fmla="*/ 425 w 520"/>
                <a:gd name="T17" fmla="*/ 310 h 538"/>
                <a:gd name="T18" fmla="*/ 418 w 520"/>
                <a:gd name="T19" fmla="*/ 279 h 538"/>
                <a:gd name="T20" fmla="*/ 414 w 520"/>
                <a:gd name="T21" fmla="*/ 263 h 538"/>
                <a:gd name="T22" fmla="*/ 395 w 520"/>
                <a:gd name="T23" fmla="*/ 272 h 538"/>
                <a:gd name="T24" fmla="*/ 384 w 520"/>
                <a:gd name="T25" fmla="*/ 274 h 538"/>
                <a:gd name="T26" fmla="*/ 389 w 520"/>
                <a:gd name="T27" fmla="*/ 259 h 538"/>
                <a:gd name="T28" fmla="*/ 402 w 520"/>
                <a:gd name="T29" fmla="*/ 242 h 538"/>
                <a:gd name="T30" fmla="*/ 411 w 520"/>
                <a:gd name="T31" fmla="*/ 230 h 538"/>
                <a:gd name="T32" fmla="*/ 424 w 520"/>
                <a:gd name="T33" fmla="*/ 215 h 538"/>
                <a:gd name="T34" fmla="*/ 422 w 520"/>
                <a:gd name="T35" fmla="*/ 208 h 538"/>
                <a:gd name="T36" fmla="*/ 434 w 520"/>
                <a:gd name="T37" fmla="*/ 208 h 538"/>
                <a:gd name="T38" fmla="*/ 443 w 520"/>
                <a:gd name="T39" fmla="*/ 202 h 538"/>
                <a:gd name="T40" fmla="*/ 451 w 520"/>
                <a:gd name="T41" fmla="*/ 160 h 538"/>
                <a:gd name="T42" fmla="*/ 430 w 520"/>
                <a:gd name="T43" fmla="*/ 116 h 538"/>
                <a:gd name="T44" fmla="*/ 401 w 520"/>
                <a:gd name="T45" fmla="*/ 94 h 538"/>
                <a:gd name="T46" fmla="*/ 391 w 520"/>
                <a:gd name="T47" fmla="*/ 95 h 538"/>
                <a:gd name="T48" fmla="*/ 383 w 520"/>
                <a:gd name="T49" fmla="*/ 91 h 538"/>
                <a:gd name="T50" fmla="*/ 367 w 520"/>
                <a:gd name="T51" fmla="*/ 82 h 538"/>
                <a:gd name="T52" fmla="*/ 355 w 520"/>
                <a:gd name="T53" fmla="*/ 61 h 538"/>
                <a:gd name="T54" fmla="*/ 335 w 520"/>
                <a:gd name="T55" fmla="*/ 65 h 538"/>
                <a:gd name="T56" fmla="*/ 330 w 520"/>
                <a:gd name="T57" fmla="*/ 48 h 538"/>
                <a:gd name="T58" fmla="*/ 311 w 520"/>
                <a:gd name="T59" fmla="*/ 35 h 538"/>
                <a:gd name="T60" fmla="*/ 291 w 520"/>
                <a:gd name="T61" fmla="*/ 20 h 538"/>
                <a:gd name="T62" fmla="*/ 281 w 520"/>
                <a:gd name="T63" fmla="*/ 1 h 538"/>
                <a:gd name="T64" fmla="*/ 229 w 520"/>
                <a:gd name="T65" fmla="*/ 53 h 538"/>
                <a:gd name="T66" fmla="*/ 145 w 520"/>
                <a:gd name="T67" fmla="*/ 76 h 538"/>
                <a:gd name="T68" fmla="*/ 117 w 520"/>
                <a:gd name="T69" fmla="*/ 65 h 538"/>
                <a:gd name="T70" fmla="*/ 107 w 520"/>
                <a:gd name="T71" fmla="*/ 111 h 538"/>
                <a:gd name="T72" fmla="*/ 46 w 520"/>
                <a:gd name="T73" fmla="*/ 99 h 538"/>
                <a:gd name="T74" fmla="*/ 16 w 520"/>
                <a:gd name="T75" fmla="*/ 117 h 538"/>
                <a:gd name="T76" fmla="*/ 19 w 520"/>
                <a:gd name="T77" fmla="*/ 145 h 538"/>
                <a:gd name="T78" fmla="*/ 58 w 520"/>
                <a:gd name="T79" fmla="*/ 167 h 538"/>
                <a:gd name="T80" fmla="*/ 91 w 520"/>
                <a:gd name="T81" fmla="*/ 200 h 538"/>
                <a:gd name="T82" fmla="*/ 95 w 520"/>
                <a:gd name="T83" fmla="*/ 228 h 538"/>
                <a:gd name="T84" fmla="*/ 109 w 520"/>
                <a:gd name="T85" fmla="*/ 250 h 538"/>
                <a:gd name="T86" fmla="*/ 109 w 520"/>
                <a:gd name="T87" fmla="*/ 265 h 538"/>
                <a:gd name="T88" fmla="*/ 114 w 520"/>
                <a:gd name="T89" fmla="*/ 284 h 538"/>
                <a:gd name="T90" fmla="*/ 92 w 520"/>
                <a:gd name="T91" fmla="*/ 371 h 538"/>
                <a:gd name="T92" fmla="*/ 159 w 520"/>
                <a:gd name="T93" fmla="*/ 443 h 538"/>
                <a:gd name="T94" fmla="*/ 193 w 520"/>
                <a:gd name="T95" fmla="*/ 453 h 538"/>
                <a:gd name="T96" fmla="*/ 197 w 520"/>
                <a:gd name="T97" fmla="*/ 450 h 538"/>
                <a:gd name="T98" fmla="*/ 203 w 520"/>
                <a:gd name="T99" fmla="*/ 453 h 538"/>
                <a:gd name="T100" fmla="*/ 208 w 520"/>
                <a:gd name="T101" fmla="*/ 456 h 538"/>
                <a:gd name="T102" fmla="*/ 203 w 520"/>
                <a:gd name="T103" fmla="*/ 460 h 538"/>
                <a:gd name="T104" fmla="*/ 198 w 520"/>
                <a:gd name="T105" fmla="*/ 462 h 538"/>
                <a:gd name="T106" fmla="*/ 243 w 520"/>
                <a:gd name="T107" fmla="*/ 471 h 538"/>
                <a:gd name="T108" fmla="*/ 193 w 520"/>
                <a:gd name="T109" fmla="*/ 458 h 538"/>
                <a:gd name="T110" fmla="*/ 449 w 520"/>
                <a:gd name="T111" fmla="*/ 200 h 538"/>
                <a:gd name="T112" fmla="*/ 511 w 520"/>
                <a:gd name="T113" fmla="*/ 523 h 538"/>
                <a:gd name="T114" fmla="*/ 517 w 520"/>
                <a:gd name="T115" fmla="*/ 468 h 538"/>
                <a:gd name="T116" fmla="*/ 485 w 520"/>
                <a:gd name="T117" fmla="*/ 478 h 538"/>
                <a:gd name="T118" fmla="*/ 493 w 520"/>
                <a:gd name="T119" fmla="*/ 520 h 5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520" h="538">
                  <a:moveTo>
                    <a:pt x="259" y="471"/>
                  </a:moveTo>
                  <a:cubicBezTo>
                    <a:pt x="261" y="468"/>
                    <a:pt x="261" y="468"/>
                    <a:pt x="261" y="468"/>
                  </a:cubicBezTo>
                  <a:cubicBezTo>
                    <a:pt x="261" y="468"/>
                    <a:pt x="261" y="462"/>
                    <a:pt x="259" y="461"/>
                  </a:cubicBezTo>
                  <a:cubicBezTo>
                    <a:pt x="258" y="460"/>
                    <a:pt x="257" y="459"/>
                    <a:pt x="257" y="459"/>
                  </a:cubicBezTo>
                  <a:cubicBezTo>
                    <a:pt x="257" y="459"/>
                    <a:pt x="257" y="455"/>
                    <a:pt x="257" y="453"/>
                  </a:cubicBezTo>
                  <a:cubicBezTo>
                    <a:pt x="257" y="452"/>
                    <a:pt x="257" y="448"/>
                    <a:pt x="257" y="447"/>
                  </a:cubicBezTo>
                  <a:cubicBezTo>
                    <a:pt x="257" y="446"/>
                    <a:pt x="258" y="442"/>
                    <a:pt x="258" y="441"/>
                  </a:cubicBezTo>
                  <a:cubicBezTo>
                    <a:pt x="258" y="441"/>
                    <a:pt x="257" y="441"/>
                    <a:pt x="259" y="439"/>
                  </a:cubicBezTo>
                  <a:cubicBezTo>
                    <a:pt x="261" y="436"/>
                    <a:pt x="261" y="434"/>
                    <a:pt x="261" y="434"/>
                  </a:cubicBezTo>
                  <a:cubicBezTo>
                    <a:pt x="265" y="429"/>
                    <a:pt x="265" y="429"/>
                    <a:pt x="265" y="429"/>
                  </a:cubicBezTo>
                  <a:cubicBezTo>
                    <a:pt x="265" y="429"/>
                    <a:pt x="268" y="424"/>
                    <a:pt x="269" y="424"/>
                  </a:cubicBezTo>
                  <a:cubicBezTo>
                    <a:pt x="270" y="425"/>
                    <a:pt x="274" y="424"/>
                    <a:pt x="275" y="424"/>
                  </a:cubicBezTo>
                  <a:cubicBezTo>
                    <a:pt x="276" y="424"/>
                    <a:pt x="280" y="428"/>
                    <a:pt x="282" y="424"/>
                  </a:cubicBezTo>
                  <a:cubicBezTo>
                    <a:pt x="284" y="421"/>
                    <a:pt x="285" y="419"/>
                    <a:pt x="285" y="418"/>
                  </a:cubicBezTo>
                  <a:cubicBezTo>
                    <a:pt x="286" y="417"/>
                    <a:pt x="287" y="414"/>
                    <a:pt x="290" y="414"/>
                  </a:cubicBezTo>
                  <a:cubicBezTo>
                    <a:pt x="293" y="413"/>
                    <a:pt x="300" y="413"/>
                    <a:pt x="300" y="413"/>
                  </a:cubicBezTo>
                  <a:cubicBezTo>
                    <a:pt x="303" y="414"/>
                    <a:pt x="303" y="414"/>
                    <a:pt x="303" y="414"/>
                  </a:cubicBezTo>
                  <a:cubicBezTo>
                    <a:pt x="311" y="417"/>
                    <a:pt x="311" y="417"/>
                    <a:pt x="311" y="417"/>
                  </a:cubicBezTo>
                  <a:cubicBezTo>
                    <a:pt x="311" y="417"/>
                    <a:pt x="314" y="417"/>
                    <a:pt x="316" y="417"/>
                  </a:cubicBezTo>
                  <a:cubicBezTo>
                    <a:pt x="317" y="417"/>
                    <a:pt x="318" y="417"/>
                    <a:pt x="318" y="417"/>
                  </a:cubicBezTo>
                  <a:cubicBezTo>
                    <a:pt x="321" y="421"/>
                    <a:pt x="321" y="421"/>
                    <a:pt x="321" y="421"/>
                  </a:cubicBezTo>
                  <a:cubicBezTo>
                    <a:pt x="321" y="421"/>
                    <a:pt x="325" y="423"/>
                    <a:pt x="326" y="423"/>
                  </a:cubicBezTo>
                  <a:cubicBezTo>
                    <a:pt x="327" y="423"/>
                    <a:pt x="335" y="421"/>
                    <a:pt x="335" y="421"/>
                  </a:cubicBezTo>
                  <a:cubicBezTo>
                    <a:pt x="335" y="421"/>
                    <a:pt x="338" y="420"/>
                    <a:pt x="339" y="421"/>
                  </a:cubicBezTo>
                  <a:cubicBezTo>
                    <a:pt x="340" y="422"/>
                    <a:pt x="343" y="423"/>
                    <a:pt x="344" y="424"/>
                  </a:cubicBezTo>
                  <a:cubicBezTo>
                    <a:pt x="344" y="425"/>
                    <a:pt x="352" y="429"/>
                    <a:pt x="354" y="430"/>
                  </a:cubicBezTo>
                  <a:cubicBezTo>
                    <a:pt x="355" y="431"/>
                    <a:pt x="359" y="430"/>
                    <a:pt x="359" y="430"/>
                  </a:cubicBezTo>
                  <a:cubicBezTo>
                    <a:pt x="361" y="435"/>
                    <a:pt x="361" y="435"/>
                    <a:pt x="361" y="435"/>
                  </a:cubicBezTo>
                  <a:cubicBezTo>
                    <a:pt x="371" y="438"/>
                    <a:pt x="371" y="438"/>
                    <a:pt x="371" y="438"/>
                  </a:cubicBezTo>
                  <a:cubicBezTo>
                    <a:pt x="375" y="438"/>
                    <a:pt x="375" y="438"/>
                    <a:pt x="375" y="438"/>
                  </a:cubicBezTo>
                  <a:cubicBezTo>
                    <a:pt x="389" y="443"/>
                    <a:pt x="389" y="443"/>
                    <a:pt x="389" y="443"/>
                  </a:cubicBezTo>
                  <a:cubicBezTo>
                    <a:pt x="398" y="436"/>
                    <a:pt x="398" y="436"/>
                    <a:pt x="398" y="436"/>
                  </a:cubicBezTo>
                  <a:cubicBezTo>
                    <a:pt x="398" y="436"/>
                    <a:pt x="400" y="437"/>
                    <a:pt x="401" y="437"/>
                  </a:cubicBezTo>
                  <a:cubicBezTo>
                    <a:pt x="402" y="437"/>
                    <a:pt x="404" y="429"/>
                    <a:pt x="404" y="429"/>
                  </a:cubicBezTo>
                  <a:cubicBezTo>
                    <a:pt x="404" y="429"/>
                    <a:pt x="404" y="427"/>
                    <a:pt x="405" y="427"/>
                  </a:cubicBezTo>
                  <a:cubicBezTo>
                    <a:pt x="407" y="427"/>
                    <a:pt x="414" y="424"/>
                    <a:pt x="414" y="424"/>
                  </a:cubicBezTo>
                  <a:cubicBezTo>
                    <a:pt x="414" y="423"/>
                    <a:pt x="413" y="419"/>
                    <a:pt x="416" y="418"/>
                  </a:cubicBezTo>
                  <a:cubicBezTo>
                    <a:pt x="418" y="417"/>
                    <a:pt x="422" y="414"/>
                    <a:pt x="422" y="414"/>
                  </a:cubicBezTo>
                  <a:cubicBezTo>
                    <a:pt x="423" y="413"/>
                    <a:pt x="421" y="411"/>
                    <a:pt x="424" y="410"/>
                  </a:cubicBezTo>
                  <a:cubicBezTo>
                    <a:pt x="426" y="410"/>
                    <a:pt x="429" y="409"/>
                    <a:pt x="431" y="409"/>
                  </a:cubicBezTo>
                  <a:cubicBezTo>
                    <a:pt x="431" y="409"/>
                    <a:pt x="431" y="409"/>
                    <a:pt x="431" y="409"/>
                  </a:cubicBezTo>
                  <a:cubicBezTo>
                    <a:pt x="431" y="408"/>
                    <a:pt x="431" y="408"/>
                    <a:pt x="431" y="408"/>
                  </a:cubicBezTo>
                  <a:cubicBezTo>
                    <a:pt x="431" y="408"/>
                    <a:pt x="431" y="408"/>
                    <a:pt x="431" y="408"/>
                  </a:cubicBezTo>
                  <a:cubicBezTo>
                    <a:pt x="432" y="408"/>
                    <a:pt x="432" y="408"/>
                    <a:pt x="432" y="408"/>
                  </a:cubicBezTo>
                  <a:cubicBezTo>
                    <a:pt x="432" y="408"/>
                    <a:pt x="432" y="408"/>
                    <a:pt x="432" y="408"/>
                  </a:cubicBezTo>
                  <a:cubicBezTo>
                    <a:pt x="432" y="408"/>
                    <a:pt x="432" y="408"/>
                    <a:pt x="432" y="408"/>
                  </a:cubicBezTo>
                  <a:cubicBezTo>
                    <a:pt x="432" y="408"/>
                    <a:pt x="432" y="408"/>
                    <a:pt x="432" y="408"/>
                  </a:cubicBezTo>
                  <a:cubicBezTo>
                    <a:pt x="432" y="408"/>
                    <a:pt x="432" y="408"/>
                    <a:pt x="432" y="408"/>
                  </a:cubicBezTo>
                  <a:cubicBezTo>
                    <a:pt x="432" y="408"/>
                    <a:pt x="432" y="408"/>
                    <a:pt x="432" y="408"/>
                  </a:cubicBezTo>
                  <a:cubicBezTo>
                    <a:pt x="433" y="407"/>
                    <a:pt x="433" y="407"/>
                    <a:pt x="433" y="407"/>
                  </a:cubicBezTo>
                  <a:cubicBezTo>
                    <a:pt x="433" y="407"/>
                    <a:pt x="433" y="407"/>
                    <a:pt x="433" y="407"/>
                  </a:cubicBezTo>
                  <a:cubicBezTo>
                    <a:pt x="433" y="407"/>
                    <a:pt x="433" y="407"/>
                    <a:pt x="433" y="407"/>
                  </a:cubicBezTo>
                  <a:cubicBezTo>
                    <a:pt x="434" y="407"/>
                    <a:pt x="434" y="407"/>
                    <a:pt x="434" y="407"/>
                  </a:cubicBezTo>
                  <a:cubicBezTo>
                    <a:pt x="434" y="407"/>
                    <a:pt x="434" y="407"/>
                    <a:pt x="434" y="407"/>
                  </a:cubicBezTo>
                  <a:cubicBezTo>
                    <a:pt x="434" y="407"/>
                    <a:pt x="434" y="407"/>
                    <a:pt x="434" y="407"/>
                  </a:cubicBezTo>
                  <a:cubicBezTo>
                    <a:pt x="434" y="407"/>
                    <a:pt x="434" y="407"/>
                    <a:pt x="434" y="407"/>
                  </a:cubicBezTo>
                  <a:cubicBezTo>
                    <a:pt x="434" y="407"/>
                    <a:pt x="434" y="407"/>
                    <a:pt x="434" y="407"/>
                  </a:cubicBezTo>
                  <a:cubicBezTo>
                    <a:pt x="434" y="407"/>
                    <a:pt x="434" y="407"/>
                    <a:pt x="434" y="407"/>
                  </a:cubicBezTo>
                  <a:cubicBezTo>
                    <a:pt x="434" y="407"/>
                    <a:pt x="434" y="407"/>
                    <a:pt x="434" y="407"/>
                  </a:cubicBezTo>
                  <a:cubicBezTo>
                    <a:pt x="434" y="407"/>
                    <a:pt x="434" y="407"/>
                    <a:pt x="434" y="407"/>
                  </a:cubicBezTo>
                  <a:cubicBezTo>
                    <a:pt x="435" y="407"/>
                    <a:pt x="435" y="407"/>
                    <a:pt x="435" y="407"/>
                  </a:cubicBezTo>
                  <a:cubicBezTo>
                    <a:pt x="435" y="407"/>
                    <a:pt x="435" y="407"/>
                    <a:pt x="435" y="407"/>
                  </a:cubicBezTo>
                  <a:cubicBezTo>
                    <a:pt x="435" y="407"/>
                    <a:pt x="435" y="407"/>
                    <a:pt x="435" y="407"/>
                  </a:cubicBezTo>
                  <a:cubicBezTo>
                    <a:pt x="435" y="407"/>
                    <a:pt x="435" y="407"/>
                    <a:pt x="435" y="407"/>
                  </a:cubicBezTo>
                  <a:cubicBezTo>
                    <a:pt x="435" y="406"/>
                    <a:pt x="435" y="406"/>
                    <a:pt x="435" y="406"/>
                  </a:cubicBezTo>
                  <a:cubicBezTo>
                    <a:pt x="435" y="406"/>
                    <a:pt x="435" y="406"/>
                    <a:pt x="435" y="406"/>
                  </a:cubicBezTo>
                  <a:cubicBezTo>
                    <a:pt x="435" y="406"/>
                    <a:pt x="435" y="406"/>
                    <a:pt x="435" y="406"/>
                  </a:cubicBezTo>
                  <a:cubicBezTo>
                    <a:pt x="435" y="406"/>
                    <a:pt x="435" y="406"/>
                    <a:pt x="435" y="406"/>
                  </a:cubicBezTo>
                  <a:cubicBezTo>
                    <a:pt x="435" y="406"/>
                    <a:pt x="435" y="406"/>
                    <a:pt x="435" y="406"/>
                  </a:cubicBezTo>
                  <a:cubicBezTo>
                    <a:pt x="435" y="406"/>
                    <a:pt x="435" y="406"/>
                    <a:pt x="435" y="406"/>
                  </a:cubicBezTo>
                  <a:cubicBezTo>
                    <a:pt x="436" y="406"/>
                    <a:pt x="436" y="406"/>
                    <a:pt x="436" y="406"/>
                  </a:cubicBezTo>
                  <a:cubicBezTo>
                    <a:pt x="436" y="406"/>
                    <a:pt x="436" y="406"/>
                    <a:pt x="436" y="406"/>
                  </a:cubicBezTo>
                  <a:cubicBezTo>
                    <a:pt x="436" y="406"/>
                    <a:pt x="436" y="406"/>
                    <a:pt x="436" y="406"/>
                  </a:cubicBezTo>
                  <a:cubicBezTo>
                    <a:pt x="436" y="406"/>
                    <a:pt x="436" y="406"/>
                    <a:pt x="436" y="406"/>
                  </a:cubicBezTo>
                  <a:cubicBezTo>
                    <a:pt x="436" y="406"/>
                    <a:pt x="436" y="406"/>
                    <a:pt x="436" y="406"/>
                  </a:cubicBezTo>
                  <a:cubicBezTo>
                    <a:pt x="436" y="406"/>
                    <a:pt x="436" y="406"/>
                    <a:pt x="436" y="406"/>
                  </a:cubicBezTo>
                  <a:cubicBezTo>
                    <a:pt x="436" y="406"/>
                    <a:pt x="436" y="406"/>
                    <a:pt x="436" y="406"/>
                  </a:cubicBezTo>
                  <a:cubicBezTo>
                    <a:pt x="436" y="406"/>
                    <a:pt x="436" y="406"/>
                    <a:pt x="436" y="406"/>
                  </a:cubicBezTo>
                  <a:cubicBezTo>
                    <a:pt x="437" y="405"/>
                    <a:pt x="438" y="405"/>
                    <a:pt x="438" y="405"/>
                  </a:cubicBezTo>
                  <a:cubicBezTo>
                    <a:pt x="444" y="400"/>
                    <a:pt x="444" y="400"/>
                    <a:pt x="444" y="400"/>
                  </a:cubicBezTo>
                  <a:cubicBezTo>
                    <a:pt x="447" y="389"/>
                    <a:pt x="447" y="389"/>
                    <a:pt x="447" y="389"/>
                  </a:cubicBezTo>
                  <a:cubicBezTo>
                    <a:pt x="443" y="386"/>
                    <a:pt x="443" y="386"/>
                    <a:pt x="443" y="386"/>
                  </a:cubicBezTo>
                  <a:cubicBezTo>
                    <a:pt x="434" y="386"/>
                    <a:pt x="434" y="386"/>
                    <a:pt x="434" y="386"/>
                  </a:cubicBezTo>
                  <a:cubicBezTo>
                    <a:pt x="424" y="382"/>
                    <a:pt x="424" y="382"/>
                    <a:pt x="424" y="382"/>
                  </a:cubicBezTo>
                  <a:cubicBezTo>
                    <a:pt x="419" y="374"/>
                    <a:pt x="419" y="374"/>
                    <a:pt x="419" y="374"/>
                  </a:cubicBezTo>
                  <a:cubicBezTo>
                    <a:pt x="416" y="374"/>
                    <a:pt x="416" y="374"/>
                    <a:pt x="416" y="374"/>
                  </a:cubicBezTo>
                  <a:cubicBezTo>
                    <a:pt x="415" y="367"/>
                    <a:pt x="413" y="370"/>
                    <a:pt x="417" y="365"/>
                  </a:cubicBezTo>
                  <a:cubicBezTo>
                    <a:pt x="421" y="359"/>
                    <a:pt x="421" y="359"/>
                    <a:pt x="421" y="359"/>
                  </a:cubicBezTo>
                  <a:cubicBezTo>
                    <a:pt x="420" y="349"/>
                    <a:pt x="420" y="349"/>
                    <a:pt x="420" y="349"/>
                  </a:cubicBezTo>
                  <a:cubicBezTo>
                    <a:pt x="417" y="346"/>
                    <a:pt x="417" y="346"/>
                    <a:pt x="417" y="346"/>
                  </a:cubicBezTo>
                  <a:cubicBezTo>
                    <a:pt x="412" y="343"/>
                    <a:pt x="412" y="343"/>
                    <a:pt x="412" y="343"/>
                  </a:cubicBezTo>
                  <a:cubicBezTo>
                    <a:pt x="412" y="343"/>
                    <a:pt x="409" y="339"/>
                    <a:pt x="408" y="338"/>
                  </a:cubicBezTo>
                  <a:cubicBezTo>
                    <a:pt x="408" y="338"/>
                    <a:pt x="408" y="336"/>
                    <a:pt x="408" y="336"/>
                  </a:cubicBezTo>
                  <a:cubicBezTo>
                    <a:pt x="407" y="335"/>
                    <a:pt x="411" y="335"/>
                    <a:pt x="411" y="335"/>
                  </a:cubicBezTo>
                  <a:cubicBezTo>
                    <a:pt x="412" y="335"/>
                    <a:pt x="415" y="334"/>
                    <a:pt x="416" y="334"/>
                  </a:cubicBezTo>
                  <a:cubicBezTo>
                    <a:pt x="417" y="334"/>
                    <a:pt x="421" y="330"/>
                    <a:pt x="421" y="330"/>
                  </a:cubicBezTo>
                  <a:cubicBezTo>
                    <a:pt x="421" y="330"/>
                    <a:pt x="423" y="326"/>
                    <a:pt x="425" y="325"/>
                  </a:cubicBezTo>
                  <a:cubicBezTo>
                    <a:pt x="426" y="324"/>
                    <a:pt x="428" y="316"/>
                    <a:pt x="428" y="315"/>
                  </a:cubicBezTo>
                  <a:cubicBezTo>
                    <a:pt x="428" y="315"/>
                    <a:pt x="426" y="310"/>
                    <a:pt x="425" y="310"/>
                  </a:cubicBezTo>
                  <a:cubicBezTo>
                    <a:pt x="416" y="306"/>
                    <a:pt x="418" y="304"/>
                    <a:pt x="414" y="302"/>
                  </a:cubicBezTo>
                  <a:cubicBezTo>
                    <a:pt x="414" y="297"/>
                    <a:pt x="414" y="297"/>
                    <a:pt x="414" y="297"/>
                  </a:cubicBezTo>
                  <a:cubicBezTo>
                    <a:pt x="419" y="293"/>
                    <a:pt x="419" y="293"/>
                    <a:pt x="419" y="293"/>
                  </a:cubicBezTo>
                  <a:cubicBezTo>
                    <a:pt x="420" y="292"/>
                    <a:pt x="422" y="291"/>
                    <a:pt x="423" y="291"/>
                  </a:cubicBezTo>
                  <a:cubicBezTo>
                    <a:pt x="424" y="289"/>
                    <a:pt x="424" y="289"/>
                    <a:pt x="424" y="289"/>
                  </a:cubicBezTo>
                  <a:cubicBezTo>
                    <a:pt x="424" y="289"/>
                    <a:pt x="422" y="287"/>
                    <a:pt x="422" y="287"/>
                  </a:cubicBezTo>
                  <a:cubicBezTo>
                    <a:pt x="422" y="287"/>
                    <a:pt x="421" y="286"/>
                    <a:pt x="420" y="286"/>
                  </a:cubicBezTo>
                  <a:cubicBezTo>
                    <a:pt x="420" y="286"/>
                    <a:pt x="419" y="285"/>
                    <a:pt x="419" y="285"/>
                  </a:cubicBezTo>
                  <a:cubicBezTo>
                    <a:pt x="419" y="285"/>
                    <a:pt x="418" y="284"/>
                    <a:pt x="417" y="284"/>
                  </a:cubicBezTo>
                  <a:cubicBezTo>
                    <a:pt x="416" y="284"/>
                    <a:pt x="417" y="282"/>
                    <a:pt x="418" y="282"/>
                  </a:cubicBezTo>
                  <a:cubicBezTo>
                    <a:pt x="418" y="281"/>
                    <a:pt x="418" y="279"/>
                    <a:pt x="418" y="279"/>
                  </a:cubicBezTo>
                  <a:cubicBezTo>
                    <a:pt x="418" y="279"/>
                    <a:pt x="415" y="279"/>
                    <a:pt x="414" y="279"/>
                  </a:cubicBezTo>
                  <a:cubicBezTo>
                    <a:pt x="414" y="278"/>
                    <a:pt x="414" y="278"/>
                    <a:pt x="414" y="278"/>
                  </a:cubicBezTo>
                  <a:cubicBezTo>
                    <a:pt x="414" y="278"/>
                    <a:pt x="415" y="275"/>
                    <a:pt x="416" y="275"/>
                  </a:cubicBezTo>
                  <a:cubicBezTo>
                    <a:pt x="416" y="274"/>
                    <a:pt x="416" y="273"/>
                    <a:pt x="416" y="273"/>
                  </a:cubicBezTo>
                  <a:cubicBezTo>
                    <a:pt x="416" y="273"/>
                    <a:pt x="416" y="272"/>
                    <a:pt x="416" y="270"/>
                  </a:cubicBezTo>
                  <a:cubicBezTo>
                    <a:pt x="417" y="269"/>
                    <a:pt x="416" y="269"/>
                    <a:pt x="416" y="269"/>
                  </a:cubicBezTo>
                  <a:cubicBezTo>
                    <a:pt x="416" y="269"/>
                    <a:pt x="415" y="268"/>
                    <a:pt x="414" y="268"/>
                  </a:cubicBezTo>
                  <a:cubicBezTo>
                    <a:pt x="414" y="268"/>
                    <a:pt x="414" y="268"/>
                    <a:pt x="415" y="267"/>
                  </a:cubicBezTo>
                  <a:cubicBezTo>
                    <a:pt x="416" y="265"/>
                    <a:pt x="416" y="266"/>
                    <a:pt x="416" y="266"/>
                  </a:cubicBezTo>
                  <a:cubicBezTo>
                    <a:pt x="416" y="264"/>
                    <a:pt x="416" y="264"/>
                    <a:pt x="416" y="264"/>
                  </a:cubicBezTo>
                  <a:cubicBezTo>
                    <a:pt x="414" y="263"/>
                    <a:pt x="414" y="263"/>
                    <a:pt x="414" y="263"/>
                  </a:cubicBezTo>
                  <a:cubicBezTo>
                    <a:pt x="411" y="261"/>
                    <a:pt x="411" y="261"/>
                    <a:pt x="411" y="261"/>
                  </a:cubicBezTo>
                  <a:cubicBezTo>
                    <a:pt x="411" y="261"/>
                    <a:pt x="407" y="261"/>
                    <a:pt x="407" y="261"/>
                  </a:cubicBezTo>
                  <a:cubicBezTo>
                    <a:pt x="407" y="261"/>
                    <a:pt x="404" y="261"/>
                    <a:pt x="404" y="261"/>
                  </a:cubicBezTo>
                  <a:cubicBezTo>
                    <a:pt x="402" y="262"/>
                    <a:pt x="402" y="262"/>
                    <a:pt x="402" y="262"/>
                  </a:cubicBezTo>
                  <a:cubicBezTo>
                    <a:pt x="401" y="263"/>
                    <a:pt x="401" y="263"/>
                    <a:pt x="401" y="263"/>
                  </a:cubicBezTo>
                  <a:cubicBezTo>
                    <a:pt x="398" y="264"/>
                    <a:pt x="398" y="264"/>
                    <a:pt x="398" y="264"/>
                  </a:cubicBezTo>
                  <a:cubicBezTo>
                    <a:pt x="395" y="265"/>
                    <a:pt x="395" y="265"/>
                    <a:pt x="395" y="265"/>
                  </a:cubicBezTo>
                  <a:cubicBezTo>
                    <a:pt x="395" y="265"/>
                    <a:pt x="394" y="267"/>
                    <a:pt x="393" y="268"/>
                  </a:cubicBezTo>
                  <a:cubicBezTo>
                    <a:pt x="393" y="268"/>
                    <a:pt x="393" y="269"/>
                    <a:pt x="393" y="269"/>
                  </a:cubicBezTo>
                  <a:cubicBezTo>
                    <a:pt x="395" y="270"/>
                    <a:pt x="395" y="270"/>
                    <a:pt x="395" y="270"/>
                  </a:cubicBezTo>
                  <a:cubicBezTo>
                    <a:pt x="395" y="272"/>
                    <a:pt x="395" y="272"/>
                    <a:pt x="395" y="272"/>
                  </a:cubicBezTo>
                  <a:cubicBezTo>
                    <a:pt x="396" y="272"/>
                    <a:pt x="396" y="272"/>
                    <a:pt x="396" y="272"/>
                  </a:cubicBezTo>
                  <a:cubicBezTo>
                    <a:pt x="395" y="274"/>
                    <a:pt x="395" y="274"/>
                    <a:pt x="395" y="274"/>
                  </a:cubicBezTo>
                  <a:cubicBezTo>
                    <a:pt x="395" y="274"/>
                    <a:pt x="394" y="274"/>
                    <a:pt x="393" y="275"/>
                  </a:cubicBezTo>
                  <a:cubicBezTo>
                    <a:pt x="392" y="276"/>
                    <a:pt x="392" y="277"/>
                    <a:pt x="392" y="277"/>
                  </a:cubicBezTo>
                  <a:cubicBezTo>
                    <a:pt x="389" y="278"/>
                    <a:pt x="389" y="278"/>
                    <a:pt x="389" y="278"/>
                  </a:cubicBezTo>
                  <a:cubicBezTo>
                    <a:pt x="387" y="277"/>
                    <a:pt x="387" y="277"/>
                    <a:pt x="387" y="277"/>
                  </a:cubicBezTo>
                  <a:cubicBezTo>
                    <a:pt x="385" y="278"/>
                    <a:pt x="385" y="278"/>
                    <a:pt x="385" y="278"/>
                  </a:cubicBezTo>
                  <a:cubicBezTo>
                    <a:pt x="384" y="278"/>
                    <a:pt x="384" y="278"/>
                    <a:pt x="384" y="278"/>
                  </a:cubicBezTo>
                  <a:cubicBezTo>
                    <a:pt x="384" y="276"/>
                    <a:pt x="384" y="276"/>
                    <a:pt x="384" y="276"/>
                  </a:cubicBezTo>
                  <a:cubicBezTo>
                    <a:pt x="383" y="275"/>
                    <a:pt x="383" y="275"/>
                    <a:pt x="383" y="275"/>
                  </a:cubicBezTo>
                  <a:cubicBezTo>
                    <a:pt x="384" y="274"/>
                    <a:pt x="384" y="274"/>
                    <a:pt x="384" y="274"/>
                  </a:cubicBezTo>
                  <a:cubicBezTo>
                    <a:pt x="384" y="274"/>
                    <a:pt x="385" y="273"/>
                    <a:pt x="385" y="273"/>
                  </a:cubicBezTo>
                  <a:cubicBezTo>
                    <a:pt x="386" y="273"/>
                    <a:pt x="387" y="272"/>
                    <a:pt x="387" y="272"/>
                  </a:cubicBezTo>
                  <a:cubicBezTo>
                    <a:pt x="389" y="272"/>
                    <a:pt x="389" y="272"/>
                    <a:pt x="389" y="272"/>
                  </a:cubicBezTo>
                  <a:cubicBezTo>
                    <a:pt x="389" y="270"/>
                    <a:pt x="389" y="270"/>
                    <a:pt x="389" y="270"/>
                  </a:cubicBezTo>
                  <a:cubicBezTo>
                    <a:pt x="390" y="268"/>
                    <a:pt x="390" y="268"/>
                    <a:pt x="390" y="268"/>
                  </a:cubicBezTo>
                  <a:cubicBezTo>
                    <a:pt x="390" y="265"/>
                    <a:pt x="390" y="265"/>
                    <a:pt x="390" y="265"/>
                  </a:cubicBezTo>
                  <a:cubicBezTo>
                    <a:pt x="389" y="264"/>
                    <a:pt x="389" y="264"/>
                    <a:pt x="389" y="264"/>
                  </a:cubicBezTo>
                  <a:cubicBezTo>
                    <a:pt x="388" y="263"/>
                    <a:pt x="388" y="263"/>
                    <a:pt x="388" y="263"/>
                  </a:cubicBezTo>
                  <a:cubicBezTo>
                    <a:pt x="388" y="262"/>
                    <a:pt x="388" y="262"/>
                    <a:pt x="388" y="262"/>
                  </a:cubicBezTo>
                  <a:cubicBezTo>
                    <a:pt x="388" y="260"/>
                    <a:pt x="388" y="260"/>
                    <a:pt x="388" y="260"/>
                  </a:cubicBezTo>
                  <a:cubicBezTo>
                    <a:pt x="389" y="259"/>
                    <a:pt x="389" y="259"/>
                    <a:pt x="389" y="259"/>
                  </a:cubicBezTo>
                  <a:cubicBezTo>
                    <a:pt x="389" y="259"/>
                    <a:pt x="390" y="258"/>
                    <a:pt x="390" y="257"/>
                  </a:cubicBezTo>
                  <a:cubicBezTo>
                    <a:pt x="390" y="257"/>
                    <a:pt x="390" y="255"/>
                    <a:pt x="390" y="255"/>
                  </a:cubicBezTo>
                  <a:cubicBezTo>
                    <a:pt x="390" y="255"/>
                    <a:pt x="390" y="254"/>
                    <a:pt x="390" y="254"/>
                  </a:cubicBezTo>
                  <a:cubicBezTo>
                    <a:pt x="394" y="250"/>
                    <a:pt x="394" y="250"/>
                    <a:pt x="394" y="250"/>
                  </a:cubicBezTo>
                  <a:cubicBezTo>
                    <a:pt x="396" y="248"/>
                    <a:pt x="396" y="248"/>
                    <a:pt x="396" y="248"/>
                  </a:cubicBezTo>
                  <a:cubicBezTo>
                    <a:pt x="396" y="248"/>
                    <a:pt x="398" y="248"/>
                    <a:pt x="398" y="247"/>
                  </a:cubicBezTo>
                  <a:cubicBezTo>
                    <a:pt x="398" y="247"/>
                    <a:pt x="400" y="247"/>
                    <a:pt x="400" y="247"/>
                  </a:cubicBezTo>
                  <a:cubicBezTo>
                    <a:pt x="400" y="247"/>
                    <a:pt x="401" y="246"/>
                    <a:pt x="401" y="246"/>
                  </a:cubicBezTo>
                  <a:cubicBezTo>
                    <a:pt x="402" y="245"/>
                    <a:pt x="402" y="244"/>
                    <a:pt x="402" y="244"/>
                  </a:cubicBezTo>
                  <a:cubicBezTo>
                    <a:pt x="402" y="244"/>
                    <a:pt x="402" y="243"/>
                    <a:pt x="402" y="243"/>
                  </a:cubicBezTo>
                  <a:cubicBezTo>
                    <a:pt x="402" y="243"/>
                    <a:pt x="402" y="242"/>
                    <a:pt x="402" y="242"/>
                  </a:cubicBezTo>
                  <a:cubicBezTo>
                    <a:pt x="402" y="242"/>
                    <a:pt x="402" y="241"/>
                    <a:pt x="402" y="241"/>
                  </a:cubicBezTo>
                  <a:cubicBezTo>
                    <a:pt x="402" y="240"/>
                    <a:pt x="403" y="240"/>
                    <a:pt x="403" y="240"/>
                  </a:cubicBezTo>
                  <a:cubicBezTo>
                    <a:pt x="403" y="238"/>
                    <a:pt x="403" y="238"/>
                    <a:pt x="403" y="238"/>
                  </a:cubicBezTo>
                  <a:cubicBezTo>
                    <a:pt x="403" y="238"/>
                    <a:pt x="402" y="237"/>
                    <a:pt x="402" y="236"/>
                  </a:cubicBezTo>
                  <a:cubicBezTo>
                    <a:pt x="402" y="236"/>
                    <a:pt x="402" y="236"/>
                    <a:pt x="402" y="235"/>
                  </a:cubicBezTo>
                  <a:cubicBezTo>
                    <a:pt x="403" y="234"/>
                    <a:pt x="404" y="234"/>
                    <a:pt x="404" y="234"/>
                  </a:cubicBezTo>
                  <a:cubicBezTo>
                    <a:pt x="406" y="234"/>
                    <a:pt x="406" y="234"/>
                    <a:pt x="406" y="234"/>
                  </a:cubicBezTo>
                  <a:cubicBezTo>
                    <a:pt x="406" y="234"/>
                    <a:pt x="407" y="233"/>
                    <a:pt x="408" y="233"/>
                  </a:cubicBezTo>
                  <a:cubicBezTo>
                    <a:pt x="408" y="233"/>
                    <a:pt x="409" y="232"/>
                    <a:pt x="409" y="232"/>
                  </a:cubicBezTo>
                  <a:cubicBezTo>
                    <a:pt x="410" y="230"/>
                    <a:pt x="410" y="230"/>
                    <a:pt x="410" y="230"/>
                  </a:cubicBezTo>
                  <a:cubicBezTo>
                    <a:pt x="411" y="230"/>
                    <a:pt x="411" y="230"/>
                    <a:pt x="411" y="230"/>
                  </a:cubicBezTo>
                  <a:cubicBezTo>
                    <a:pt x="412" y="229"/>
                    <a:pt x="412" y="229"/>
                    <a:pt x="412" y="229"/>
                  </a:cubicBezTo>
                  <a:cubicBezTo>
                    <a:pt x="412" y="227"/>
                    <a:pt x="412" y="227"/>
                    <a:pt x="412" y="227"/>
                  </a:cubicBezTo>
                  <a:cubicBezTo>
                    <a:pt x="414" y="226"/>
                    <a:pt x="414" y="226"/>
                    <a:pt x="414" y="226"/>
                  </a:cubicBezTo>
                  <a:cubicBezTo>
                    <a:pt x="414" y="225"/>
                    <a:pt x="414" y="225"/>
                    <a:pt x="414" y="225"/>
                  </a:cubicBezTo>
                  <a:cubicBezTo>
                    <a:pt x="415" y="224"/>
                    <a:pt x="415" y="224"/>
                    <a:pt x="415" y="224"/>
                  </a:cubicBezTo>
                  <a:cubicBezTo>
                    <a:pt x="416" y="224"/>
                    <a:pt x="416" y="224"/>
                    <a:pt x="416" y="224"/>
                  </a:cubicBezTo>
                  <a:cubicBezTo>
                    <a:pt x="418" y="222"/>
                    <a:pt x="418" y="222"/>
                    <a:pt x="418" y="222"/>
                  </a:cubicBezTo>
                  <a:cubicBezTo>
                    <a:pt x="420" y="221"/>
                    <a:pt x="420" y="221"/>
                    <a:pt x="420" y="221"/>
                  </a:cubicBezTo>
                  <a:cubicBezTo>
                    <a:pt x="420" y="221"/>
                    <a:pt x="421" y="219"/>
                    <a:pt x="421" y="218"/>
                  </a:cubicBezTo>
                  <a:cubicBezTo>
                    <a:pt x="421" y="217"/>
                    <a:pt x="421" y="217"/>
                    <a:pt x="422" y="216"/>
                  </a:cubicBezTo>
                  <a:cubicBezTo>
                    <a:pt x="422" y="216"/>
                    <a:pt x="423" y="216"/>
                    <a:pt x="424" y="215"/>
                  </a:cubicBezTo>
                  <a:cubicBezTo>
                    <a:pt x="424" y="215"/>
                    <a:pt x="424" y="214"/>
                    <a:pt x="424" y="214"/>
                  </a:cubicBezTo>
                  <a:cubicBezTo>
                    <a:pt x="425" y="214"/>
                    <a:pt x="425" y="214"/>
                    <a:pt x="425" y="214"/>
                  </a:cubicBezTo>
                  <a:cubicBezTo>
                    <a:pt x="425" y="212"/>
                    <a:pt x="425" y="212"/>
                    <a:pt x="425" y="212"/>
                  </a:cubicBezTo>
                  <a:cubicBezTo>
                    <a:pt x="425" y="211"/>
                    <a:pt x="425" y="211"/>
                    <a:pt x="425" y="211"/>
                  </a:cubicBezTo>
                  <a:cubicBezTo>
                    <a:pt x="425" y="211"/>
                    <a:pt x="423" y="212"/>
                    <a:pt x="423" y="212"/>
                  </a:cubicBezTo>
                  <a:cubicBezTo>
                    <a:pt x="423" y="212"/>
                    <a:pt x="422" y="212"/>
                    <a:pt x="421" y="212"/>
                  </a:cubicBezTo>
                  <a:cubicBezTo>
                    <a:pt x="421" y="212"/>
                    <a:pt x="420" y="212"/>
                    <a:pt x="419" y="212"/>
                  </a:cubicBezTo>
                  <a:cubicBezTo>
                    <a:pt x="418" y="211"/>
                    <a:pt x="419" y="211"/>
                    <a:pt x="419" y="211"/>
                  </a:cubicBezTo>
                  <a:cubicBezTo>
                    <a:pt x="419" y="211"/>
                    <a:pt x="420" y="211"/>
                    <a:pt x="420" y="210"/>
                  </a:cubicBezTo>
                  <a:cubicBezTo>
                    <a:pt x="420" y="210"/>
                    <a:pt x="421" y="208"/>
                    <a:pt x="421" y="208"/>
                  </a:cubicBezTo>
                  <a:cubicBezTo>
                    <a:pt x="422" y="208"/>
                    <a:pt x="422" y="208"/>
                    <a:pt x="422" y="208"/>
                  </a:cubicBezTo>
                  <a:cubicBezTo>
                    <a:pt x="423" y="207"/>
                    <a:pt x="423" y="207"/>
                    <a:pt x="423" y="207"/>
                  </a:cubicBezTo>
                  <a:cubicBezTo>
                    <a:pt x="423" y="207"/>
                    <a:pt x="424" y="207"/>
                    <a:pt x="424" y="207"/>
                  </a:cubicBezTo>
                  <a:cubicBezTo>
                    <a:pt x="424" y="207"/>
                    <a:pt x="423" y="206"/>
                    <a:pt x="423" y="206"/>
                  </a:cubicBezTo>
                  <a:cubicBezTo>
                    <a:pt x="423" y="204"/>
                    <a:pt x="423" y="204"/>
                    <a:pt x="423" y="204"/>
                  </a:cubicBezTo>
                  <a:cubicBezTo>
                    <a:pt x="425" y="205"/>
                    <a:pt x="425" y="205"/>
                    <a:pt x="425" y="205"/>
                  </a:cubicBezTo>
                  <a:cubicBezTo>
                    <a:pt x="428" y="205"/>
                    <a:pt x="428" y="205"/>
                    <a:pt x="428" y="205"/>
                  </a:cubicBezTo>
                  <a:cubicBezTo>
                    <a:pt x="429" y="204"/>
                    <a:pt x="429" y="204"/>
                    <a:pt x="429" y="204"/>
                  </a:cubicBezTo>
                  <a:cubicBezTo>
                    <a:pt x="429" y="204"/>
                    <a:pt x="430" y="206"/>
                    <a:pt x="430" y="206"/>
                  </a:cubicBezTo>
                  <a:cubicBezTo>
                    <a:pt x="430" y="207"/>
                    <a:pt x="430" y="208"/>
                    <a:pt x="431" y="208"/>
                  </a:cubicBezTo>
                  <a:cubicBezTo>
                    <a:pt x="431" y="208"/>
                    <a:pt x="433" y="209"/>
                    <a:pt x="433" y="209"/>
                  </a:cubicBezTo>
                  <a:cubicBezTo>
                    <a:pt x="433" y="209"/>
                    <a:pt x="433" y="208"/>
                    <a:pt x="434" y="208"/>
                  </a:cubicBezTo>
                  <a:cubicBezTo>
                    <a:pt x="434" y="208"/>
                    <a:pt x="435" y="208"/>
                    <a:pt x="435" y="208"/>
                  </a:cubicBezTo>
                  <a:cubicBezTo>
                    <a:pt x="436" y="208"/>
                    <a:pt x="437" y="208"/>
                    <a:pt x="437" y="208"/>
                  </a:cubicBezTo>
                  <a:cubicBezTo>
                    <a:pt x="437" y="208"/>
                    <a:pt x="438" y="208"/>
                    <a:pt x="439" y="208"/>
                  </a:cubicBezTo>
                  <a:cubicBezTo>
                    <a:pt x="439" y="207"/>
                    <a:pt x="439" y="207"/>
                    <a:pt x="439" y="207"/>
                  </a:cubicBezTo>
                  <a:cubicBezTo>
                    <a:pt x="439" y="207"/>
                    <a:pt x="439" y="206"/>
                    <a:pt x="439" y="206"/>
                  </a:cubicBezTo>
                  <a:cubicBezTo>
                    <a:pt x="439" y="206"/>
                    <a:pt x="440" y="204"/>
                    <a:pt x="440" y="204"/>
                  </a:cubicBezTo>
                  <a:cubicBezTo>
                    <a:pt x="440" y="204"/>
                    <a:pt x="441" y="204"/>
                    <a:pt x="441" y="204"/>
                  </a:cubicBezTo>
                  <a:cubicBezTo>
                    <a:pt x="441" y="204"/>
                    <a:pt x="442" y="204"/>
                    <a:pt x="442" y="204"/>
                  </a:cubicBezTo>
                  <a:cubicBezTo>
                    <a:pt x="442" y="204"/>
                    <a:pt x="442" y="203"/>
                    <a:pt x="442" y="203"/>
                  </a:cubicBezTo>
                  <a:cubicBezTo>
                    <a:pt x="442" y="203"/>
                    <a:pt x="442" y="202"/>
                    <a:pt x="442" y="202"/>
                  </a:cubicBezTo>
                  <a:cubicBezTo>
                    <a:pt x="442" y="202"/>
                    <a:pt x="443" y="202"/>
                    <a:pt x="443" y="202"/>
                  </a:cubicBezTo>
                  <a:cubicBezTo>
                    <a:pt x="443" y="200"/>
                    <a:pt x="443" y="200"/>
                    <a:pt x="443" y="200"/>
                  </a:cubicBezTo>
                  <a:cubicBezTo>
                    <a:pt x="443" y="200"/>
                    <a:pt x="445" y="200"/>
                    <a:pt x="445" y="200"/>
                  </a:cubicBezTo>
                  <a:cubicBezTo>
                    <a:pt x="446" y="200"/>
                    <a:pt x="445" y="200"/>
                    <a:pt x="445" y="200"/>
                  </a:cubicBezTo>
                  <a:cubicBezTo>
                    <a:pt x="448" y="199"/>
                    <a:pt x="448" y="199"/>
                    <a:pt x="448" y="199"/>
                  </a:cubicBezTo>
                  <a:cubicBezTo>
                    <a:pt x="448" y="199"/>
                    <a:pt x="448" y="199"/>
                    <a:pt x="448" y="200"/>
                  </a:cubicBezTo>
                  <a:cubicBezTo>
                    <a:pt x="446" y="197"/>
                    <a:pt x="443" y="193"/>
                    <a:pt x="443" y="193"/>
                  </a:cubicBezTo>
                  <a:cubicBezTo>
                    <a:pt x="445" y="189"/>
                    <a:pt x="445" y="189"/>
                    <a:pt x="445" y="189"/>
                  </a:cubicBezTo>
                  <a:cubicBezTo>
                    <a:pt x="445" y="189"/>
                    <a:pt x="446" y="182"/>
                    <a:pt x="446" y="180"/>
                  </a:cubicBezTo>
                  <a:cubicBezTo>
                    <a:pt x="446" y="179"/>
                    <a:pt x="446" y="173"/>
                    <a:pt x="446" y="173"/>
                  </a:cubicBezTo>
                  <a:cubicBezTo>
                    <a:pt x="446" y="173"/>
                    <a:pt x="442" y="172"/>
                    <a:pt x="445" y="169"/>
                  </a:cubicBezTo>
                  <a:cubicBezTo>
                    <a:pt x="448" y="165"/>
                    <a:pt x="451" y="160"/>
                    <a:pt x="451" y="160"/>
                  </a:cubicBezTo>
                  <a:cubicBezTo>
                    <a:pt x="451" y="150"/>
                    <a:pt x="451" y="150"/>
                    <a:pt x="451" y="150"/>
                  </a:cubicBezTo>
                  <a:cubicBezTo>
                    <a:pt x="451" y="150"/>
                    <a:pt x="448" y="147"/>
                    <a:pt x="452" y="145"/>
                  </a:cubicBezTo>
                  <a:cubicBezTo>
                    <a:pt x="456" y="142"/>
                    <a:pt x="463" y="133"/>
                    <a:pt x="463" y="133"/>
                  </a:cubicBezTo>
                  <a:cubicBezTo>
                    <a:pt x="470" y="125"/>
                    <a:pt x="470" y="125"/>
                    <a:pt x="470" y="125"/>
                  </a:cubicBezTo>
                  <a:cubicBezTo>
                    <a:pt x="458" y="122"/>
                    <a:pt x="458" y="122"/>
                    <a:pt x="458" y="122"/>
                  </a:cubicBezTo>
                  <a:cubicBezTo>
                    <a:pt x="451" y="121"/>
                    <a:pt x="451" y="121"/>
                    <a:pt x="451" y="121"/>
                  </a:cubicBezTo>
                  <a:cubicBezTo>
                    <a:pt x="446" y="118"/>
                    <a:pt x="446" y="118"/>
                    <a:pt x="446" y="118"/>
                  </a:cubicBezTo>
                  <a:cubicBezTo>
                    <a:pt x="443" y="113"/>
                    <a:pt x="443" y="113"/>
                    <a:pt x="443" y="113"/>
                  </a:cubicBezTo>
                  <a:cubicBezTo>
                    <a:pt x="440" y="115"/>
                    <a:pt x="440" y="115"/>
                    <a:pt x="440" y="115"/>
                  </a:cubicBezTo>
                  <a:cubicBezTo>
                    <a:pt x="437" y="117"/>
                    <a:pt x="437" y="117"/>
                    <a:pt x="437" y="117"/>
                  </a:cubicBezTo>
                  <a:cubicBezTo>
                    <a:pt x="430" y="116"/>
                    <a:pt x="430" y="116"/>
                    <a:pt x="430" y="116"/>
                  </a:cubicBezTo>
                  <a:cubicBezTo>
                    <a:pt x="425" y="111"/>
                    <a:pt x="425" y="111"/>
                    <a:pt x="425" y="111"/>
                  </a:cubicBezTo>
                  <a:cubicBezTo>
                    <a:pt x="421" y="114"/>
                    <a:pt x="421" y="114"/>
                    <a:pt x="421" y="114"/>
                  </a:cubicBezTo>
                  <a:cubicBezTo>
                    <a:pt x="417" y="111"/>
                    <a:pt x="417" y="111"/>
                    <a:pt x="417" y="111"/>
                  </a:cubicBezTo>
                  <a:cubicBezTo>
                    <a:pt x="414" y="106"/>
                    <a:pt x="414" y="106"/>
                    <a:pt x="414" y="106"/>
                  </a:cubicBezTo>
                  <a:cubicBezTo>
                    <a:pt x="413" y="102"/>
                    <a:pt x="413" y="102"/>
                    <a:pt x="413" y="102"/>
                  </a:cubicBezTo>
                  <a:cubicBezTo>
                    <a:pt x="408" y="97"/>
                    <a:pt x="408" y="97"/>
                    <a:pt x="408" y="97"/>
                  </a:cubicBezTo>
                  <a:cubicBezTo>
                    <a:pt x="406" y="97"/>
                    <a:pt x="406" y="97"/>
                    <a:pt x="406" y="97"/>
                  </a:cubicBezTo>
                  <a:cubicBezTo>
                    <a:pt x="406" y="98"/>
                    <a:pt x="405" y="98"/>
                    <a:pt x="405" y="98"/>
                  </a:cubicBezTo>
                  <a:cubicBezTo>
                    <a:pt x="405" y="98"/>
                    <a:pt x="402" y="97"/>
                    <a:pt x="402" y="97"/>
                  </a:cubicBezTo>
                  <a:cubicBezTo>
                    <a:pt x="402" y="95"/>
                    <a:pt x="402" y="95"/>
                    <a:pt x="402" y="95"/>
                  </a:cubicBezTo>
                  <a:cubicBezTo>
                    <a:pt x="401" y="94"/>
                    <a:pt x="401" y="94"/>
                    <a:pt x="401" y="94"/>
                  </a:cubicBezTo>
                  <a:cubicBezTo>
                    <a:pt x="399" y="94"/>
                    <a:pt x="399" y="94"/>
                    <a:pt x="399" y="94"/>
                  </a:cubicBezTo>
                  <a:cubicBezTo>
                    <a:pt x="397" y="95"/>
                    <a:pt x="397" y="95"/>
                    <a:pt x="397" y="95"/>
                  </a:cubicBezTo>
                  <a:cubicBezTo>
                    <a:pt x="396" y="96"/>
                    <a:pt x="396" y="96"/>
                    <a:pt x="396" y="96"/>
                  </a:cubicBezTo>
                  <a:cubicBezTo>
                    <a:pt x="396" y="96"/>
                    <a:pt x="396" y="96"/>
                    <a:pt x="396" y="96"/>
                  </a:cubicBezTo>
                  <a:cubicBezTo>
                    <a:pt x="395" y="97"/>
                    <a:pt x="395" y="97"/>
                    <a:pt x="395" y="97"/>
                  </a:cubicBezTo>
                  <a:cubicBezTo>
                    <a:pt x="394" y="97"/>
                    <a:pt x="394" y="97"/>
                    <a:pt x="394" y="97"/>
                  </a:cubicBezTo>
                  <a:cubicBezTo>
                    <a:pt x="394" y="97"/>
                    <a:pt x="394" y="97"/>
                    <a:pt x="394" y="97"/>
                  </a:cubicBezTo>
                  <a:cubicBezTo>
                    <a:pt x="394" y="97"/>
                    <a:pt x="393" y="97"/>
                    <a:pt x="393" y="97"/>
                  </a:cubicBezTo>
                  <a:cubicBezTo>
                    <a:pt x="391" y="97"/>
                    <a:pt x="391" y="97"/>
                    <a:pt x="391" y="97"/>
                  </a:cubicBezTo>
                  <a:cubicBezTo>
                    <a:pt x="391" y="96"/>
                    <a:pt x="391" y="96"/>
                    <a:pt x="391" y="96"/>
                  </a:cubicBezTo>
                  <a:cubicBezTo>
                    <a:pt x="391" y="95"/>
                    <a:pt x="391" y="95"/>
                    <a:pt x="391" y="95"/>
                  </a:cubicBezTo>
                  <a:cubicBezTo>
                    <a:pt x="389" y="94"/>
                    <a:pt x="389" y="94"/>
                    <a:pt x="389" y="94"/>
                  </a:cubicBezTo>
                  <a:cubicBezTo>
                    <a:pt x="388" y="94"/>
                    <a:pt x="388" y="94"/>
                    <a:pt x="388" y="94"/>
                  </a:cubicBezTo>
                  <a:cubicBezTo>
                    <a:pt x="388" y="94"/>
                    <a:pt x="387" y="93"/>
                    <a:pt x="387" y="93"/>
                  </a:cubicBezTo>
                  <a:cubicBezTo>
                    <a:pt x="386" y="93"/>
                    <a:pt x="386" y="92"/>
                    <a:pt x="386" y="92"/>
                  </a:cubicBezTo>
                  <a:cubicBezTo>
                    <a:pt x="385" y="91"/>
                    <a:pt x="385" y="91"/>
                    <a:pt x="385" y="91"/>
                  </a:cubicBezTo>
                  <a:cubicBezTo>
                    <a:pt x="387" y="91"/>
                    <a:pt x="387" y="91"/>
                    <a:pt x="387" y="91"/>
                  </a:cubicBezTo>
                  <a:cubicBezTo>
                    <a:pt x="387" y="91"/>
                    <a:pt x="387" y="90"/>
                    <a:pt x="387" y="90"/>
                  </a:cubicBezTo>
                  <a:cubicBezTo>
                    <a:pt x="387" y="90"/>
                    <a:pt x="387" y="90"/>
                    <a:pt x="387" y="90"/>
                  </a:cubicBezTo>
                  <a:cubicBezTo>
                    <a:pt x="387" y="90"/>
                    <a:pt x="386" y="90"/>
                    <a:pt x="386" y="90"/>
                  </a:cubicBezTo>
                  <a:cubicBezTo>
                    <a:pt x="384" y="90"/>
                    <a:pt x="384" y="90"/>
                    <a:pt x="384" y="90"/>
                  </a:cubicBezTo>
                  <a:cubicBezTo>
                    <a:pt x="383" y="91"/>
                    <a:pt x="383" y="91"/>
                    <a:pt x="383" y="91"/>
                  </a:cubicBezTo>
                  <a:cubicBezTo>
                    <a:pt x="381" y="91"/>
                    <a:pt x="381" y="91"/>
                    <a:pt x="381" y="91"/>
                  </a:cubicBezTo>
                  <a:cubicBezTo>
                    <a:pt x="379" y="92"/>
                    <a:pt x="379" y="92"/>
                    <a:pt x="379" y="92"/>
                  </a:cubicBezTo>
                  <a:cubicBezTo>
                    <a:pt x="376" y="92"/>
                    <a:pt x="376" y="92"/>
                    <a:pt x="376" y="92"/>
                  </a:cubicBezTo>
                  <a:cubicBezTo>
                    <a:pt x="375" y="90"/>
                    <a:pt x="375" y="90"/>
                    <a:pt x="375" y="90"/>
                  </a:cubicBezTo>
                  <a:cubicBezTo>
                    <a:pt x="374" y="88"/>
                    <a:pt x="374" y="88"/>
                    <a:pt x="374" y="88"/>
                  </a:cubicBezTo>
                  <a:cubicBezTo>
                    <a:pt x="373" y="87"/>
                    <a:pt x="373" y="87"/>
                    <a:pt x="373" y="87"/>
                  </a:cubicBezTo>
                  <a:cubicBezTo>
                    <a:pt x="372" y="87"/>
                    <a:pt x="372" y="87"/>
                    <a:pt x="372" y="87"/>
                  </a:cubicBezTo>
                  <a:cubicBezTo>
                    <a:pt x="369" y="86"/>
                    <a:pt x="369" y="86"/>
                    <a:pt x="369" y="86"/>
                  </a:cubicBezTo>
                  <a:cubicBezTo>
                    <a:pt x="370" y="84"/>
                    <a:pt x="370" y="84"/>
                    <a:pt x="370" y="84"/>
                  </a:cubicBezTo>
                  <a:cubicBezTo>
                    <a:pt x="370" y="84"/>
                    <a:pt x="369" y="82"/>
                    <a:pt x="369" y="82"/>
                  </a:cubicBezTo>
                  <a:cubicBezTo>
                    <a:pt x="368" y="82"/>
                    <a:pt x="367" y="82"/>
                    <a:pt x="367" y="82"/>
                  </a:cubicBezTo>
                  <a:cubicBezTo>
                    <a:pt x="365" y="80"/>
                    <a:pt x="365" y="80"/>
                    <a:pt x="365" y="80"/>
                  </a:cubicBezTo>
                  <a:cubicBezTo>
                    <a:pt x="365" y="80"/>
                    <a:pt x="365" y="79"/>
                    <a:pt x="364" y="78"/>
                  </a:cubicBezTo>
                  <a:cubicBezTo>
                    <a:pt x="363" y="78"/>
                    <a:pt x="363" y="77"/>
                    <a:pt x="362" y="77"/>
                  </a:cubicBezTo>
                  <a:cubicBezTo>
                    <a:pt x="361" y="77"/>
                    <a:pt x="359" y="77"/>
                    <a:pt x="359" y="77"/>
                  </a:cubicBezTo>
                  <a:cubicBezTo>
                    <a:pt x="359" y="77"/>
                    <a:pt x="358" y="75"/>
                    <a:pt x="357" y="75"/>
                  </a:cubicBezTo>
                  <a:cubicBezTo>
                    <a:pt x="357" y="75"/>
                    <a:pt x="353" y="75"/>
                    <a:pt x="353" y="75"/>
                  </a:cubicBezTo>
                  <a:cubicBezTo>
                    <a:pt x="353" y="75"/>
                    <a:pt x="354" y="72"/>
                    <a:pt x="354" y="72"/>
                  </a:cubicBezTo>
                  <a:cubicBezTo>
                    <a:pt x="354" y="71"/>
                    <a:pt x="354" y="68"/>
                    <a:pt x="354" y="68"/>
                  </a:cubicBezTo>
                  <a:cubicBezTo>
                    <a:pt x="354" y="67"/>
                    <a:pt x="354" y="67"/>
                    <a:pt x="354" y="67"/>
                  </a:cubicBezTo>
                  <a:cubicBezTo>
                    <a:pt x="354" y="67"/>
                    <a:pt x="353" y="66"/>
                    <a:pt x="354" y="64"/>
                  </a:cubicBezTo>
                  <a:cubicBezTo>
                    <a:pt x="355" y="62"/>
                    <a:pt x="354" y="63"/>
                    <a:pt x="355" y="61"/>
                  </a:cubicBezTo>
                  <a:cubicBezTo>
                    <a:pt x="356" y="58"/>
                    <a:pt x="356" y="57"/>
                    <a:pt x="356" y="57"/>
                  </a:cubicBezTo>
                  <a:cubicBezTo>
                    <a:pt x="354" y="56"/>
                    <a:pt x="354" y="56"/>
                    <a:pt x="354" y="56"/>
                  </a:cubicBezTo>
                  <a:cubicBezTo>
                    <a:pt x="354" y="56"/>
                    <a:pt x="353" y="55"/>
                    <a:pt x="352" y="56"/>
                  </a:cubicBezTo>
                  <a:cubicBezTo>
                    <a:pt x="352" y="58"/>
                    <a:pt x="351" y="58"/>
                    <a:pt x="351" y="58"/>
                  </a:cubicBezTo>
                  <a:cubicBezTo>
                    <a:pt x="349" y="61"/>
                    <a:pt x="349" y="61"/>
                    <a:pt x="349" y="61"/>
                  </a:cubicBezTo>
                  <a:cubicBezTo>
                    <a:pt x="349" y="64"/>
                    <a:pt x="349" y="64"/>
                    <a:pt x="349" y="64"/>
                  </a:cubicBezTo>
                  <a:cubicBezTo>
                    <a:pt x="349" y="64"/>
                    <a:pt x="350" y="65"/>
                    <a:pt x="347" y="65"/>
                  </a:cubicBezTo>
                  <a:cubicBezTo>
                    <a:pt x="345" y="65"/>
                    <a:pt x="343" y="65"/>
                    <a:pt x="343" y="65"/>
                  </a:cubicBezTo>
                  <a:cubicBezTo>
                    <a:pt x="343" y="65"/>
                    <a:pt x="345" y="67"/>
                    <a:pt x="342" y="67"/>
                  </a:cubicBezTo>
                  <a:cubicBezTo>
                    <a:pt x="340" y="67"/>
                    <a:pt x="337" y="67"/>
                    <a:pt x="337" y="67"/>
                  </a:cubicBezTo>
                  <a:cubicBezTo>
                    <a:pt x="335" y="65"/>
                    <a:pt x="335" y="65"/>
                    <a:pt x="335" y="65"/>
                  </a:cubicBezTo>
                  <a:cubicBezTo>
                    <a:pt x="331" y="66"/>
                    <a:pt x="331" y="66"/>
                    <a:pt x="331" y="66"/>
                  </a:cubicBezTo>
                  <a:cubicBezTo>
                    <a:pt x="331" y="66"/>
                    <a:pt x="331" y="65"/>
                    <a:pt x="331" y="63"/>
                  </a:cubicBezTo>
                  <a:cubicBezTo>
                    <a:pt x="331" y="62"/>
                    <a:pt x="330" y="60"/>
                    <a:pt x="331" y="60"/>
                  </a:cubicBezTo>
                  <a:cubicBezTo>
                    <a:pt x="332" y="60"/>
                    <a:pt x="333" y="59"/>
                    <a:pt x="333" y="59"/>
                  </a:cubicBezTo>
                  <a:cubicBezTo>
                    <a:pt x="332" y="56"/>
                    <a:pt x="332" y="56"/>
                    <a:pt x="332" y="56"/>
                  </a:cubicBezTo>
                  <a:cubicBezTo>
                    <a:pt x="332" y="56"/>
                    <a:pt x="332" y="56"/>
                    <a:pt x="332" y="56"/>
                  </a:cubicBezTo>
                  <a:cubicBezTo>
                    <a:pt x="332" y="56"/>
                    <a:pt x="331" y="56"/>
                    <a:pt x="331" y="55"/>
                  </a:cubicBezTo>
                  <a:cubicBezTo>
                    <a:pt x="331" y="54"/>
                    <a:pt x="332" y="52"/>
                    <a:pt x="332" y="52"/>
                  </a:cubicBezTo>
                  <a:cubicBezTo>
                    <a:pt x="333" y="51"/>
                    <a:pt x="333" y="49"/>
                    <a:pt x="333" y="49"/>
                  </a:cubicBezTo>
                  <a:cubicBezTo>
                    <a:pt x="332" y="49"/>
                    <a:pt x="332" y="49"/>
                    <a:pt x="332" y="49"/>
                  </a:cubicBezTo>
                  <a:cubicBezTo>
                    <a:pt x="332" y="49"/>
                    <a:pt x="330" y="50"/>
                    <a:pt x="330" y="48"/>
                  </a:cubicBezTo>
                  <a:cubicBezTo>
                    <a:pt x="330" y="47"/>
                    <a:pt x="329" y="45"/>
                    <a:pt x="329" y="45"/>
                  </a:cubicBezTo>
                  <a:cubicBezTo>
                    <a:pt x="329" y="45"/>
                    <a:pt x="327" y="44"/>
                    <a:pt x="327" y="44"/>
                  </a:cubicBezTo>
                  <a:cubicBezTo>
                    <a:pt x="326" y="44"/>
                    <a:pt x="326" y="44"/>
                    <a:pt x="325" y="45"/>
                  </a:cubicBezTo>
                  <a:cubicBezTo>
                    <a:pt x="325" y="45"/>
                    <a:pt x="322" y="44"/>
                    <a:pt x="322" y="44"/>
                  </a:cubicBezTo>
                  <a:cubicBezTo>
                    <a:pt x="322" y="44"/>
                    <a:pt x="319" y="44"/>
                    <a:pt x="319" y="44"/>
                  </a:cubicBezTo>
                  <a:cubicBezTo>
                    <a:pt x="318" y="44"/>
                    <a:pt x="317" y="46"/>
                    <a:pt x="317" y="46"/>
                  </a:cubicBezTo>
                  <a:cubicBezTo>
                    <a:pt x="315" y="43"/>
                    <a:pt x="315" y="43"/>
                    <a:pt x="315" y="43"/>
                  </a:cubicBezTo>
                  <a:cubicBezTo>
                    <a:pt x="316" y="40"/>
                    <a:pt x="316" y="40"/>
                    <a:pt x="316" y="40"/>
                  </a:cubicBezTo>
                  <a:cubicBezTo>
                    <a:pt x="316" y="40"/>
                    <a:pt x="314" y="38"/>
                    <a:pt x="314" y="37"/>
                  </a:cubicBezTo>
                  <a:cubicBezTo>
                    <a:pt x="314" y="37"/>
                    <a:pt x="313" y="35"/>
                    <a:pt x="313" y="35"/>
                  </a:cubicBezTo>
                  <a:cubicBezTo>
                    <a:pt x="311" y="35"/>
                    <a:pt x="311" y="35"/>
                    <a:pt x="311" y="35"/>
                  </a:cubicBezTo>
                  <a:cubicBezTo>
                    <a:pt x="310" y="34"/>
                    <a:pt x="310" y="34"/>
                    <a:pt x="310" y="34"/>
                  </a:cubicBezTo>
                  <a:cubicBezTo>
                    <a:pt x="310" y="34"/>
                    <a:pt x="308" y="34"/>
                    <a:pt x="307" y="34"/>
                  </a:cubicBezTo>
                  <a:cubicBezTo>
                    <a:pt x="306" y="34"/>
                    <a:pt x="306" y="34"/>
                    <a:pt x="305" y="34"/>
                  </a:cubicBezTo>
                  <a:cubicBezTo>
                    <a:pt x="305" y="34"/>
                    <a:pt x="303" y="32"/>
                    <a:pt x="303" y="32"/>
                  </a:cubicBezTo>
                  <a:cubicBezTo>
                    <a:pt x="303" y="31"/>
                    <a:pt x="303" y="30"/>
                    <a:pt x="303" y="29"/>
                  </a:cubicBezTo>
                  <a:cubicBezTo>
                    <a:pt x="302" y="28"/>
                    <a:pt x="301" y="26"/>
                    <a:pt x="301" y="25"/>
                  </a:cubicBezTo>
                  <a:cubicBezTo>
                    <a:pt x="301" y="25"/>
                    <a:pt x="302" y="23"/>
                    <a:pt x="302" y="23"/>
                  </a:cubicBezTo>
                  <a:cubicBezTo>
                    <a:pt x="301" y="22"/>
                    <a:pt x="299" y="20"/>
                    <a:pt x="299" y="20"/>
                  </a:cubicBezTo>
                  <a:cubicBezTo>
                    <a:pt x="298" y="18"/>
                    <a:pt x="298" y="18"/>
                    <a:pt x="298" y="18"/>
                  </a:cubicBezTo>
                  <a:cubicBezTo>
                    <a:pt x="298" y="18"/>
                    <a:pt x="295" y="20"/>
                    <a:pt x="294" y="20"/>
                  </a:cubicBezTo>
                  <a:cubicBezTo>
                    <a:pt x="293" y="20"/>
                    <a:pt x="291" y="19"/>
                    <a:pt x="291" y="20"/>
                  </a:cubicBezTo>
                  <a:cubicBezTo>
                    <a:pt x="291" y="20"/>
                    <a:pt x="292" y="22"/>
                    <a:pt x="291" y="22"/>
                  </a:cubicBezTo>
                  <a:cubicBezTo>
                    <a:pt x="290" y="22"/>
                    <a:pt x="288" y="22"/>
                    <a:pt x="287" y="21"/>
                  </a:cubicBezTo>
                  <a:cubicBezTo>
                    <a:pt x="286" y="20"/>
                    <a:pt x="286" y="19"/>
                    <a:pt x="286" y="18"/>
                  </a:cubicBezTo>
                  <a:cubicBezTo>
                    <a:pt x="285" y="18"/>
                    <a:pt x="285" y="16"/>
                    <a:pt x="284" y="16"/>
                  </a:cubicBezTo>
                  <a:cubicBezTo>
                    <a:pt x="283" y="16"/>
                    <a:pt x="282" y="16"/>
                    <a:pt x="282" y="15"/>
                  </a:cubicBezTo>
                  <a:cubicBezTo>
                    <a:pt x="282" y="15"/>
                    <a:pt x="282" y="12"/>
                    <a:pt x="282" y="12"/>
                  </a:cubicBezTo>
                  <a:cubicBezTo>
                    <a:pt x="282" y="10"/>
                    <a:pt x="282" y="10"/>
                    <a:pt x="282" y="10"/>
                  </a:cubicBezTo>
                  <a:cubicBezTo>
                    <a:pt x="282" y="10"/>
                    <a:pt x="282" y="7"/>
                    <a:pt x="281" y="7"/>
                  </a:cubicBezTo>
                  <a:cubicBezTo>
                    <a:pt x="281" y="6"/>
                    <a:pt x="280" y="5"/>
                    <a:pt x="280" y="5"/>
                  </a:cubicBezTo>
                  <a:cubicBezTo>
                    <a:pt x="280" y="2"/>
                    <a:pt x="280" y="2"/>
                    <a:pt x="280" y="2"/>
                  </a:cubicBezTo>
                  <a:cubicBezTo>
                    <a:pt x="281" y="1"/>
                    <a:pt x="281" y="1"/>
                    <a:pt x="281" y="1"/>
                  </a:cubicBezTo>
                  <a:cubicBezTo>
                    <a:pt x="281" y="1"/>
                    <a:pt x="281" y="0"/>
                    <a:pt x="282" y="0"/>
                  </a:cubicBezTo>
                  <a:cubicBezTo>
                    <a:pt x="259" y="4"/>
                    <a:pt x="259" y="4"/>
                    <a:pt x="259" y="4"/>
                  </a:cubicBezTo>
                  <a:cubicBezTo>
                    <a:pt x="249" y="5"/>
                    <a:pt x="249" y="5"/>
                    <a:pt x="249" y="5"/>
                  </a:cubicBezTo>
                  <a:cubicBezTo>
                    <a:pt x="245" y="10"/>
                    <a:pt x="245" y="10"/>
                    <a:pt x="245" y="10"/>
                  </a:cubicBezTo>
                  <a:cubicBezTo>
                    <a:pt x="243" y="15"/>
                    <a:pt x="243" y="15"/>
                    <a:pt x="243" y="15"/>
                  </a:cubicBezTo>
                  <a:cubicBezTo>
                    <a:pt x="244" y="23"/>
                    <a:pt x="244" y="23"/>
                    <a:pt x="244" y="23"/>
                  </a:cubicBezTo>
                  <a:cubicBezTo>
                    <a:pt x="241" y="28"/>
                    <a:pt x="241" y="28"/>
                    <a:pt x="241" y="28"/>
                  </a:cubicBezTo>
                  <a:cubicBezTo>
                    <a:pt x="241" y="34"/>
                    <a:pt x="241" y="34"/>
                    <a:pt x="241" y="34"/>
                  </a:cubicBezTo>
                  <a:cubicBezTo>
                    <a:pt x="241" y="43"/>
                    <a:pt x="241" y="43"/>
                    <a:pt x="241" y="43"/>
                  </a:cubicBezTo>
                  <a:cubicBezTo>
                    <a:pt x="236" y="46"/>
                    <a:pt x="236" y="46"/>
                    <a:pt x="236" y="46"/>
                  </a:cubicBezTo>
                  <a:cubicBezTo>
                    <a:pt x="229" y="53"/>
                    <a:pt x="229" y="53"/>
                    <a:pt x="229" y="53"/>
                  </a:cubicBezTo>
                  <a:cubicBezTo>
                    <a:pt x="219" y="57"/>
                    <a:pt x="219" y="57"/>
                    <a:pt x="219" y="57"/>
                  </a:cubicBezTo>
                  <a:cubicBezTo>
                    <a:pt x="206" y="60"/>
                    <a:pt x="206" y="60"/>
                    <a:pt x="206" y="60"/>
                  </a:cubicBezTo>
                  <a:cubicBezTo>
                    <a:pt x="196" y="63"/>
                    <a:pt x="196" y="63"/>
                    <a:pt x="196" y="63"/>
                  </a:cubicBezTo>
                  <a:cubicBezTo>
                    <a:pt x="187" y="68"/>
                    <a:pt x="187" y="68"/>
                    <a:pt x="187" y="68"/>
                  </a:cubicBezTo>
                  <a:cubicBezTo>
                    <a:pt x="185" y="75"/>
                    <a:pt x="185" y="75"/>
                    <a:pt x="185" y="75"/>
                  </a:cubicBezTo>
                  <a:cubicBezTo>
                    <a:pt x="184" y="84"/>
                    <a:pt x="184" y="84"/>
                    <a:pt x="184" y="84"/>
                  </a:cubicBezTo>
                  <a:cubicBezTo>
                    <a:pt x="177" y="87"/>
                    <a:pt x="177" y="87"/>
                    <a:pt x="177" y="87"/>
                  </a:cubicBezTo>
                  <a:cubicBezTo>
                    <a:pt x="177" y="87"/>
                    <a:pt x="174" y="89"/>
                    <a:pt x="172" y="88"/>
                  </a:cubicBezTo>
                  <a:cubicBezTo>
                    <a:pt x="169" y="88"/>
                    <a:pt x="163" y="86"/>
                    <a:pt x="163" y="86"/>
                  </a:cubicBezTo>
                  <a:cubicBezTo>
                    <a:pt x="163" y="86"/>
                    <a:pt x="156" y="82"/>
                    <a:pt x="153" y="82"/>
                  </a:cubicBezTo>
                  <a:cubicBezTo>
                    <a:pt x="150" y="81"/>
                    <a:pt x="145" y="76"/>
                    <a:pt x="145" y="76"/>
                  </a:cubicBezTo>
                  <a:cubicBezTo>
                    <a:pt x="140" y="80"/>
                    <a:pt x="140" y="80"/>
                    <a:pt x="140" y="80"/>
                  </a:cubicBezTo>
                  <a:cubicBezTo>
                    <a:pt x="140" y="80"/>
                    <a:pt x="137" y="77"/>
                    <a:pt x="137" y="75"/>
                  </a:cubicBezTo>
                  <a:cubicBezTo>
                    <a:pt x="137" y="74"/>
                    <a:pt x="137" y="74"/>
                    <a:pt x="137" y="72"/>
                  </a:cubicBezTo>
                  <a:cubicBezTo>
                    <a:pt x="137" y="69"/>
                    <a:pt x="137" y="64"/>
                    <a:pt x="137" y="64"/>
                  </a:cubicBezTo>
                  <a:cubicBezTo>
                    <a:pt x="130" y="61"/>
                    <a:pt x="130" y="61"/>
                    <a:pt x="130" y="61"/>
                  </a:cubicBezTo>
                  <a:cubicBezTo>
                    <a:pt x="123" y="60"/>
                    <a:pt x="123" y="60"/>
                    <a:pt x="123" y="60"/>
                  </a:cubicBezTo>
                  <a:cubicBezTo>
                    <a:pt x="123" y="60"/>
                    <a:pt x="123" y="62"/>
                    <a:pt x="121" y="60"/>
                  </a:cubicBezTo>
                  <a:cubicBezTo>
                    <a:pt x="118" y="58"/>
                    <a:pt x="118" y="54"/>
                    <a:pt x="118" y="54"/>
                  </a:cubicBezTo>
                  <a:cubicBezTo>
                    <a:pt x="112" y="51"/>
                    <a:pt x="112" y="51"/>
                    <a:pt x="112" y="51"/>
                  </a:cubicBezTo>
                  <a:cubicBezTo>
                    <a:pt x="110" y="59"/>
                    <a:pt x="110" y="59"/>
                    <a:pt x="110" y="59"/>
                  </a:cubicBezTo>
                  <a:cubicBezTo>
                    <a:pt x="117" y="65"/>
                    <a:pt x="117" y="65"/>
                    <a:pt x="117" y="65"/>
                  </a:cubicBezTo>
                  <a:cubicBezTo>
                    <a:pt x="119" y="69"/>
                    <a:pt x="119" y="69"/>
                    <a:pt x="119" y="69"/>
                  </a:cubicBezTo>
                  <a:cubicBezTo>
                    <a:pt x="117" y="75"/>
                    <a:pt x="117" y="75"/>
                    <a:pt x="117" y="75"/>
                  </a:cubicBezTo>
                  <a:cubicBezTo>
                    <a:pt x="119" y="80"/>
                    <a:pt x="119" y="80"/>
                    <a:pt x="119" y="80"/>
                  </a:cubicBezTo>
                  <a:cubicBezTo>
                    <a:pt x="120" y="84"/>
                    <a:pt x="120" y="84"/>
                    <a:pt x="120" y="84"/>
                  </a:cubicBezTo>
                  <a:cubicBezTo>
                    <a:pt x="120" y="84"/>
                    <a:pt x="121" y="84"/>
                    <a:pt x="121" y="87"/>
                  </a:cubicBezTo>
                  <a:cubicBezTo>
                    <a:pt x="121" y="89"/>
                    <a:pt x="120" y="99"/>
                    <a:pt x="120" y="99"/>
                  </a:cubicBezTo>
                  <a:cubicBezTo>
                    <a:pt x="120" y="107"/>
                    <a:pt x="120" y="107"/>
                    <a:pt x="120" y="107"/>
                  </a:cubicBezTo>
                  <a:cubicBezTo>
                    <a:pt x="123" y="115"/>
                    <a:pt x="123" y="115"/>
                    <a:pt x="123" y="115"/>
                  </a:cubicBezTo>
                  <a:cubicBezTo>
                    <a:pt x="123" y="115"/>
                    <a:pt x="118" y="118"/>
                    <a:pt x="116" y="118"/>
                  </a:cubicBezTo>
                  <a:cubicBezTo>
                    <a:pt x="114" y="118"/>
                    <a:pt x="109" y="116"/>
                    <a:pt x="109" y="116"/>
                  </a:cubicBezTo>
                  <a:cubicBezTo>
                    <a:pt x="107" y="111"/>
                    <a:pt x="107" y="111"/>
                    <a:pt x="107" y="111"/>
                  </a:cubicBezTo>
                  <a:cubicBezTo>
                    <a:pt x="95" y="112"/>
                    <a:pt x="95" y="112"/>
                    <a:pt x="95" y="112"/>
                  </a:cubicBezTo>
                  <a:cubicBezTo>
                    <a:pt x="88" y="111"/>
                    <a:pt x="88" y="111"/>
                    <a:pt x="88" y="111"/>
                  </a:cubicBezTo>
                  <a:cubicBezTo>
                    <a:pt x="82" y="115"/>
                    <a:pt x="82" y="115"/>
                    <a:pt x="82" y="115"/>
                  </a:cubicBezTo>
                  <a:cubicBezTo>
                    <a:pt x="78" y="114"/>
                    <a:pt x="78" y="114"/>
                    <a:pt x="78" y="114"/>
                  </a:cubicBezTo>
                  <a:cubicBezTo>
                    <a:pt x="74" y="110"/>
                    <a:pt x="74" y="110"/>
                    <a:pt x="74" y="110"/>
                  </a:cubicBezTo>
                  <a:cubicBezTo>
                    <a:pt x="73" y="104"/>
                    <a:pt x="73" y="104"/>
                    <a:pt x="73" y="104"/>
                  </a:cubicBezTo>
                  <a:cubicBezTo>
                    <a:pt x="71" y="99"/>
                    <a:pt x="71" y="99"/>
                    <a:pt x="71" y="99"/>
                  </a:cubicBezTo>
                  <a:cubicBezTo>
                    <a:pt x="67" y="94"/>
                    <a:pt x="67" y="94"/>
                    <a:pt x="67" y="94"/>
                  </a:cubicBezTo>
                  <a:cubicBezTo>
                    <a:pt x="54" y="95"/>
                    <a:pt x="54" y="95"/>
                    <a:pt x="54" y="95"/>
                  </a:cubicBezTo>
                  <a:cubicBezTo>
                    <a:pt x="49" y="96"/>
                    <a:pt x="49" y="96"/>
                    <a:pt x="49" y="96"/>
                  </a:cubicBezTo>
                  <a:cubicBezTo>
                    <a:pt x="46" y="99"/>
                    <a:pt x="46" y="99"/>
                    <a:pt x="46" y="99"/>
                  </a:cubicBezTo>
                  <a:cubicBezTo>
                    <a:pt x="40" y="98"/>
                    <a:pt x="40" y="98"/>
                    <a:pt x="40" y="98"/>
                  </a:cubicBezTo>
                  <a:cubicBezTo>
                    <a:pt x="38" y="101"/>
                    <a:pt x="38" y="101"/>
                    <a:pt x="38" y="101"/>
                  </a:cubicBezTo>
                  <a:cubicBezTo>
                    <a:pt x="31" y="99"/>
                    <a:pt x="31" y="99"/>
                    <a:pt x="31" y="99"/>
                  </a:cubicBezTo>
                  <a:cubicBezTo>
                    <a:pt x="24" y="100"/>
                    <a:pt x="24" y="100"/>
                    <a:pt x="24" y="100"/>
                  </a:cubicBezTo>
                  <a:cubicBezTo>
                    <a:pt x="19" y="99"/>
                    <a:pt x="19" y="99"/>
                    <a:pt x="19" y="99"/>
                  </a:cubicBezTo>
                  <a:cubicBezTo>
                    <a:pt x="10" y="101"/>
                    <a:pt x="10" y="101"/>
                    <a:pt x="10" y="101"/>
                  </a:cubicBezTo>
                  <a:cubicBezTo>
                    <a:pt x="5" y="105"/>
                    <a:pt x="5" y="105"/>
                    <a:pt x="5" y="105"/>
                  </a:cubicBezTo>
                  <a:cubicBezTo>
                    <a:pt x="0" y="113"/>
                    <a:pt x="0" y="113"/>
                    <a:pt x="0" y="113"/>
                  </a:cubicBezTo>
                  <a:cubicBezTo>
                    <a:pt x="0" y="113"/>
                    <a:pt x="2" y="113"/>
                    <a:pt x="4" y="113"/>
                  </a:cubicBezTo>
                  <a:cubicBezTo>
                    <a:pt x="5" y="113"/>
                    <a:pt x="14" y="114"/>
                    <a:pt x="14" y="114"/>
                  </a:cubicBezTo>
                  <a:cubicBezTo>
                    <a:pt x="16" y="117"/>
                    <a:pt x="16" y="117"/>
                    <a:pt x="16" y="117"/>
                  </a:cubicBezTo>
                  <a:cubicBezTo>
                    <a:pt x="10" y="120"/>
                    <a:pt x="10" y="120"/>
                    <a:pt x="10" y="120"/>
                  </a:cubicBezTo>
                  <a:cubicBezTo>
                    <a:pt x="15" y="122"/>
                    <a:pt x="15" y="122"/>
                    <a:pt x="15" y="122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7"/>
                    <a:pt x="16" y="127"/>
                    <a:pt x="16" y="127"/>
                  </a:cubicBezTo>
                  <a:cubicBezTo>
                    <a:pt x="5" y="128"/>
                    <a:pt x="5" y="128"/>
                    <a:pt x="5" y="128"/>
                  </a:cubicBezTo>
                  <a:cubicBezTo>
                    <a:pt x="5" y="128"/>
                    <a:pt x="2" y="127"/>
                    <a:pt x="2" y="129"/>
                  </a:cubicBezTo>
                  <a:cubicBezTo>
                    <a:pt x="1" y="131"/>
                    <a:pt x="5" y="132"/>
                    <a:pt x="5" y="132"/>
                  </a:cubicBezTo>
                  <a:cubicBezTo>
                    <a:pt x="10" y="135"/>
                    <a:pt x="10" y="135"/>
                    <a:pt x="10" y="135"/>
                  </a:cubicBezTo>
                  <a:cubicBezTo>
                    <a:pt x="9" y="145"/>
                    <a:pt x="9" y="145"/>
                    <a:pt x="9" y="145"/>
                  </a:cubicBezTo>
                  <a:cubicBezTo>
                    <a:pt x="13" y="145"/>
                    <a:pt x="13" y="145"/>
                    <a:pt x="13" y="145"/>
                  </a:cubicBezTo>
                  <a:cubicBezTo>
                    <a:pt x="19" y="145"/>
                    <a:pt x="19" y="145"/>
                    <a:pt x="19" y="145"/>
                  </a:cubicBezTo>
                  <a:cubicBezTo>
                    <a:pt x="19" y="145"/>
                    <a:pt x="20" y="143"/>
                    <a:pt x="23" y="142"/>
                  </a:cubicBezTo>
                  <a:cubicBezTo>
                    <a:pt x="25" y="142"/>
                    <a:pt x="28" y="142"/>
                    <a:pt x="28" y="142"/>
                  </a:cubicBezTo>
                  <a:cubicBezTo>
                    <a:pt x="28" y="142"/>
                    <a:pt x="28" y="141"/>
                    <a:pt x="30" y="146"/>
                  </a:cubicBezTo>
                  <a:cubicBezTo>
                    <a:pt x="31" y="150"/>
                    <a:pt x="31" y="150"/>
                    <a:pt x="31" y="150"/>
                  </a:cubicBezTo>
                  <a:cubicBezTo>
                    <a:pt x="35" y="151"/>
                    <a:pt x="35" y="151"/>
                    <a:pt x="35" y="151"/>
                  </a:cubicBezTo>
                  <a:cubicBezTo>
                    <a:pt x="37" y="152"/>
                    <a:pt x="37" y="152"/>
                    <a:pt x="37" y="152"/>
                  </a:cubicBezTo>
                  <a:cubicBezTo>
                    <a:pt x="37" y="152"/>
                    <a:pt x="41" y="154"/>
                    <a:pt x="43" y="155"/>
                  </a:cubicBezTo>
                  <a:cubicBezTo>
                    <a:pt x="45" y="156"/>
                    <a:pt x="49" y="160"/>
                    <a:pt x="49" y="160"/>
                  </a:cubicBezTo>
                  <a:cubicBezTo>
                    <a:pt x="51" y="161"/>
                    <a:pt x="51" y="161"/>
                    <a:pt x="51" y="161"/>
                  </a:cubicBezTo>
                  <a:cubicBezTo>
                    <a:pt x="51" y="166"/>
                    <a:pt x="51" y="166"/>
                    <a:pt x="51" y="166"/>
                  </a:cubicBezTo>
                  <a:cubicBezTo>
                    <a:pt x="51" y="166"/>
                    <a:pt x="55" y="167"/>
                    <a:pt x="58" y="167"/>
                  </a:cubicBezTo>
                  <a:cubicBezTo>
                    <a:pt x="61" y="167"/>
                    <a:pt x="68" y="166"/>
                    <a:pt x="68" y="166"/>
                  </a:cubicBezTo>
                  <a:cubicBezTo>
                    <a:pt x="70" y="170"/>
                    <a:pt x="70" y="170"/>
                    <a:pt x="70" y="170"/>
                  </a:cubicBezTo>
                  <a:cubicBezTo>
                    <a:pt x="72" y="170"/>
                    <a:pt x="81" y="173"/>
                    <a:pt x="81" y="173"/>
                  </a:cubicBezTo>
                  <a:cubicBezTo>
                    <a:pt x="78" y="177"/>
                    <a:pt x="78" y="177"/>
                    <a:pt x="78" y="177"/>
                  </a:cubicBezTo>
                  <a:cubicBezTo>
                    <a:pt x="75" y="180"/>
                    <a:pt x="75" y="180"/>
                    <a:pt x="75" y="180"/>
                  </a:cubicBezTo>
                  <a:cubicBezTo>
                    <a:pt x="74" y="183"/>
                    <a:pt x="74" y="183"/>
                    <a:pt x="74" y="183"/>
                  </a:cubicBezTo>
                  <a:cubicBezTo>
                    <a:pt x="74" y="183"/>
                    <a:pt x="75" y="183"/>
                    <a:pt x="79" y="184"/>
                  </a:cubicBezTo>
                  <a:cubicBezTo>
                    <a:pt x="83" y="185"/>
                    <a:pt x="86" y="187"/>
                    <a:pt x="86" y="187"/>
                  </a:cubicBezTo>
                  <a:cubicBezTo>
                    <a:pt x="84" y="192"/>
                    <a:pt x="84" y="192"/>
                    <a:pt x="84" y="192"/>
                  </a:cubicBezTo>
                  <a:cubicBezTo>
                    <a:pt x="89" y="196"/>
                    <a:pt x="89" y="196"/>
                    <a:pt x="89" y="196"/>
                  </a:cubicBezTo>
                  <a:cubicBezTo>
                    <a:pt x="89" y="196"/>
                    <a:pt x="91" y="199"/>
                    <a:pt x="91" y="200"/>
                  </a:cubicBezTo>
                  <a:cubicBezTo>
                    <a:pt x="90" y="201"/>
                    <a:pt x="90" y="203"/>
                    <a:pt x="90" y="203"/>
                  </a:cubicBezTo>
                  <a:cubicBezTo>
                    <a:pt x="87" y="202"/>
                    <a:pt x="87" y="202"/>
                    <a:pt x="87" y="202"/>
                  </a:cubicBezTo>
                  <a:cubicBezTo>
                    <a:pt x="87" y="202"/>
                    <a:pt x="87" y="204"/>
                    <a:pt x="86" y="202"/>
                  </a:cubicBezTo>
                  <a:cubicBezTo>
                    <a:pt x="84" y="200"/>
                    <a:pt x="83" y="198"/>
                    <a:pt x="83" y="198"/>
                  </a:cubicBezTo>
                  <a:cubicBezTo>
                    <a:pt x="82" y="202"/>
                    <a:pt x="82" y="202"/>
                    <a:pt x="82" y="202"/>
                  </a:cubicBezTo>
                  <a:cubicBezTo>
                    <a:pt x="82" y="202"/>
                    <a:pt x="83" y="206"/>
                    <a:pt x="84" y="207"/>
                  </a:cubicBezTo>
                  <a:cubicBezTo>
                    <a:pt x="86" y="207"/>
                    <a:pt x="86" y="206"/>
                    <a:pt x="86" y="209"/>
                  </a:cubicBezTo>
                  <a:cubicBezTo>
                    <a:pt x="86" y="211"/>
                    <a:pt x="87" y="216"/>
                    <a:pt x="88" y="217"/>
                  </a:cubicBezTo>
                  <a:cubicBezTo>
                    <a:pt x="89" y="219"/>
                    <a:pt x="89" y="224"/>
                    <a:pt x="90" y="225"/>
                  </a:cubicBezTo>
                  <a:cubicBezTo>
                    <a:pt x="92" y="225"/>
                    <a:pt x="93" y="226"/>
                    <a:pt x="93" y="226"/>
                  </a:cubicBezTo>
                  <a:cubicBezTo>
                    <a:pt x="95" y="228"/>
                    <a:pt x="95" y="228"/>
                    <a:pt x="95" y="228"/>
                  </a:cubicBezTo>
                  <a:cubicBezTo>
                    <a:pt x="101" y="233"/>
                    <a:pt x="101" y="233"/>
                    <a:pt x="101" y="233"/>
                  </a:cubicBezTo>
                  <a:cubicBezTo>
                    <a:pt x="101" y="233"/>
                    <a:pt x="105" y="236"/>
                    <a:pt x="107" y="237"/>
                  </a:cubicBezTo>
                  <a:cubicBezTo>
                    <a:pt x="109" y="238"/>
                    <a:pt x="110" y="238"/>
                    <a:pt x="110" y="238"/>
                  </a:cubicBezTo>
                  <a:cubicBezTo>
                    <a:pt x="115" y="243"/>
                    <a:pt x="115" y="243"/>
                    <a:pt x="115" y="243"/>
                  </a:cubicBezTo>
                  <a:cubicBezTo>
                    <a:pt x="115" y="243"/>
                    <a:pt x="118" y="248"/>
                    <a:pt x="117" y="248"/>
                  </a:cubicBezTo>
                  <a:cubicBezTo>
                    <a:pt x="116" y="248"/>
                    <a:pt x="117" y="249"/>
                    <a:pt x="115" y="249"/>
                  </a:cubicBezTo>
                  <a:cubicBezTo>
                    <a:pt x="112" y="249"/>
                    <a:pt x="113" y="251"/>
                    <a:pt x="111" y="249"/>
                  </a:cubicBezTo>
                  <a:cubicBezTo>
                    <a:pt x="108" y="247"/>
                    <a:pt x="106" y="244"/>
                    <a:pt x="103" y="244"/>
                  </a:cubicBezTo>
                  <a:cubicBezTo>
                    <a:pt x="100" y="244"/>
                    <a:pt x="100" y="244"/>
                    <a:pt x="100" y="244"/>
                  </a:cubicBezTo>
                  <a:cubicBezTo>
                    <a:pt x="106" y="249"/>
                    <a:pt x="106" y="249"/>
                    <a:pt x="106" y="249"/>
                  </a:cubicBezTo>
                  <a:cubicBezTo>
                    <a:pt x="109" y="250"/>
                    <a:pt x="109" y="250"/>
                    <a:pt x="109" y="250"/>
                  </a:cubicBezTo>
                  <a:cubicBezTo>
                    <a:pt x="113" y="254"/>
                    <a:pt x="113" y="254"/>
                    <a:pt x="113" y="254"/>
                  </a:cubicBezTo>
                  <a:cubicBezTo>
                    <a:pt x="114" y="254"/>
                    <a:pt x="114" y="254"/>
                    <a:pt x="114" y="254"/>
                  </a:cubicBezTo>
                  <a:cubicBezTo>
                    <a:pt x="114" y="254"/>
                    <a:pt x="115" y="256"/>
                    <a:pt x="115" y="257"/>
                  </a:cubicBezTo>
                  <a:cubicBezTo>
                    <a:pt x="115" y="258"/>
                    <a:pt x="114" y="261"/>
                    <a:pt x="113" y="262"/>
                  </a:cubicBezTo>
                  <a:cubicBezTo>
                    <a:pt x="113" y="264"/>
                    <a:pt x="113" y="266"/>
                    <a:pt x="113" y="266"/>
                  </a:cubicBezTo>
                  <a:cubicBezTo>
                    <a:pt x="110" y="259"/>
                    <a:pt x="110" y="259"/>
                    <a:pt x="110" y="259"/>
                  </a:cubicBezTo>
                  <a:cubicBezTo>
                    <a:pt x="110" y="259"/>
                    <a:pt x="111" y="257"/>
                    <a:pt x="109" y="256"/>
                  </a:cubicBezTo>
                  <a:cubicBezTo>
                    <a:pt x="107" y="256"/>
                    <a:pt x="105" y="257"/>
                    <a:pt x="105" y="257"/>
                  </a:cubicBezTo>
                  <a:cubicBezTo>
                    <a:pt x="105" y="257"/>
                    <a:pt x="104" y="259"/>
                    <a:pt x="105" y="260"/>
                  </a:cubicBezTo>
                  <a:cubicBezTo>
                    <a:pt x="107" y="261"/>
                    <a:pt x="108" y="262"/>
                    <a:pt x="108" y="263"/>
                  </a:cubicBezTo>
                  <a:cubicBezTo>
                    <a:pt x="109" y="264"/>
                    <a:pt x="109" y="265"/>
                    <a:pt x="109" y="265"/>
                  </a:cubicBezTo>
                  <a:cubicBezTo>
                    <a:pt x="109" y="265"/>
                    <a:pt x="111" y="265"/>
                    <a:pt x="111" y="267"/>
                  </a:cubicBezTo>
                  <a:cubicBezTo>
                    <a:pt x="111" y="270"/>
                    <a:pt x="110" y="273"/>
                    <a:pt x="110" y="273"/>
                  </a:cubicBezTo>
                  <a:cubicBezTo>
                    <a:pt x="110" y="273"/>
                    <a:pt x="108" y="273"/>
                    <a:pt x="111" y="275"/>
                  </a:cubicBezTo>
                  <a:cubicBezTo>
                    <a:pt x="114" y="277"/>
                    <a:pt x="115" y="278"/>
                    <a:pt x="116" y="279"/>
                  </a:cubicBezTo>
                  <a:cubicBezTo>
                    <a:pt x="117" y="280"/>
                    <a:pt x="121" y="285"/>
                    <a:pt x="121" y="285"/>
                  </a:cubicBezTo>
                  <a:cubicBezTo>
                    <a:pt x="124" y="289"/>
                    <a:pt x="124" y="289"/>
                    <a:pt x="124" y="289"/>
                  </a:cubicBezTo>
                  <a:cubicBezTo>
                    <a:pt x="124" y="289"/>
                    <a:pt x="124" y="291"/>
                    <a:pt x="124" y="291"/>
                  </a:cubicBezTo>
                  <a:cubicBezTo>
                    <a:pt x="123" y="291"/>
                    <a:pt x="121" y="291"/>
                    <a:pt x="121" y="291"/>
                  </a:cubicBezTo>
                  <a:cubicBezTo>
                    <a:pt x="121" y="291"/>
                    <a:pt x="120" y="291"/>
                    <a:pt x="119" y="290"/>
                  </a:cubicBezTo>
                  <a:cubicBezTo>
                    <a:pt x="118" y="288"/>
                    <a:pt x="116" y="285"/>
                    <a:pt x="116" y="285"/>
                  </a:cubicBezTo>
                  <a:cubicBezTo>
                    <a:pt x="114" y="284"/>
                    <a:pt x="114" y="284"/>
                    <a:pt x="114" y="284"/>
                  </a:cubicBezTo>
                  <a:cubicBezTo>
                    <a:pt x="112" y="285"/>
                    <a:pt x="112" y="285"/>
                    <a:pt x="112" y="285"/>
                  </a:cubicBezTo>
                  <a:cubicBezTo>
                    <a:pt x="112" y="285"/>
                    <a:pt x="110" y="289"/>
                    <a:pt x="110" y="289"/>
                  </a:cubicBezTo>
                  <a:cubicBezTo>
                    <a:pt x="110" y="290"/>
                    <a:pt x="107" y="296"/>
                    <a:pt x="107" y="296"/>
                  </a:cubicBezTo>
                  <a:cubicBezTo>
                    <a:pt x="105" y="308"/>
                    <a:pt x="105" y="308"/>
                    <a:pt x="105" y="308"/>
                  </a:cubicBezTo>
                  <a:cubicBezTo>
                    <a:pt x="105" y="308"/>
                    <a:pt x="105" y="322"/>
                    <a:pt x="104" y="323"/>
                  </a:cubicBezTo>
                  <a:cubicBezTo>
                    <a:pt x="104" y="324"/>
                    <a:pt x="100" y="334"/>
                    <a:pt x="100" y="334"/>
                  </a:cubicBezTo>
                  <a:cubicBezTo>
                    <a:pt x="100" y="334"/>
                    <a:pt x="100" y="335"/>
                    <a:pt x="100" y="338"/>
                  </a:cubicBezTo>
                  <a:cubicBezTo>
                    <a:pt x="99" y="341"/>
                    <a:pt x="98" y="346"/>
                    <a:pt x="98" y="346"/>
                  </a:cubicBezTo>
                  <a:cubicBezTo>
                    <a:pt x="98" y="346"/>
                    <a:pt x="97" y="350"/>
                    <a:pt x="97" y="352"/>
                  </a:cubicBezTo>
                  <a:cubicBezTo>
                    <a:pt x="96" y="354"/>
                    <a:pt x="93" y="362"/>
                    <a:pt x="93" y="362"/>
                  </a:cubicBezTo>
                  <a:cubicBezTo>
                    <a:pt x="92" y="371"/>
                    <a:pt x="92" y="371"/>
                    <a:pt x="92" y="371"/>
                  </a:cubicBezTo>
                  <a:cubicBezTo>
                    <a:pt x="84" y="388"/>
                    <a:pt x="84" y="388"/>
                    <a:pt x="84" y="388"/>
                  </a:cubicBezTo>
                  <a:cubicBezTo>
                    <a:pt x="78" y="393"/>
                    <a:pt x="78" y="393"/>
                    <a:pt x="78" y="393"/>
                  </a:cubicBezTo>
                  <a:cubicBezTo>
                    <a:pt x="75" y="395"/>
                    <a:pt x="75" y="395"/>
                    <a:pt x="75" y="395"/>
                  </a:cubicBezTo>
                  <a:cubicBezTo>
                    <a:pt x="78" y="396"/>
                    <a:pt x="80" y="397"/>
                    <a:pt x="81" y="400"/>
                  </a:cubicBezTo>
                  <a:cubicBezTo>
                    <a:pt x="83" y="405"/>
                    <a:pt x="87" y="413"/>
                    <a:pt x="87" y="413"/>
                  </a:cubicBezTo>
                  <a:cubicBezTo>
                    <a:pt x="100" y="418"/>
                    <a:pt x="100" y="418"/>
                    <a:pt x="100" y="418"/>
                  </a:cubicBezTo>
                  <a:cubicBezTo>
                    <a:pt x="100" y="418"/>
                    <a:pt x="107" y="424"/>
                    <a:pt x="108" y="426"/>
                  </a:cubicBezTo>
                  <a:cubicBezTo>
                    <a:pt x="109" y="427"/>
                    <a:pt x="124" y="432"/>
                    <a:pt x="124" y="432"/>
                  </a:cubicBezTo>
                  <a:cubicBezTo>
                    <a:pt x="134" y="441"/>
                    <a:pt x="134" y="441"/>
                    <a:pt x="134" y="441"/>
                  </a:cubicBezTo>
                  <a:cubicBezTo>
                    <a:pt x="149" y="441"/>
                    <a:pt x="149" y="441"/>
                    <a:pt x="149" y="441"/>
                  </a:cubicBezTo>
                  <a:cubicBezTo>
                    <a:pt x="159" y="443"/>
                    <a:pt x="159" y="443"/>
                    <a:pt x="159" y="443"/>
                  </a:cubicBezTo>
                  <a:cubicBezTo>
                    <a:pt x="164" y="437"/>
                    <a:pt x="164" y="437"/>
                    <a:pt x="164" y="437"/>
                  </a:cubicBezTo>
                  <a:cubicBezTo>
                    <a:pt x="164" y="437"/>
                    <a:pt x="189" y="449"/>
                    <a:pt x="190" y="449"/>
                  </a:cubicBezTo>
                  <a:cubicBezTo>
                    <a:pt x="191" y="449"/>
                    <a:pt x="191" y="452"/>
                    <a:pt x="192" y="455"/>
                  </a:cubicBezTo>
                  <a:cubicBezTo>
                    <a:pt x="192" y="455"/>
                    <a:pt x="192" y="455"/>
                    <a:pt x="192" y="455"/>
                  </a:cubicBezTo>
                  <a:cubicBezTo>
                    <a:pt x="192" y="455"/>
                    <a:pt x="192" y="455"/>
                    <a:pt x="192" y="455"/>
                  </a:cubicBezTo>
                  <a:cubicBezTo>
                    <a:pt x="193" y="455"/>
                    <a:pt x="193" y="455"/>
                    <a:pt x="193" y="455"/>
                  </a:cubicBezTo>
                  <a:cubicBezTo>
                    <a:pt x="193" y="455"/>
                    <a:pt x="192" y="454"/>
                    <a:pt x="192" y="454"/>
                  </a:cubicBezTo>
                  <a:cubicBezTo>
                    <a:pt x="192" y="453"/>
                    <a:pt x="192" y="453"/>
                    <a:pt x="192" y="453"/>
                  </a:cubicBezTo>
                  <a:cubicBezTo>
                    <a:pt x="193" y="453"/>
                    <a:pt x="193" y="453"/>
                    <a:pt x="193" y="453"/>
                  </a:cubicBezTo>
                  <a:cubicBezTo>
                    <a:pt x="193" y="453"/>
                    <a:pt x="193" y="453"/>
                    <a:pt x="193" y="453"/>
                  </a:cubicBezTo>
                  <a:cubicBezTo>
                    <a:pt x="193" y="453"/>
                    <a:pt x="193" y="453"/>
                    <a:pt x="193" y="453"/>
                  </a:cubicBezTo>
                  <a:cubicBezTo>
                    <a:pt x="194" y="453"/>
                    <a:pt x="194" y="453"/>
                    <a:pt x="194" y="453"/>
                  </a:cubicBezTo>
                  <a:cubicBezTo>
                    <a:pt x="195" y="452"/>
                    <a:pt x="195" y="452"/>
                    <a:pt x="195" y="452"/>
                  </a:cubicBezTo>
                  <a:cubicBezTo>
                    <a:pt x="195" y="452"/>
                    <a:pt x="195" y="452"/>
                    <a:pt x="195" y="452"/>
                  </a:cubicBezTo>
                  <a:cubicBezTo>
                    <a:pt x="195" y="451"/>
                    <a:pt x="194" y="451"/>
                    <a:pt x="194" y="451"/>
                  </a:cubicBezTo>
                  <a:cubicBezTo>
                    <a:pt x="194" y="451"/>
                    <a:pt x="195" y="451"/>
                    <a:pt x="195" y="450"/>
                  </a:cubicBezTo>
                  <a:cubicBezTo>
                    <a:pt x="195" y="450"/>
                    <a:pt x="195" y="450"/>
                    <a:pt x="195" y="450"/>
                  </a:cubicBezTo>
                  <a:cubicBezTo>
                    <a:pt x="196" y="450"/>
                    <a:pt x="196" y="450"/>
                    <a:pt x="196" y="450"/>
                  </a:cubicBezTo>
                  <a:cubicBezTo>
                    <a:pt x="196" y="450"/>
                    <a:pt x="196" y="450"/>
                    <a:pt x="196" y="450"/>
                  </a:cubicBezTo>
                  <a:cubicBezTo>
                    <a:pt x="196" y="450"/>
                    <a:pt x="196" y="450"/>
                    <a:pt x="196" y="450"/>
                  </a:cubicBezTo>
                  <a:cubicBezTo>
                    <a:pt x="197" y="450"/>
                    <a:pt x="197" y="450"/>
                    <a:pt x="197" y="450"/>
                  </a:cubicBezTo>
                  <a:cubicBezTo>
                    <a:pt x="197" y="450"/>
                    <a:pt x="197" y="450"/>
                    <a:pt x="197" y="450"/>
                  </a:cubicBezTo>
                  <a:cubicBezTo>
                    <a:pt x="198" y="450"/>
                    <a:pt x="198" y="450"/>
                    <a:pt x="198" y="450"/>
                  </a:cubicBezTo>
                  <a:cubicBezTo>
                    <a:pt x="198" y="450"/>
                    <a:pt x="198" y="450"/>
                    <a:pt x="198" y="450"/>
                  </a:cubicBezTo>
                  <a:cubicBezTo>
                    <a:pt x="198" y="450"/>
                    <a:pt x="199" y="450"/>
                    <a:pt x="199" y="450"/>
                  </a:cubicBezTo>
                  <a:cubicBezTo>
                    <a:pt x="199" y="450"/>
                    <a:pt x="199" y="451"/>
                    <a:pt x="199" y="451"/>
                  </a:cubicBezTo>
                  <a:cubicBezTo>
                    <a:pt x="199" y="451"/>
                    <a:pt x="199" y="451"/>
                    <a:pt x="199" y="451"/>
                  </a:cubicBezTo>
                  <a:cubicBezTo>
                    <a:pt x="199" y="451"/>
                    <a:pt x="200" y="451"/>
                    <a:pt x="200" y="451"/>
                  </a:cubicBezTo>
                  <a:cubicBezTo>
                    <a:pt x="200" y="451"/>
                    <a:pt x="200" y="452"/>
                    <a:pt x="200" y="452"/>
                  </a:cubicBezTo>
                  <a:cubicBezTo>
                    <a:pt x="200" y="452"/>
                    <a:pt x="201" y="452"/>
                    <a:pt x="201" y="452"/>
                  </a:cubicBezTo>
                  <a:cubicBezTo>
                    <a:pt x="201" y="452"/>
                    <a:pt x="202" y="452"/>
                    <a:pt x="202" y="452"/>
                  </a:cubicBezTo>
                  <a:cubicBezTo>
                    <a:pt x="202" y="452"/>
                    <a:pt x="202" y="452"/>
                    <a:pt x="202" y="453"/>
                  </a:cubicBezTo>
                  <a:cubicBezTo>
                    <a:pt x="203" y="453"/>
                    <a:pt x="203" y="453"/>
                    <a:pt x="203" y="453"/>
                  </a:cubicBezTo>
                  <a:cubicBezTo>
                    <a:pt x="203" y="452"/>
                    <a:pt x="204" y="452"/>
                    <a:pt x="204" y="452"/>
                  </a:cubicBezTo>
                  <a:cubicBezTo>
                    <a:pt x="204" y="453"/>
                    <a:pt x="204" y="453"/>
                    <a:pt x="204" y="453"/>
                  </a:cubicBezTo>
                  <a:cubicBezTo>
                    <a:pt x="205" y="453"/>
                    <a:pt x="205" y="453"/>
                    <a:pt x="205" y="453"/>
                  </a:cubicBezTo>
                  <a:cubicBezTo>
                    <a:pt x="206" y="453"/>
                    <a:pt x="206" y="453"/>
                    <a:pt x="206" y="453"/>
                  </a:cubicBezTo>
                  <a:cubicBezTo>
                    <a:pt x="206" y="454"/>
                    <a:pt x="206" y="454"/>
                    <a:pt x="206" y="454"/>
                  </a:cubicBezTo>
                  <a:cubicBezTo>
                    <a:pt x="205" y="454"/>
                    <a:pt x="205" y="454"/>
                    <a:pt x="205" y="454"/>
                  </a:cubicBezTo>
                  <a:cubicBezTo>
                    <a:pt x="205" y="454"/>
                    <a:pt x="205" y="454"/>
                    <a:pt x="205" y="454"/>
                  </a:cubicBezTo>
                  <a:cubicBezTo>
                    <a:pt x="205" y="455"/>
                    <a:pt x="205" y="455"/>
                    <a:pt x="205" y="455"/>
                  </a:cubicBezTo>
                  <a:cubicBezTo>
                    <a:pt x="206" y="455"/>
                    <a:pt x="206" y="455"/>
                    <a:pt x="206" y="455"/>
                  </a:cubicBezTo>
                  <a:cubicBezTo>
                    <a:pt x="206" y="455"/>
                    <a:pt x="206" y="455"/>
                    <a:pt x="206" y="455"/>
                  </a:cubicBezTo>
                  <a:cubicBezTo>
                    <a:pt x="208" y="456"/>
                    <a:pt x="208" y="456"/>
                    <a:pt x="208" y="456"/>
                  </a:cubicBezTo>
                  <a:cubicBezTo>
                    <a:pt x="207" y="456"/>
                    <a:pt x="207" y="456"/>
                    <a:pt x="207" y="456"/>
                  </a:cubicBezTo>
                  <a:cubicBezTo>
                    <a:pt x="207" y="456"/>
                    <a:pt x="207" y="456"/>
                    <a:pt x="207" y="456"/>
                  </a:cubicBezTo>
                  <a:cubicBezTo>
                    <a:pt x="207" y="456"/>
                    <a:pt x="206" y="456"/>
                    <a:pt x="206" y="456"/>
                  </a:cubicBezTo>
                  <a:cubicBezTo>
                    <a:pt x="206" y="456"/>
                    <a:pt x="205" y="456"/>
                    <a:pt x="205" y="456"/>
                  </a:cubicBezTo>
                  <a:cubicBezTo>
                    <a:pt x="205" y="457"/>
                    <a:pt x="205" y="457"/>
                    <a:pt x="205" y="457"/>
                  </a:cubicBezTo>
                  <a:cubicBezTo>
                    <a:pt x="205" y="459"/>
                    <a:pt x="205" y="459"/>
                    <a:pt x="205" y="459"/>
                  </a:cubicBezTo>
                  <a:cubicBezTo>
                    <a:pt x="204" y="459"/>
                    <a:pt x="204" y="459"/>
                    <a:pt x="204" y="459"/>
                  </a:cubicBezTo>
                  <a:cubicBezTo>
                    <a:pt x="204" y="460"/>
                    <a:pt x="204" y="460"/>
                    <a:pt x="204" y="460"/>
                  </a:cubicBezTo>
                  <a:cubicBezTo>
                    <a:pt x="204" y="460"/>
                    <a:pt x="204" y="460"/>
                    <a:pt x="204" y="460"/>
                  </a:cubicBezTo>
                  <a:cubicBezTo>
                    <a:pt x="204" y="460"/>
                    <a:pt x="204" y="460"/>
                    <a:pt x="204" y="460"/>
                  </a:cubicBezTo>
                  <a:cubicBezTo>
                    <a:pt x="204" y="460"/>
                    <a:pt x="204" y="460"/>
                    <a:pt x="203" y="460"/>
                  </a:cubicBezTo>
                  <a:cubicBezTo>
                    <a:pt x="203" y="460"/>
                    <a:pt x="203" y="460"/>
                    <a:pt x="203" y="460"/>
                  </a:cubicBezTo>
                  <a:cubicBezTo>
                    <a:pt x="202" y="459"/>
                    <a:pt x="202" y="459"/>
                    <a:pt x="202" y="459"/>
                  </a:cubicBezTo>
                  <a:cubicBezTo>
                    <a:pt x="202" y="460"/>
                    <a:pt x="202" y="460"/>
                    <a:pt x="202" y="460"/>
                  </a:cubicBezTo>
                  <a:cubicBezTo>
                    <a:pt x="202" y="461"/>
                    <a:pt x="202" y="461"/>
                    <a:pt x="202" y="461"/>
                  </a:cubicBezTo>
                  <a:cubicBezTo>
                    <a:pt x="202" y="461"/>
                    <a:pt x="202" y="461"/>
                    <a:pt x="202" y="461"/>
                  </a:cubicBezTo>
                  <a:cubicBezTo>
                    <a:pt x="201" y="461"/>
                    <a:pt x="201" y="461"/>
                    <a:pt x="201" y="461"/>
                  </a:cubicBezTo>
                  <a:cubicBezTo>
                    <a:pt x="200" y="461"/>
                    <a:pt x="200" y="461"/>
                    <a:pt x="200" y="461"/>
                  </a:cubicBezTo>
                  <a:cubicBezTo>
                    <a:pt x="199" y="461"/>
                    <a:pt x="199" y="461"/>
                    <a:pt x="199" y="461"/>
                  </a:cubicBezTo>
                  <a:cubicBezTo>
                    <a:pt x="199" y="461"/>
                    <a:pt x="199" y="461"/>
                    <a:pt x="199" y="461"/>
                  </a:cubicBezTo>
                  <a:cubicBezTo>
                    <a:pt x="198" y="462"/>
                    <a:pt x="198" y="462"/>
                    <a:pt x="198" y="462"/>
                  </a:cubicBezTo>
                  <a:cubicBezTo>
                    <a:pt x="198" y="462"/>
                    <a:pt x="198" y="462"/>
                    <a:pt x="198" y="462"/>
                  </a:cubicBezTo>
                  <a:cubicBezTo>
                    <a:pt x="198" y="462"/>
                    <a:pt x="198" y="462"/>
                    <a:pt x="198" y="462"/>
                  </a:cubicBezTo>
                  <a:cubicBezTo>
                    <a:pt x="198" y="462"/>
                    <a:pt x="198" y="462"/>
                    <a:pt x="198" y="462"/>
                  </a:cubicBezTo>
                  <a:cubicBezTo>
                    <a:pt x="197" y="461"/>
                    <a:pt x="197" y="461"/>
                    <a:pt x="197" y="461"/>
                  </a:cubicBezTo>
                  <a:cubicBezTo>
                    <a:pt x="197" y="462"/>
                    <a:pt x="197" y="462"/>
                    <a:pt x="197" y="462"/>
                  </a:cubicBezTo>
                  <a:cubicBezTo>
                    <a:pt x="197" y="462"/>
                    <a:pt x="197" y="462"/>
                    <a:pt x="197" y="462"/>
                  </a:cubicBezTo>
                  <a:cubicBezTo>
                    <a:pt x="197" y="462"/>
                    <a:pt x="197" y="462"/>
                    <a:pt x="197" y="462"/>
                  </a:cubicBezTo>
                  <a:cubicBezTo>
                    <a:pt x="210" y="465"/>
                    <a:pt x="210" y="465"/>
                    <a:pt x="210" y="465"/>
                  </a:cubicBezTo>
                  <a:cubicBezTo>
                    <a:pt x="213" y="466"/>
                    <a:pt x="213" y="468"/>
                    <a:pt x="216" y="470"/>
                  </a:cubicBezTo>
                  <a:cubicBezTo>
                    <a:pt x="224" y="467"/>
                    <a:pt x="224" y="467"/>
                    <a:pt x="224" y="467"/>
                  </a:cubicBezTo>
                  <a:cubicBezTo>
                    <a:pt x="234" y="474"/>
                    <a:pt x="234" y="474"/>
                    <a:pt x="234" y="474"/>
                  </a:cubicBezTo>
                  <a:cubicBezTo>
                    <a:pt x="243" y="471"/>
                    <a:pt x="243" y="471"/>
                    <a:pt x="243" y="471"/>
                  </a:cubicBezTo>
                  <a:cubicBezTo>
                    <a:pt x="252" y="471"/>
                    <a:pt x="252" y="471"/>
                    <a:pt x="252" y="471"/>
                  </a:cubicBezTo>
                  <a:cubicBezTo>
                    <a:pt x="252" y="470"/>
                    <a:pt x="256" y="470"/>
                    <a:pt x="259" y="471"/>
                  </a:cubicBezTo>
                  <a:cubicBezTo>
                    <a:pt x="259" y="471"/>
                    <a:pt x="259" y="471"/>
                    <a:pt x="259" y="471"/>
                  </a:cubicBezTo>
                  <a:close/>
                  <a:moveTo>
                    <a:pt x="192" y="456"/>
                  </a:moveTo>
                  <a:cubicBezTo>
                    <a:pt x="192" y="456"/>
                    <a:pt x="192" y="456"/>
                    <a:pt x="192" y="456"/>
                  </a:cubicBezTo>
                  <a:cubicBezTo>
                    <a:pt x="192" y="456"/>
                    <a:pt x="192" y="456"/>
                    <a:pt x="192" y="456"/>
                  </a:cubicBezTo>
                  <a:cubicBezTo>
                    <a:pt x="192" y="456"/>
                    <a:pt x="193" y="456"/>
                    <a:pt x="193" y="456"/>
                  </a:cubicBezTo>
                  <a:cubicBezTo>
                    <a:pt x="193" y="456"/>
                    <a:pt x="193" y="457"/>
                    <a:pt x="193" y="457"/>
                  </a:cubicBezTo>
                  <a:cubicBezTo>
                    <a:pt x="193" y="457"/>
                    <a:pt x="193" y="457"/>
                    <a:pt x="193" y="457"/>
                  </a:cubicBezTo>
                  <a:cubicBezTo>
                    <a:pt x="193" y="457"/>
                    <a:pt x="193" y="457"/>
                    <a:pt x="194" y="458"/>
                  </a:cubicBezTo>
                  <a:cubicBezTo>
                    <a:pt x="194" y="458"/>
                    <a:pt x="193" y="458"/>
                    <a:pt x="193" y="458"/>
                  </a:cubicBezTo>
                  <a:cubicBezTo>
                    <a:pt x="193" y="458"/>
                    <a:pt x="193" y="458"/>
                    <a:pt x="193" y="458"/>
                  </a:cubicBezTo>
                  <a:cubicBezTo>
                    <a:pt x="192" y="458"/>
                    <a:pt x="192" y="458"/>
                    <a:pt x="192" y="458"/>
                  </a:cubicBezTo>
                  <a:cubicBezTo>
                    <a:pt x="192" y="458"/>
                    <a:pt x="192" y="458"/>
                    <a:pt x="192" y="458"/>
                  </a:cubicBezTo>
                  <a:cubicBezTo>
                    <a:pt x="192" y="456"/>
                    <a:pt x="192" y="456"/>
                    <a:pt x="192" y="456"/>
                  </a:cubicBezTo>
                  <a:close/>
                  <a:moveTo>
                    <a:pt x="450" y="202"/>
                  </a:moveTo>
                  <a:cubicBezTo>
                    <a:pt x="450" y="202"/>
                    <a:pt x="450" y="202"/>
                    <a:pt x="450" y="202"/>
                  </a:cubicBezTo>
                  <a:cubicBezTo>
                    <a:pt x="449" y="202"/>
                    <a:pt x="449" y="202"/>
                    <a:pt x="449" y="202"/>
                  </a:cubicBezTo>
                  <a:cubicBezTo>
                    <a:pt x="448" y="201"/>
                    <a:pt x="448" y="201"/>
                    <a:pt x="448" y="201"/>
                  </a:cubicBezTo>
                  <a:cubicBezTo>
                    <a:pt x="448" y="201"/>
                    <a:pt x="448" y="201"/>
                    <a:pt x="448" y="201"/>
                  </a:cubicBezTo>
                  <a:cubicBezTo>
                    <a:pt x="448" y="201"/>
                    <a:pt x="448" y="201"/>
                    <a:pt x="448" y="201"/>
                  </a:cubicBezTo>
                  <a:cubicBezTo>
                    <a:pt x="449" y="201"/>
                    <a:pt x="449" y="200"/>
                    <a:pt x="449" y="200"/>
                  </a:cubicBezTo>
                  <a:cubicBezTo>
                    <a:pt x="449" y="201"/>
                    <a:pt x="450" y="201"/>
                    <a:pt x="450" y="202"/>
                  </a:cubicBezTo>
                  <a:close/>
                  <a:moveTo>
                    <a:pt x="493" y="520"/>
                  </a:moveTo>
                  <a:cubicBezTo>
                    <a:pt x="493" y="520"/>
                    <a:pt x="493" y="520"/>
                    <a:pt x="493" y="520"/>
                  </a:cubicBezTo>
                  <a:cubicBezTo>
                    <a:pt x="491" y="524"/>
                    <a:pt x="491" y="524"/>
                    <a:pt x="491" y="524"/>
                  </a:cubicBezTo>
                  <a:cubicBezTo>
                    <a:pt x="489" y="527"/>
                    <a:pt x="489" y="527"/>
                    <a:pt x="489" y="527"/>
                  </a:cubicBezTo>
                  <a:cubicBezTo>
                    <a:pt x="494" y="529"/>
                    <a:pt x="494" y="529"/>
                    <a:pt x="494" y="529"/>
                  </a:cubicBezTo>
                  <a:cubicBezTo>
                    <a:pt x="497" y="533"/>
                    <a:pt x="497" y="533"/>
                    <a:pt x="497" y="533"/>
                  </a:cubicBezTo>
                  <a:cubicBezTo>
                    <a:pt x="497" y="533"/>
                    <a:pt x="499" y="536"/>
                    <a:pt x="501" y="536"/>
                  </a:cubicBezTo>
                  <a:cubicBezTo>
                    <a:pt x="503" y="536"/>
                    <a:pt x="506" y="538"/>
                    <a:pt x="506" y="538"/>
                  </a:cubicBezTo>
                  <a:cubicBezTo>
                    <a:pt x="506" y="538"/>
                    <a:pt x="508" y="535"/>
                    <a:pt x="508" y="531"/>
                  </a:cubicBezTo>
                  <a:cubicBezTo>
                    <a:pt x="509" y="528"/>
                    <a:pt x="505" y="524"/>
                    <a:pt x="511" y="523"/>
                  </a:cubicBezTo>
                  <a:cubicBezTo>
                    <a:pt x="517" y="523"/>
                    <a:pt x="513" y="516"/>
                    <a:pt x="513" y="516"/>
                  </a:cubicBezTo>
                  <a:cubicBezTo>
                    <a:pt x="513" y="511"/>
                    <a:pt x="513" y="511"/>
                    <a:pt x="513" y="511"/>
                  </a:cubicBezTo>
                  <a:cubicBezTo>
                    <a:pt x="512" y="505"/>
                    <a:pt x="512" y="505"/>
                    <a:pt x="512" y="505"/>
                  </a:cubicBezTo>
                  <a:cubicBezTo>
                    <a:pt x="513" y="503"/>
                    <a:pt x="513" y="503"/>
                    <a:pt x="513" y="503"/>
                  </a:cubicBezTo>
                  <a:cubicBezTo>
                    <a:pt x="516" y="499"/>
                    <a:pt x="516" y="499"/>
                    <a:pt x="516" y="499"/>
                  </a:cubicBezTo>
                  <a:cubicBezTo>
                    <a:pt x="519" y="496"/>
                    <a:pt x="519" y="496"/>
                    <a:pt x="519" y="496"/>
                  </a:cubicBezTo>
                  <a:cubicBezTo>
                    <a:pt x="519" y="496"/>
                    <a:pt x="520" y="493"/>
                    <a:pt x="520" y="491"/>
                  </a:cubicBezTo>
                  <a:cubicBezTo>
                    <a:pt x="519" y="490"/>
                    <a:pt x="516" y="485"/>
                    <a:pt x="516" y="485"/>
                  </a:cubicBezTo>
                  <a:cubicBezTo>
                    <a:pt x="519" y="473"/>
                    <a:pt x="519" y="473"/>
                    <a:pt x="519" y="473"/>
                  </a:cubicBezTo>
                  <a:cubicBezTo>
                    <a:pt x="518" y="471"/>
                    <a:pt x="518" y="471"/>
                    <a:pt x="518" y="471"/>
                  </a:cubicBezTo>
                  <a:cubicBezTo>
                    <a:pt x="517" y="468"/>
                    <a:pt x="517" y="468"/>
                    <a:pt x="517" y="468"/>
                  </a:cubicBezTo>
                  <a:cubicBezTo>
                    <a:pt x="515" y="459"/>
                    <a:pt x="515" y="459"/>
                    <a:pt x="515" y="459"/>
                  </a:cubicBezTo>
                  <a:cubicBezTo>
                    <a:pt x="515" y="447"/>
                    <a:pt x="515" y="447"/>
                    <a:pt x="515" y="447"/>
                  </a:cubicBezTo>
                  <a:cubicBezTo>
                    <a:pt x="509" y="449"/>
                    <a:pt x="509" y="449"/>
                    <a:pt x="509" y="449"/>
                  </a:cubicBezTo>
                  <a:cubicBezTo>
                    <a:pt x="511" y="454"/>
                    <a:pt x="511" y="454"/>
                    <a:pt x="511" y="454"/>
                  </a:cubicBezTo>
                  <a:cubicBezTo>
                    <a:pt x="509" y="463"/>
                    <a:pt x="509" y="463"/>
                    <a:pt x="509" y="463"/>
                  </a:cubicBezTo>
                  <a:cubicBezTo>
                    <a:pt x="504" y="464"/>
                    <a:pt x="504" y="464"/>
                    <a:pt x="504" y="464"/>
                  </a:cubicBezTo>
                  <a:cubicBezTo>
                    <a:pt x="502" y="465"/>
                    <a:pt x="502" y="465"/>
                    <a:pt x="502" y="465"/>
                  </a:cubicBezTo>
                  <a:cubicBezTo>
                    <a:pt x="499" y="468"/>
                    <a:pt x="499" y="468"/>
                    <a:pt x="499" y="468"/>
                  </a:cubicBezTo>
                  <a:cubicBezTo>
                    <a:pt x="494" y="469"/>
                    <a:pt x="494" y="469"/>
                    <a:pt x="494" y="469"/>
                  </a:cubicBezTo>
                  <a:cubicBezTo>
                    <a:pt x="489" y="473"/>
                    <a:pt x="489" y="473"/>
                    <a:pt x="489" y="473"/>
                  </a:cubicBezTo>
                  <a:cubicBezTo>
                    <a:pt x="485" y="478"/>
                    <a:pt x="485" y="478"/>
                    <a:pt x="485" y="478"/>
                  </a:cubicBezTo>
                  <a:cubicBezTo>
                    <a:pt x="482" y="481"/>
                    <a:pt x="482" y="481"/>
                    <a:pt x="482" y="481"/>
                  </a:cubicBezTo>
                  <a:cubicBezTo>
                    <a:pt x="482" y="481"/>
                    <a:pt x="482" y="483"/>
                    <a:pt x="484" y="485"/>
                  </a:cubicBezTo>
                  <a:cubicBezTo>
                    <a:pt x="486" y="488"/>
                    <a:pt x="481" y="498"/>
                    <a:pt x="481" y="498"/>
                  </a:cubicBezTo>
                  <a:cubicBezTo>
                    <a:pt x="485" y="498"/>
                    <a:pt x="485" y="498"/>
                    <a:pt x="485" y="498"/>
                  </a:cubicBezTo>
                  <a:cubicBezTo>
                    <a:pt x="486" y="503"/>
                    <a:pt x="486" y="503"/>
                    <a:pt x="486" y="503"/>
                  </a:cubicBezTo>
                  <a:cubicBezTo>
                    <a:pt x="483" y="508"/>
                    <a:pt x="483" y="508"/>
                    <a:pt x="483" y="508"/>
                  </a:cubicBezTo>
                  <a:cubicBezTo>
                    <a:pt x="486" y="510"/>
                    <a:pt x="486" y="510"/>
                    <a:pt x="486" y="510"/>
                  </a:cubicBezTo>
                  <a:cubicBezTo>
                    <a:pt x="489" y="510"/>
                    <a:pt x="489" y="510"/>
                    <a:pt x="489" y="510"/>
                  </a:cubicBezTo>
                  <a:cubicBezTo>
                    <a:pt x="486" y="516"/>
                    <a:pt x="486" y="516"/>
                    <a:pt x="486" y="516"/>
                  </a:cubicBezTo>
                  <a:cubicBezTo>
                    <a:pt x="486" y="518"/>
                    <a:pt x="486" y="518"/>
                    <a:pt x="486" y="518"/>
                  </a:cubicBezTo>
                  <a:lnTo>
                    <a:pt x="493" y="520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78" name="Freeform 13">
              <a:extLst>
                <a:ext uri="{FF2B5EF4-FFF2-40B4-BE49-F238E27FC236}">
                  <a16:creationId xmlns:a16="http://schemas.microsoft.com/office/drawing/2014/main" id="{CE464B20-C1CF-43B0-B63E-46F682B734C5}"/>
                </a:ext>
              </a:extLst>
            </p:cNvPr>
            <p:cNvSpPr>
              <a:spLocks/>
            </p:cNvSpPr>
            <p:nvPr/>
          </p:nvSpPr>
          <p:spPr bwMode="auto">
            <a:xfrm>
              <a:off x="2979926" y="1055254"/>
              <a:ext cx="543119" cy="437887"/>
            </a:xfrm>
            <a:custGeom>
              <a:avLst/>
              <a:gdLst>
                <a:gd name="T0" fmla="*/ 46 w 238"/>
                <a:gd name="T1" fmla="*/ 78 h 198"/>
                <a:gd name="T2" fmla="*/ 30 w 238"/>
                <a:gd name="T3" fmla="*/ 73 h 198"/>
                <a:gd name="T4" fmla="*/ 10 w 238"/>
                <a:gd name="T5" fmla="*/ 70 h 198"/>
                <a:gd name="T6" fmla="*/ 13 w 238"/>
                <a:gd name="T7" fmla="*/ 76 h 198"/>
                <a:gd name="T8" fmla="*/ 34 w 238"/>
                <a:gd name="T9" fmla="*/ 91 h 198"/>
                <a:gd name="T10" fmla="*/ 35 w 238"/>
                <a:gd name="T11" fmla="*/ 107 h 198"/>
                <a:gd name="T12" fmla="*/ 34 w 238"/>
                <a:gd name="T13" fmla="*/ 113 h 198"/>
                <a:gd name="T14" fmla="*/ 25 w 238"/>
                <a:gd name="T15" fmla="*/ 127 h 198"/>
                <a:gd name="T16" fmla="*/ 9 w 238"/>
                <a:gd name="T17" fmla="*/ 124 h 198"/>
                <a:gd name="T18" fmla="*/ 20 w 238"/>
                <a:gd name="T19" fmla="*/ 138 h 198"/>
                <a:gd name="T20" fmla="*/ 48 w 238"/>
                <a:gd name="T21" fmla="*/ 162 h 198"/>
                <a:gd name="T22" fmla="*/ 85 w 238"/>
                <a:gd name="T23" fmla="*/ 195 h 198"/>
                <a:gd name="T24" fmla="*/ 131 w 238"/>
                <a:gd name="T25" fmla="*/ 189 h 198"/>
                <a:gd name="T26" fmla="*/ 164 w 238"/>
                <a:gd name="T27" fmla="*/ 181 h 198"/>
                <a:gd name="T28" fmla="*/ 194 w 238"/>
                <a:gd name="T29" fmla="*/ 178 h 198"/>
                <a:gd name="T30" fmla="*/ 212 w 238"/>
                <a:gd name="T31" fmla="*/ 165 h 198"/>
                <a:gd name="T32" fmla="*/ 226 w 238"/>
                <a:gd name="T33" fmla="*/ 157 h 198"/>
                <a:gd name="T34" fmla="*/ 230 w 238"/>
                <a:gd name="T35" fmla="*/ 148 h 198"/>
                <a:gd name="T36" fmla="*/ 235 w 238"/>
                <a:gd name="T37" fmla="*/ 133 h 198"/>
                <a:gd name="T38" fmla="*/ 227 w 238"/>
                <a:gd name="T39" fmla="*/ 109 h 198"/>
                <a:gd name="T40" fmla="*/ 224 w 238"/>
                <a:gd name="T41" fmla="*/ 92 h 198"/>
                <a:gd name="T42" fmla="*/ 228 w 238"/>
                <a:gd name="T43" fmla="*/ 76 h 198"/>
                <a:gd name="T44" fmla="*/ 210 w 238"/>
                <a:gd name="T45" fmla="*/ 76 h 198"/>
                <a:gd name="T46" fmla="*/ 206 w 238"/>
                <a:gd name="T47" fmla="*/ 58 h 198"/>
                <a:gd name="T48" fmla="*/ 192 w 238"/>
                <a:gd name="T49" fmla="*/ 68 h 198"/>
                <a:gd name="T50" fmla="*/ 173 w 238"/>
                <a:gd name="T51" fmla="*/ 66 h 198"/>
                <a:gd name="T52" fmla="*/ 160 w 238"/>
                <a:gd name="T53" fmla="*/ 64 h 198"/>
                <a:gd name="T54" fmla="*/ 147 w 238"/>
                <a:gd name="T55" fmla="*/ 80 h 198"/>
                <a:gd name="T56" fmla="*/ 141 w 238"/>
                <a:gd name="T57" fmla="*/ 54 h 198"/>
                <a:gd name="T58" fmla="*/ 128 w 238"/>
                <a:gd name="T59" fmla="*/ 53 h 198"/>
                <a:gd name="T60" fmla="*/ 119 w 238"/>
                <a:gd name="T61" fmla="*/ 67 h 198"/>
                <a:gd name="T62" fmla="*/ 109 w 238"/>
                <a:gd name="T63" fmla="*/ 43 h 198"/>
                <a:gd name="T64" fmla="*/ 96 w 238"/>
                <a:gd name="T65" fmla="*/ 67 h 198"/>
                <a:gd name="T66" fmla="*/ 80 w 238"/>
                <a:gd name="T67" fmla="*/ 67 h 198"/>
                <a:gd name="T68" fmla="*/ 71 w 238"/>
                <a:gd name="T69" fmla="*/ 75 h 198"/>
                <a:gd name="T70" fmla="*/ 75 w 238"/>
                <a:gd name="T71" fmla="*/ 59 h 198"/>
                <a:gd name="T72" fmla="*/ 78 w 238"/>
                <a:gd name="T73" fmla="*/ 52 h 198"/>
                <a:gd name="T74" fmla="*/ 83 w 238"/>
                <a:gd name="T75" fmla="*/ 39 h 198"/>
                <a:gd name="T76" fmla="*/ 80 w 238"/>
                <a:gd name="T77" fmla="*/ 29 h 198"/>
                <a:gd name="T78" fmla="*/ 74 w 238"/>
                <a:gd name="T79" fmla="*/ 7 h 198"/>
                <a:gd name="T80" fmla="*/ 63 w 238"/>
                <a:gd name="T81" fmla="*/ 1 h 198"/>
                <a:gd name="T82" fmla="*/ 61 w 238"/>
                <a:gd name="T83" fmla="*/ 8 h 198"/>
                <a:gd name="T84" fmla="*/ 67 w 238"/>
                <a:gd name="T85" fmla="*/ 12 h 198"/>
                <a:gd name="T86" fmla="*/ 57 w 238"/>
                <a:gd name="T87" fmla="*/ 12 h 198"/>
                <a:gd name="T88" fmla="*/ 62 w 238"/>
                <a:gd name="T89" fmla="*/ 33 h 198"/>
                <a:gd name="T90" fmla="*/ 59 w 238"/>
                <a:gd name="T91" fmla="*/ 28 h 198"/>
                <a:gd name="T92" fmla="*/ 55 w 238"/>
                <a:gd name="T93" fmla="*/ 24 h 198"/>
                <a:gd name="T94" fmla="*/ 53 w 238"/>
                <a:gd name="T95" fmla="*/ 15 h 198"/>
                <a:gd name="T96" fmla="*/ 43 w 238"/>
                <a:gd name="T97" fmla="*/ 9 h 198"/>
                <a:gd name="T98" fmla="*/ 36 w 238"/>
                <a:gd name="T99" fmla="*/ 18 h 198"/>
                <a:gd name="T100" fmla="*/ 32 w 238"/>
                <a:gd name="T101" fmla="*/ 26 h 198"/>
                <a:gd name="T102" fmla="*/ 31 w 238"/>
                <a:gd name="T103" fmla="*/ 30 h 198"/>
                <a:gd name="T104" fmla="*/ 23 w 238"/>
                <a:gd name="T105" fmla="*/ 28 h 198"/>
                <a:gd name="T106" fmla="*/ 23 w 238"/>
                <a:gd name="T107" fmla="*/ 36 h 198"/>
                <a:gd name="T108" fmla="*/ 11 w 238"/>
                <a:gd name="T109" fmla="*/ 29 h 198"/>
                <a:gd name="T110" fmla="*/ 20 w 238"/>
                <a:gd name="T111" fmla="*/ 44 h 198"/>
                <a:gd name="T112" fmla="*/ 36 w 238"/>
                <a:gd name="T113" fmla="*/ 46 h 198"/>
                <a:gd name="T114" fmla="*/ 44 w 238"/>
                <a:gd name="T115" fmla="*/ 46 h 198"/>
                <a:gd name="T116" fmla="*/ 53 w 238"/>
                <a:gd name="T117" fmla="*/ 52 h 198"/>
                <a:gd name="T118" fmla="*/ 59 w 238"/>
                <a:gd name="T119" fmla="*/ 59 h 198"/>
                <a:gd name="T120" fmla="*/ 47 w 238"/>
                <a:gd name="T121" fmla="*/ 65 h 198"/>
                <a:gd name="T122" fmla="*/ 46 w 238"/>
                <a:gd name="T123" fmla="*/ 73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38" h="198">
                  <a:moveTo>
                    <a:pt x="48" y="74"/>
                  </a:moveTo>
                  <a:cubicBezTo>
                    <a:pt x="52" y="77"/>
                    <a:pt x="52" y="77"/>
                    <a:pt x="52" y="77"/>
                  </a:cubicBezTo>
                  <a:cubicBezTo>
                    <a:pt x="55" y="75"/>
                    <a:pt x="55" y="75"/>
                    <a:pt x="55" y="75"/>
                  </a:cubicBezTo>
                  <a:cubicBezTo>
                    <a:pt x="57" y="73"/>
                    <a:pt x="57" y="73"/>
                    <a:pt x="57" y="73"/>
                  </a:cubicBezTo>
                  <a:cubicBezTo>
                    <a:pt x="59" y="75"/>
                    <a:pt x="59" y="75"/>
                    <a:pt x="59" y="75"/>
                  </a:cubicBezTo>
                  <a:cubicBezTo>
                    <a:pt x="56" y="78"/>
                    <a:pt x="56" y="78"/>
                    <a:pt x="56" y="78"/>
                  </a:cubicBezTo>
                  <a:cubicBezTo>
                    <a:pt x="54" y="80"/>
                    <a:pt x="54" y="80"/>
                    <a:pt x="54" y="80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46" y="78"/>
                    <a:pt x="46" y="78"/>
                    <a:pt x="46" y="78"/>
                  </a:cubicBezTo>
                  <a:cubicBezTo>
                    <a:pt x="44" y="77"/>
                    <a:pt x="44" y="77"/>
                    <a:pt x="44" y="77"/>
                  </a:cubicBezTo>
                  <a:cubicBezTo>
                    <a:pt x="42" y="76"/>
                    <a:pt x="42" y="76"/>
                    <a:pt x="42" y="76"/>
                  </a:cubicBezTo>
                  <a:cubicBezTo>
                    <a:pt x="41" y="73"/>
                    <a:pt x="41" y="73"/>
                    <a:pt x="41" y="73"/>
                  </a:cubicBezTo>
                  <a:cubicBezTo>
                    <a:pt x="40" y="74"/>
                    <a:pt x="40" y="74"/>
                    <a:pt x="40" y="74"/>
                  </a:cubicBezTo>
                  <a:cubicBezTo>
                    <a:pt x="36" y="75"/>
                    <a:pt x="36" y="75"/>
                    <a:pt x="36" y="75"/>
                  </a:cubicBezTo>
                  <a:cubicBezTo>
                    <a:pt x="35" y="76"/>
                    <a:pt x="35" y="76"/>
                    <a:pt x="35" y="76"/>
                  </a:cubicBezTo>
                  <a:cubicBezTo>
                    <a:pt x="34" y="74"/>
                    <a:pt x="34" y="74"/>
                    <a:pt x="34" y="74"/>
                  </a:cubicBezTo>
                  <a:cubicBezTo>
                    <a:pt x="35" y="72"/>
                    <a:pt x="35" y="72"/>
                    <a:pt x="35" y="72"/>
                  </a:cubicBezTo>
                  <a:cubicBezTo>
                    <a:pt x="32" y="72"/>
                    <a:pt x="32" y="72"/>
                    <a:pt x="32" y="72"/>
                  </a:cubicBezTo>
                  <a:cubicBezTo>
                    <a:pt x="32" y="72"/>
                    <a:pt x="31" y="73"/>
                    <a:pt x="30" y="73"/>
                  </a:cubicBezTo>
                  <a:cubicBezTo>
                    <a:pt x="29" y="73"/>
                    <a:pt x="28" y="73"/>
                    <a:pt x="28" y="73"/>
                  </a:cubicBezTo>
                  <a:cubicBezTo>
                    <a:pt x="27" y="72"/>
                    <a:pt x="26" y="71"/>
                    <a:pt x="25" y="71"/>
                  </a:cubicBezTo>
                  <a:cubicBezTo>
                    <a:pt x="24" y="70"/>
                    <a:pt x="23" y="69"/>
                    <a:pt x="23" y="69"/>
                  </a:cubicBezTo>
                  <a:cubicBezTo>
                    <a:pt x="21" y="70"/>
                    <a:pt x="21" y="70"/>
                    <a:pt x="21" y="70"/>
                  </a:cubicBezTo>
                  <a:cubicBezTo>
                    <a:pt x="19" y="72"/>
                    <a:pt x="19" y="72"/>
                    <a:pt x="19" y="72"/>
                  </a:cubicBezTo>
                  <a:cubicBezTo>
                    <a:pt x="19" y="71"/>
                    <a:pt x="19" y="71"/>
                    <a:pt x="19" y="71"/>
                  </a:cubicBezTo>
                  <a:cubicBezTo>
                    <a:pt x="17" y="70"/>
                    <a:pt x="17" y="70"/>
                    <a:pt x="17" y="70"/>
                  </a:cubicBezTo>
                  <a:cubicBezTo>
                    <a:pt x="13" y="70"/>
                    <a:pt x="13" y="70"/>
                    <a:pt x="13" y="70"/>
                  </a:cubicBezTo>
                  <a:cubicBezTo>
                    <a:pt x="12" y="70"/>
                    <a:pt x="12" y="70"/>
                    <a:pt x="12" y="70"/>
                  </a:cubicBezTo>
                  <a:cubicBezTo>
                    <a:pt x="12" y="70"/>
                    <a:pt x="12" y="70"/>
                    <a:pt x="10" y="70"/>
                  </a:cubicBezTo>
                  <a:cubicBezTo>
                    <a:pt x="9" y="69"/>
                    <a:pt x="9" y="69"/>
                    <a:pt x="9" y="69"/>
                  </a:cubicBezTo>
                  <a:cubicBezTo>
                    <a:pt x="6" y="68"/>
                    <a:pt x="6" y="68"/>
                    <a:pt x="6" y="68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2" y="67"/>
                    <a:pt x="2" y="68"/>
                  </a:cubicBezTo>
                  <a:cubicBezTo>
                    <a:pt x="2" y="70"/>
                    <a:pt x="0" y="71"/>
                    <a:pt x="0" y="72"/>
                  </a:cubicBezTo>
                  <a:cubicBezTo>
                    <a:pt x="1" y="73"/>
                    <a:pt x="2" y="73"/>
                    <a:pt x="3" y="75"/>
                  </a:cubicBezTo>
                  <a:cubicBezTo>
                    <a:pt x="5" y="76"/>
                    <a:pt x="5" y="76"/>
                    <a:pt x="5" y="76"/>
                  </a:cubicBezTo>
                  <a:cubicBezTo>
                    <a:pt x="8" y="76"/>
                    <a:pt x="8" y="76"/>
                    <a:pt x="8" y="76"/>
                  </a:cubicBezTo>
                  <a:cubicBezTo>
                    <a:pt x="9" y="75"/>
                    <a:pt x="9" y="75"/>
                    <a:pt x="9" y="75"/>
                  </a:cubicBezTo>
                  <a:cubicBezTo>
                    <a:pt x="13" y="76"/>
                    <a:pt x="13" y="76"/>
                    <a:pt x="13" y="76"/>
                  </a:cubicBezTo>
                  <a:cubicBezTo>
                    <a:pt x="14" y="78"/>
                    <a:pt x="15" y="80"/>
                    <a:pt x="16" y="79"/>
                  </a:cubicBezTo>
                  <a:cubicBezTo>
                    <a:pt x="17" y="78"/>
                    <a:pt x="17" y="78"/>
                    <a:pt x="17" y="78"/>
                  </a:cubicBezTo>
                  <a:cubicBezTo>
                    <a:pt x="19" y="79"/>
                    <a:pt x="19" y="79"/>
                    <a:pt x="19" y="79"/>
                  </a:cubicBezTo>
                  <a:cubicBezTo>
                    <a:pt x="19" y="79"/>
                    <a:pt x="20" y="83"/>
                    <a:pt x="22" y="83"/>
                  </a:cubicBezTo>
                  <a:cubicBezTo>
                    <a:pt x="23" y="84"/>
                    <a:pt x="24" y="84"/>
                    <a:pt x="24" y="84"/>
                  </a:cubicBezTo>
                  <a:cubicBezTo>
                    <a:pt x="28" y="86"/>
                    <a:pt x="28" y="86"/>
                    <a:pt x="28" y="86"/>
                  </a:cubicBezTo>
                  <a:cubicBezTo>
                    <a:pt x="30" y="86"/>
                    <a:pt x="30" y="86"/>
                    <a:pt x="30" y="86"/>
                  </a:cubicBezTo>
                  <a:cubicBezTo>
                    <a:pt x="30" y="86"/>
                    <a:pt x="33" y="85"/>
                    <a:pt x="33" y="86"/>
                  </a:cubicBezTo>
                  <a:cubicBezTo>
                    <a:pt x="33" y="87"/>
                    <a:pt x="35" y="88"/>
                    <a:pt x="34" y="89"/>
                  </a:cubicBezTo>
                  <a:cubicBezTo>
                    <a:pt x="34" y="89"/>
                    <a:pt x="34" y="90"/>
                    <a:pt x="34" y="91"/>
                  </a:cubicBezTo>
                  <a:cubicBezTo>
                    <a:pt x="34" y="92"/>
                    <a:pt x="34" y="93"/>
                    <a:pt x="34" y="93"/>
                  </a:cubicBezTo>
                  <a:cubicBezTo>
                    <a:pt x="31" y="96"/>
                    <a:pt x="31" y="96"/>
                    <a:pt x="31" y="96"/>
                  </a:cubicBezTo>
                  <a:cubicBezTo>
                    <a:pt x="31" y="98"/>
                    <a:pt x="31" y="98"/>
                    <a:pt x="31" y="98"/>
                  </a:cubicBezTo>
                  <a:cubicBezTo>
                    <a:pt x="31" y="98"/>
                    <a:pt x="31" y="100"/>
                    <a:pt x="30" y="100"/>
                  </a:cubicBezTo>
                  <a:cubicBezTo>
                    <a:pt x="30" y="101"/>
                    <a:pt x="29" y="104"/>
                    <a:pt x="29" y="104"/>
                  </a:cubicBezTo>
                  <a:cubicBezTo>
                    <a:pt x="32" y="102"/>
                    <a:pt x="32" y="102"/>
                    <a:pt x="32" y="102"/>
                  </a:cubicBezTo>
                  <a:cubicBezTo>
                    <a:pt x="32" y="102"/>
                    <a:pt x="33" y="102"/>
                    <a:pt x="33" y="103"/>
                  </a:cubicBezTo>
                  <a:cubicBezTo>
                    <a:pt x="32" y="105"/>
                    <a:pt x="31" y="106"/>
                    <a:pt x="31" y="106"/>
                  </a:cubicBezTo>
                  <a:cubicBezTo>
                    <a:pt x="31" y="106"/>
                    <a:pt x="32" y="109"/>
                    <a:pt x="33" y="108"/>
                  </a:cubicBezTo>
                  <a:cubicBezTo>
                    <a:pt x="35" y="107"/>
                    <a:pt x="35" y="107"/>
                    <a:pt x="35" y="107"/>
                  </a:cubicBezTo>
                  <a:cubicBezTo>
                    <a:pt x="37" y="106"/>
                    <a:pt x="37" y="106"/>
                    <a:pt x="37" y="106"/>
                  </a:cubicBezTo>
                  <a:cubicBezTo>
                    <a:pt x="40" y="105"/>
                    <a:pt x="40" y="105"/>
                    <a:pt x="40" y="105"/>
                  </a:cubicBezTo>
                  <a:cubicBezTo>
                    <a:pt x="40" y="105"/>
                    <a:pt x="40" y="105"/>
                    <a:pt x="41" y="104"/>
                  </a:cubicBezTo>
                  <a:cubicBezTo>
                    <a:pt x="43" y="104"/>
                    <a:pt x="46" y="104"/>
                    <a:pt x="46" y="104"/>
                  </a:cubicBezTo>
                  <a:cubicBezTo>
                    <a:pt x="46" y="104"/>
                    <a:pt x="47" y="107"/>
                    <a:pt x="46" y="107"/>
                  </a:cubicBezTo>
                  <a:cubicBezTo>
                    <a:pt x="45" y="107"/>
                    <a:pt x="41" y="106"/>
                    <a:pt x="41" y="106"/>
                  </a:cubicBezTo>
                  <a:cubicBezTo>
                    <a:pt x="39" y="107"/>
                    <a:pt x="39" y="107"/>
                    <a:pt x="39" y="107"/>
                  </a:cubicBezTo>
                  <a:cubicBezTo>
                    <a:pt x="37" y="108"/>
                    <a:pt x="37" y="108"/>
                    <a:pt x="37" y="108"/>
                  </a:cubicBezTo>
                  <a:cubicBezTo>
                    <a:pt x="35" y="110"/>
                    <a:pt x="35" y="110"/>
                    <a:pt x="35" y="110"/>
                  </a:cubicBezTo>
                  <a:cubicBezTo>
                    <a:pt x="35" y="110"/>
                    <a:pt x="33" y="113"/>
                    <a:pt x="34" y="113"/>
                  </a:cubicBezTo>
                  <a:cubicBezTo>
                    <a:pt x="35" y="114"/>
                    <a:pt x="32" y="115"/>
                    <a:pt x="32" y="115"/>
                  </a:cubicBezTo>
                  <a:cubicBezTo>
                    <a:pt x="31" y="115"/>
                    <a:pt x="31" y="115"/>
                    <a:pt x="31" y="115"/>
                  </a:cubicBezTo>
                  <a:cubicBezTo>
                    <a:pt x="31" y="116"/>
                    <a:pt x="31" y="116"/>
                    <a:pt x="31" y="116"/>
                  </a:cubicBezTo>
                  <a:cubicBezTo>
                    <a:pt x="31" y="116"/>
                    <a:pt x="31" y="116"/>
                    <a:pt x="32" y="117"/>
                  </a:cubicBezTo>
                  <a:cubicBezTo>
                    <a:pt x="33" y="117"/>
                    <a:pt x="36" y="117"/>
                    <a:pt x="36" y="117"/>
                  </a:cubicBezTo>
                  <a:cubicBezTo>
                    <a:pt x="36" y="117"/>
                    <a:pt x="38" y="116"/>
                    <a:pt x="37" y="117"/>
                  </a:cubicBezTo>
                  <a:cubicBezTo>
                    <a:pt x="37" y="118"/>
                    <a:pt x="36" y="121"/>
                    <a:pt x="36" y="121"/>
                  </a:cubicBezTo>
                  <a:cubicBezTo>
                    <a:pt x="36" y="121"/>
                    <a:pt x="35" y="122"/>
                    <a:pt x="32" y="122"/>
                  </a:cubicBezTo>
                  <a:cubicBezTo>
                    <a:pt x="30" y="123"/>
                    <a:pt x="27" y="124"/>
                    <a:pt x="27" y="124"/>
                  </a:cubicBezTo>
                  <a:cubicBezTo>
                    <a:pt x="25" y="127"/>
                    <a:pt x="25" y="127"/>
                    <a:pt x="25" y="127"/>
                  </a:cubicBezTo>
                  <a:cubicBezTo>
                    <a:pt x="25" y="127"/>
                    <a:pt x="26" y="128"/>
                    <a:pt x="23" y="128"/>
                  </a:cubicBezTo>
                  <a:cubicBezTo>
                    <a:pt x="21" y="128"/>
                    <a:pt x="19" y="128"/>
                    <a:pt x="19" y="128"/>
                  </a:cubicBezTo>
                  <a:cubicBezTo>
                    <a:pt x="17" y="128"/>
                    <a:pt x="17" y="128"/>
                    <a:pt x="17" y="128"/>
                  </a:cubicBezTo>
                  <a:cubicBezTo>
                    <a:pt x="17" y="128"/>
                    <a:pt x="15" y="129"/>
                    <a:pt x="15" y="129"/>
                  </a:cubicBezTo>
                  <a:cubicBezTo>
                    <a:pt x="14" y="128"/>
                    <a:pt x="13" y="127"/>
                    <a:pt x="13" y="127"/>
                  </a:cubicBezTo>
                  <a:cubicBezTo>
                    <a:pt x="14" y="123"/>
                    <a:pt x="14" y="123"/>
                    <a:pt x="14" y="123"/>
                  </a:cubicBezTo>
                  <a:cubicBezTo>
                    <a:pt x="13" y="122"/>
                    <a:pt x="13" y="122"/>
                    <a:pt x="13" y="122"/>
                  </a:cubicBezTo>
                  <a:cubicBezTo>
                    <a:pt x="13" y="119"/>
                    <a:pt x="13" y="119"/>
                    <a:pt x="13" y="119"/>
                  </a:cubicBezTo>
                  <a:cubicBezTo>
                    <a:pt x="13" y="119"/>
                    <a:pt x="10" y="121"/>
                    <a:pt x="10" y="122"/>
                  </a:cubicBezTo>
                  <a:cubicBezTo>
                    <a:pt x="9" y="122"/>
                    <a:pt x="9" y="124"/>
                    <a:pt x="9" y="124"/>
                  </a:cubicBezTo>
                  <a:cubicBezTo>
                    <a:pt x="7" y="127"/>
                    <a:pt x="7" y="127"/>
                    <a:pt x="7" y="127"/>
                  </a:cubicBezTo>
                  <a:cubicBezTo>
                    <a:pt x="6" y="127"/>
                    <a:pt x="6" y="127"/>
                    <a:pt x="6" y="127"/>
                  </a:cubicBezTo>
                  <a:cubicBezTo>
                    <a:pt x="6" y="131"/>
                    <a:pt x="6" y="131"/>
                    <a:pt x="6" y="131"/>
                  </a:cubicBezTo>
                  <a:cubicBezTo>
                    <a:pt x="5" y="133"/>
                    <a:pt x="5" y="133"/>
                    <a:pt x="5" y="133"/>
                  </a:cubicBezTo>
                  <a:cubicBezTo>
                    <a:pt x="5" y="133"/>
                    <a:pt x="4" y="133"/>
                    <a:pt x="5" y="134"/>
                  </a:cubicBezTo>
                  <a:cubicBezTo>
                    <a:pt x="6" y="134"/>
                    <a:pt x="10" y="136"/>
                    <a:pt x="10" y="136"/>
                  </a:cubicBezTo>
                  <a:cubicBezTo>
                    <a:pt x="10" y="136"/>
                    <a:pt x="11" y="135"/>
                    <a:pt x="13" y="137"/>
                  </a:cubicBezTo>
                  <a:cubicBezTo>
                    <a:pt x="14" y="138"/>
                    <a:pt x="16" y="139"/>
                    <a:pt x="16" y="139"/>
                  </a:cubicBezTo>
                  <a:cubicBezTo>
                    <a:pt x="17" y="139"/>
                    <a:pt x="17" y="139"/>
                    <a:pt x="17" y="139"/>
                  </a:cubicBezTo>
                  <a:cubicBezTo>
                    <a:pt x="20" y="138"/>
                    <a:pt x="20" y="138"/>
                    <a:pt x="20" y="138"/>
                  </a:cubicBezTo>
                  <a:cubicBezTo>
                    <a:pt x="22" y="140"/>
                    <a:pt x="22" y="140"/>
                    <a:pt x="22" y="140"/>
                  </a:cubicBezTo>
                  <a:cubicBezTo>
                    <a:pt x="27" y="141"/>
                    <a:pt x="27" y="141"/>
                    <a:pt x="27" y="141"/>
                  </a:cubicBezTo>
                  <a:cubicBezTo>
                    <a:pt x="27" y="141"/>
                    <a:pt x="28" y="143"/>
                    <a:pt x="28" y="144"/>
                  </a:cubicBezTo>
                  <a:cubicBezTo>
                    <a:pt x="29" y="144"/>
                    <a:pt x="31" y="147"/>
                    <a:pt x="31" y="147"/>
                  </a:cubicBezTo>
                  <a:cubicBezTo>
                    <a:pt x="31" y="147"/>
                    <a:pt x="31" y="145"/>
                    <a:pt x="33" y="146"/>
                  </a:cubicBezTo>
                  <a:cubicBezTo>
                    <a:pt x="36" y="146"/>
                    <a:pt x="37" y="146"/>
                    <a:pt x="37" y="146"/>
                  </a:cubicBezTo>
                  <a:cubicBezTo>
                    <a:pt x="37" y="146"/>
                    <a:pt x="39" y="146"/>
                    <a:pt x="40" y="147"/>
                  </a:cubicBezTo>
                  <a:cubicBezTo>
                    <a:pt x="41" y="148"/>
                    <a:pt x="44" y="153"/>
                    <a:pt x="44" y="153"/>
                  </a:cubicBezTo>
                  <a:cubicBezTo>
                    <a:pt x="46" y="158"/>
                    <a:pt x="46" y="158"/>
                    <a:pt x="46" y="158"/>
                  </a:cubicBezTo>
                  <a:cubicBezTo>
                    <a:pt x="48" y="162"/>
                    <a:pt x="48" y="162"/>
                    <a:pt x="48" y="162"/>
                  </a:cubicBezTo>
                  <a:cubicBezTo>
                    <a:pt x="48" y="162"/>
                    <a:pt x="48" y="163"/>
                    <a:pt x="50" y="164"/>
                  </a:cubicBezTo>
                  <a:cubicBezTo>
                    <a:pt x="52" y="166"/>
                    <a:pt x="53" y="168"/>
                    <a:pt x="53" y="168"/>
                  </a:cubicBezTo>
                  <a:cubicBezTo>
                    <a:pt x="53" y="168"/>
                    <a:pt x="53" y="169"/>
                    <a:pt x="54" y="170"/>
                  </a:cubicBezTo>
                  <a:cubicBezTo>
                    <a:pt x="55" y="172"/>
                    <a:pt x="57" y="174"/>
                    <a:pt x="57" y="174"/>
                  </a:cubicBezTo>
                  <a:cubicBezTo>
                    <a:pt x="57" y="174"/>
                    <a:pt x="57" y="175"/>
                    <a:pt x="58" y="176"/>
                  </a:cubicBezTo>
                  <a:cubicBezTo>
                    <a:pt x="60" y="177"/>
                    <a:pt x="62" y="177"/>
                    <a:pt x="63" y="178"/>
                  </a:cubicBezTo>
                  <a:cubicBezTo>
                    <a:pt x="65" y="180"/>
                    <a:pt x="67" y="182"/>
                    <a:pt x="67" y="182"/>
                  </a:cubicBezTo>
                  <a:cubicBezTo>
                    <a:pt x="67" y="182"/>
                    <a:pt x="72" y="187"/>
                    <a:pt x="74" y="189"/>
                  </a:cubicBezTo>
                  <a:cubicBezTo>
                    <a:pt x="76" y="191"/>
                    <a:pt x="78" y="193"/>
                    <a:pt x="79" y="193"/>
                  </a:cubicBezTo>
                  <a:cubicBezTo>
                    <a:pt x="80" y="194"/>
                    <a:pt x="85" y="195"/>
                    <a:pt x="85" y="195"/>
                  </a:cubicBezTo>
                  <a:cubicBezTo>
                    <a:pt x="85" y="195"/>
                    <a:pt x="88" y="198"/>
                    <a:pt x="89" y="197"/>
                  </a:cubicBezTo>
                  <a:cubicBezTo>
                    <a:pt x="91" y="197"/>
                    <a:pt x="87" y="196"/>
                    <a:pt x="93" y="196"/>
                  </a:cubicBezTo>
                  <a:cubicBezTo>
                    <a:pt x="99" y="196"/>
                    <a:pt x="103" y="198"/>
                    <a:pt x="103" y="198"/>
                  </a:cubicBezTo>
                  <a:cubicBezTo>
                    <a:pt x="107" y="195"/>
                    <a:pt x="107" y="195"/>
                    <a:pt x="107" y="195"/>
                  </a:cubicBezTo>
                  <a:cubicBezTo>
                    <a:pt x="107" y="195"/>
                    <a:pt x="106" y="197"/>
                    <a:pt x="107" y="194"/>
                  </a:cubicBezTo>
                  <a:cubicBezTo>
                    <a:pt x="108" y="192"/>
                    <a:pt x="109" y="190"/>
                    <a:pt x="109" y="190"/>
                  </a:cubicBezTo>
                  <a:cubicBezTo>
                    <a:pt x="109" y="190"/>
                    <a:pt x="108" y="188"/>
                    <a:pt x="111" y="188"/>
                  </a:cubicBezTo>
                  <a:cubicBezTo>
                    <a:pt x="113" y="188"/>
                    <a:pt x="119" y="187"/>
                    <a:pt x="120" y="187"/>
                  </a:cubicBezTo>
                  <a:cubicBezTo>
                    <a:pt x="121" y="187"/>
                    <a:pt x="121" y="188"/>
                    <a:pt x="122" y="187"/>
                  </a:cubicBezTo>
                  <a:cubicBezTo>
                    <a:pt x="122" y="186"/>
                    <a:pt x="131" y="189"/>
                    <a:pt x="131" y="189"/>
                  </a:cubicBezTo>
                  <a:cubicBezTo>
                    <a:pt x="132" y="187"/>
                    <a:pt x="132" y="187"/>
                    <a:pt x="132" y="187"/>
                  </a:cubicBezTo>
                  <a:cubicBezTo>
                    <a:pt x="134" y="186"/>
                    <a:pt x="134" y="186"/>
                    <a:pt x="134" y="186"/>
                  </a:cubicBezTo>
                  <a:cubicBezTo>
                    <a:pt x="136" y="190"/>
                    <a:pt x="136" y="190"/>
                    <a:pt x="136" y="190"/>
                  </a:cubicBezTo>
                  <a:cubicBezTo>
                    <a:pt x="140" y="190"/>
                    <a:pt x="140" y="190"/>
                    <a:pt x="140" y="190"/>
                  </a:cubicBezTo>
                  <a:cubicBezTo>
                    <a:pt x="140" y="190"/>
                    <a:pt x="143" y="189"/>
                    <a:pt x="145" y="189"/>
                  </a:cubicBezTo>
                  <a:cubicBezTo>
                    <a:pt x="146" y="189"/>
                    <a:pt x="150" y="187"/>
                    <a:pt x="150" y="187"/>
                  </a:cubicBezTo>
                  <a:cubicBezTo>
                    <a:pt x="150" y="187"/>
                    <a:pt x="151" y="185"/>
                    <a:pt x="152" y="185"/>
                  </a:cubicBezTo>
                  <a:cubicBezTo>
                    <a:pt x="153" y="184"/>
                    <a:pt x="156" y="184"/>
                    <a:pt x="157" y="184"/>
                  </a:cubicBezTo>
                  <a:cubicBezTo>
                    <a:pt x="159" y="184"/>
                    <a:pt x="162" y="183"/>
                    <a:pt x="162" y="183"/>
                  </a:cubicBezTo>
                  <a:cubicBezTo>
                    <a:pt x="164" y="181"/>
                    <a:pt x="164" y="181"/>
                    <a:pt x="164" y="181"/>
                  </a:cubicBezTo>
                  <a:cubicBezTo>
                    <a:pt x="164" y="181"/>
                    <a:pt x="165" y="180"/>
                    <a:pt x="167" y="180"/>
                  </a:cubicBezTo>
                  <a:cubicBezTo>
                    <a:pt x="168" y="181"/>
                    <a:pt x="172" y="181"/>
                    <a:pt x="172" y="181"/>
                  </a:cubicBezTo>
                  <a:cubicBezTo>
                    <a:pt x="175" y="179"/>
                    <a:pt x="175" y="179"/>
                    <a:pt x="175" y="179"/>
                  </a:cubicBezTo>
                  <a:cubicBezTo>
                    <a:pt x="178" y="178"/>
                    <a:pt x="178" y="178"/>
                    <a:pt x="178" y="178"/>
                  </a:cubicBezTo>
                  <a:cubicBezTo>
                    <a:pt x="178" y="178"/>
                    <a:pt x="178" y="177"/>
                    <a:pt x="179" y="178"/>
                  </a:cubicBezTo>
                  <a:cubicBezTo>
                    <a:pt x="180" y="179"/>
                    <a:pt x="182" y="181"/>
                    <a:pt x="182" y="181"/>
                  </a:cubicBezTo>
                  <a:cubicBezTo>
                    <a:pt x="186" y="182"/>
                    <a:pt x="186" y="182"/>
                    <a:pt x="186" y="182"/>
                  </a:cubicBezTo>
                  <a:cubicBezTo>
                    <a:pt x="189" y="181"/>
                    <a:pt x="189" y="181"/>
                    <a:pt x="189" y="181"/>
                  </a:cubicBezTo>
                  <a:cubicBezTo>
                    <a:pt x="191" y="179"/>
                    <a:pt x="191" y="179"/>
                    <a:pt x="191" y="179"/>
                  </a:cubicBezTo>
                  <a:cubicBezTo>
                    <a:pt x="191" y="179"/>
                    <a:pt x="191" y="178"/>
                    <a:pt x="194" y="178"/>
                  </a:cubicBezTo>
                  <a:cubicBezTo>
                    <a:pt x="197" y="178"/>
                    <a:pt x="198" y="178"/>
                    <a:pt x="198" y="178"/>
                  </a:cubicBezTo>
                  <a:cubicBezTo>
                    <a:pt x="198" y="178"/>
                    <a:pt x="201" y="178"/>
                    <a:pt x="201" y="177"/>
                  </a:cubicBezTo>
                  <a:cubicBezTo>
                    <a:pt x="201" y="176"/>
                    <a:pt x="201" y="174"/>
                    <a:pt x="202" y="173"/>
                  </a:cubicBezTo>
                  <a:cubicBezTo>
                    <a:pt x="202" y="172"/>
                    <a:pt x="206" y="168"/>
                    <a:pt x="206" y="168"/>
                  </a:cubicBezTo>
                  <a:cubicBezTo>
                    <a:pt x="208" y="167"/>
                    <a:pt x="208" y="167"/>
                    <a:pt x="208" y="167"/>
                  </a:cubicBezTo>
                  <a:cubicBezTo>
                    <a:pt x="207" y="164"/>
                    <a:pt x="207" y="164"/>
                    <a:pt x="207" y="164"/>
                  </a:cubicBezTo>
                  <a:cubicBezTo>
                    <a:pt x="208" y="162"/>
                    <a:pt x="208" y="162"/>
                    <a:pt x="208" y="162"/>
                  </a:cubicBezTo>
                  <a:cubicBezTo>
                    <a:pt x="208" y="162"/>
                    <a:pt x="211" y="161"/>
                    <a:pt x="210" y="163"/>
                  </a:cubicBezTo>
                  <a:cubicBezTo>
                    <a:pt x="209" y="165"/>
                    <a:pt x="210" y="166"/>
                    <a:pt x="210" y="166"/>
                  </a:cubicBezTo>
                  <a:cubicBezTo>
                    <a:pt x="210" y="166"/>
                    <a:pt x="211" y="165"/>
                    <a:pt x="212" y="165"/>
                  </a:cubicBezTo>
                  <a:cubicBezTo>
                    <a:pt x="214" y="165"/>
                    <a:pt x="214" y="164"/>
                    <a:pt x="215" y="164"/>
                  </a:cubicBezTo>
                  <a:cubicBezTo>
                    <a:pt x="217" y="165"/>
                    <a:pt x="218" y="164"/>
                    <a:pt x="218" y="164"/>
                  </a:cubicBezTo>
                  <a:cubicBezTo>
                    <a:pt x="218" y="164"/>
                    <a:pt x="217" y="162"/>
                    <a:pt x="218" y="162"/>
                  </a:cubicBezTo>
                  <a:cubicBezTo>
                    <a:pt x="219" y="163"/>
                    <a:pt x="221" y="163"/>
                    <a:pt x="221" y="163"/>
                  </a:cubicBezTo>
                  <a:cubicBezTo>
                    <a:pt x="221" y="163"/>
                    <a:pt x="222" y="163"/>
                    <a:pt x="222" y="162"/>
                  </a:cubicBezTo>
                  <a:cubicBezTo>
                    <a:pt x="222" y="162"/>
                    <a:pt x="219" y="160"/>
                    <a:pt x="220" y="160"/>
                  </a:cubicBezTo>
                  <a:cubicBezTo>
                    <a:pt x="221" y="161"/>
                    <a:pt x="223" y="160"/>
                    <a:pt x="223" y="160"/>
                  </a:cubicBezTo>
                  <a:cubicBezTo>
                    <a:pt x="223" y="160"/>
                    <a:pt x="226" y="161"/>
                    <a:pt x="223" y="159"/>
                  </a:cubicBezTo>
                  <a:cubicBezTo>
                    <a:pt x="221" y="156"/>
                    <a:pt x="224" y="156"/>
                    <a:pt x="224" y="156"/>
                  </a:cubicBezTo>
                  <a:cubicBezTo>
                    <a:pt x="224" y="156"/>
                    <a:pt x="227" y="157"/>
                    <a:pt x="226" y="157"/>
                  </a:cubicBezTo>
                  <a:cubicBezTo>
                    <a:pt x="225" y="156"/>
                    <a:pt x="221" y="151"/>
                    <a:pt x="221" y="151"/>
                  </a:cubicBezTo>
                  <a:cubicBezTo>
                    <a:pt x="221" y="150"/>
                    <a:pt x="221" y="150"/>
                    <a:pt x="221" y="150"/>
                  </a:cubicBezTo>
                  <a:cubicBezTo>
                    <a:pt x="221" y="148"/>
                    <a:pt x="221" y="148"/>
                    <a:pt x="221" y="148"/>
                  </a:cubicBezTo>
                  <a:cubicBezTo>
                    <a:pt x="221" y="148"/>
                    <a:pt x="223" y="149"/>
                    <a:pt x="224" y="150"/>
                  </a:cubicBezTo>
                  <a:cubicBezTo>
                    <a:pt x="224" y="150"/>
                    <a:pt x="224" y="150"/>
                    <a:pt x="225" y="151"/>
                  </a:cubicBezTo>
                  <a:cubicBezTo>
                    <a:pt x="227" y="152"/>
                    <a:pt x="226" y="154"/>
                    <a:pt x="227" y="154"/>
                  </a:cubicBezTo>
                  <a:cubicBezTo>
                    <a:pt x="228" y="155"/>
                    <a:pt x="231" y="154"/>
                    <a:pt x="231" y="154"/>
                  </a:cubicBezTo>
                  <a:cubicBezTo>
                    <a:pt x="233" y="151"/>
                    <a:pt x="233" y="151"/>
                    <a:pt x="233" y="151"/>
                  </a:cubicBezTo>
                  <a:cubicBezTo>
                    <a:pt x="233" y="151"/>
                    <a:pt x="237" y="147"/>
                    <a:pt x="236" y="147"/>
                  </a:cubicBezTo>
                  <a:cubicBezTo>
                    <a:pt x="235" y="146"/>
                    <a:pt x="230" y="148"/>
                    <a:pt x="230" y="148"/>
                  </a:cubicBezTo>
                  <a:cubicBezTo>
                    <a:pt x="232" y="144"/>
                    <a:pt x="232" y="144"/>
                    <a:pt x="232" y="144"/>
                  </a:cubicBezTo>
                  <a:cubicBezTo>
                    <a:pt x="229" y="143"/>
                    <a:pt x="229" y="143"/>
                    <a:pt x="229" y="143"/>
                  </a:cubicBezTo>
                  <a:cubicBezTo>
                    <a:pt x="228" y="142"/>
                    <a:pt x="228" y="142"/>
                    <a:pt x="228" y="142"/>
                  </a:cubicBezTo>
                  <a:cubicBezTo>
                    <a:pt x="228" y="142"/>
                    <a:pt x="231" y="142"/>
                    <a:pt x="231" y="142"/>
                  </a:cubicBezTo>
                  <a:cubicBezTo>
                    <a:pt x="232" y="142"/>
                    <a:pt x="234" y="141"/>
                    <a:pt x="234" y="141"/>
                  </a:cubicBezTo>
                  <a:cubicBezTo>
                    <a:pt x="234" y="139"/>
                    <a:pt x="234" y="139"/>
                    <a:pt x="234" y="139"/>
                  </a:cubicBezTo>
                  <a:cubicBezTo>
                    <a:pt x="231" y="137"/>
                    <a:pt x="231" y="137"/>
                    <a:pt x="231" y="137"/>
                  </a:cubicBezTo>
                  <a:cubicBezTo>
                    <a:pt x="232" y="136"/>
                    <a:pt x="232" y="136"/>
                    <a:pt x="232" y="136"/>
                  </a:cubicBezTo>
                  <a:cubicBezTo>
                    <a:pt x="233" y="134"/>
                    <a:pt x="233" y="134"/>
                    <a:pt x="233" y="134"/>
                  </a:cubicBezTo>
                  <a:cubicBezTo>
                    <a:pt x="235" y="133"/>
                    <a:pt x="235" y="133"/>
                    <a:pt x="235" y="133"/>
                  </a:cubicBezTo>
                  <a:cubicBezTo>
                    <a:pt x="238" y="127"/>
                    <a:pt x="238" y="127"/>
                    <a:pt x="238" y="127"/>
                  </a:cubicBezTo>
                  <a:cubicBezTo>
                    <a:pt x="237" y="125"/>
                    <a:pt x="237" y="125"/>
                    <a:pt x="237" y="125"/>
                  </a:cubicBezTo>
                  <a:cubicBezTo>
                    <a:pt x="235" y="125"/>
                    <a:pt x="235" y="125"/>
                    <a:pt x="235" y="125"/>
                  </a:cubicBezTo>
                  <a:cubicBezTo>
                    <a:pt x="235" y="121"/>
                    <a:pt x="235" y="121"/>
                    <a:pt x="235" y="121"/>
                  </a:cubicBezTo>
                  <a:cubicBezTo>
                    <a:pt x="231" y="119"/>
                    <a:pt x="231" y="119"/>
                    <a:pt x="231" y="119"/>
                  </a:cubicBezTo>
                  <a:cubicBezTo>
                    <a:pt x="231" y="119"/>
                    <a:pt x="228" y="117"/>
                    <a:pt x="228" y="116"/>
                  </a:cubicBezTo>
                  <a:cubicBezTo>
                    <a:pt x="228" y="116"/>
                    <a:pt x="228" y="114"/>
                    <a:pt x="227" y="115"/>
                  </a:cubicBezTo>
                  <a:cubicBezTo>
                    <a:pt x="226" y="115"/>
                    <a:pt x="225" y="114"/>
                    <a:pt x="225" y="114"/>
                  </a:cubicBezTo>
                  <a:cubicBezTo>
                    <a:pt x="225" y="114"/>
                    <a:pt x="225" y="111"/>
                    <a:pt x="225" y="111"/>
                  </a:cubicBezTo>
                  <a:cubicBezTo>
                    <a:pt x="225" y="111"/>
                    <a:pt x="227" y="110"/>
                    <a:pt x="227" y="109"/>
                  </a:cubicBezTo>
                  <a:cubicBezTo>
                    <a:pt x="228" y="108"/>
                    <a:pt x="227" y="106"/>
                    <a:pt x="227" y="106"/>
                  </a:cubicBezTo>
                  <a:cubicBezTo>
                    <a:pt x="226" y="106"/>
                    <a:pt x="224" y="107"/>
                    <a:pt x="224" y="107"/>
                  </a:cubicBezTo>
                  <a:cubicBezTo>
                    <a:pt x="218" y="108"/>
                    <a:pt x="218" y="108"/>
                    <a:pt x="218" y="108"/>
                  </a:cubicBezTo>
                  <a:cubicBezTo>
                    <a:pt x="216" y="107"/>
                    <a:pt x="216" y="107"/>
                    <a:pt x="216" y="107"/>
                  </a:cubicBezTo>
                  <a:cubicBezTo>
                    <a:pt x="216" y="107"/>
                    <a:pt x="217" y="107"/>
                    <a:pt x="217" y="106"/>
                  </a:cubicBezTo>
                  <a:cubicBezTo>
                    <a:pt x="218" y="105"/>
                    <a:pt x="218" y="104"/>
                    <a:pt x="219" y="103"/>
                  </a:cubicBezTo>
                  <a:cubicBezTo>
                    <a:pt x="220" y="102"/>
                    <a:pt x="220" y="103"/>
                    <a:pt x="221" y="101"/>
                  </a:cubicBezTo>
                  <a:cubicBezTo>
                    <a:pt x="223" y="100"/>
                    <a:pt x="225" y="98"/>
                    <a:pt x="225" y="98"/>
                  </a:cubicBezTo>
                  <a:cubicBezTo>
                    <a:pt x="225" y="95"/>
                    <a:pt x="225" y="95"/>
                    <a:pt x="225" y="95"/>
                  </a:cubicBezTo>
                  <a:cubicBezTo>
                    <a:pt x="224" y="92"/>
                    <a:pt x="224" y="92"/>
                    <a:pt x="224" y="92"/>
                  </a:cubicBezTo>
                  <a:cubicBezTo>
                    <a:pt x="224" y="92"/>
                    <a:pt x="223" y="91"/>
                    <a:pt x="222" y="91"/>
                  </a:cubicBezTo>
                  <a:cubicBezTo>
                    <a:pt x="221" y="91"/>
                    <a:pt x="222" y="93"/>
                    <a:pt x="220" y="91"/>
                  </a:cubicBezTo>
                  <a:cubicBezTo>
                    <a:pt x="219" y="90"/>
                    <a:pt x="219" y="90"/>
                    <a:pt x="218" y="88"/>
                  </a:cubicBezTo>
                  <a:cubicBezTo>
                    <a:pt x="217" y="87"/>
                    <a:pt x="217" y="85"/>
                    <a:pt x="217" y="85"/>
                  </a:cubicBezTo>
                  <a:cubicBezTo>
                    <a:pt x="217" y="85"/>
                    <a:pt x="215" y="84"/>
                    <a:pt x="216" y="84"/>
                  </a:cubicBezTo>
                  <a:cubicBezTo>
                    <a:pt x="218" y="84"/>
                    <a:pt x="219" y="85"/>
                    <a:pt x="220" y="84"/>
                  </a:cubicBezTo>
                  <a:cubicBezTo>
                    <a:pt x="221" y="83"/>
                    <a:pt x="221" y="84"/>
                    <a:pt x="221" y="83"/>
                  </a:cubicBezTo>
                  <a:cubicBezTo>
                    <a:pt x="221" y="82"/>
                    <a:pt x="222" y="79"/>
                    <a:pt x="222" y="79"/>
                  </a:cubicBezTo>
                  <a:cubicBezTo>
                    <a:pt x="222" y="78"/>
                    <a:pt x="222" y="78"/>
                    <a:pt x="224" y="77"/>
                  </a:cubicBezTo>
                  <a:cubicBezTo>
                    <a:pt x="227" y="76"/>
                    <a:pt x="226" y="76"/>
                    <a:pt x="228" y="76"/>
                  </a:cubicBezTo>
                  <a:cubicBezTo>
                    <a:pt x="229" y="75"/>
                    <a:pt x="230" y="74"/>
                    <a:pt x="229" y="74"/>
                  </a:cubicBezTo>
                  <a:cubicBezTo>
                    <a:pt x="229" y="73"/>
                    <a:pt x="227" y="73"/>
                    <a:pt x="227" y="73"/>
                  </a:cubicBezTo>
                  <a:cubicBezTo>
                    <a:pt x="226" y="72"/>
                    <a:pt x="224" y="74"/>
                    <a:pt x="224" y="74"/>
                  </a:cubicBezTo>
                  <a:cubicBezTo>
                    <a:pt x="224" y="74"/>
                    <a:pt x="222" y="75"/>
                    <a:pt x="221" y="76"/>
                  </a:cubicBezTo>
                  <a:cubicBezTo>
                    <a:pt x="220" y="77"/>
                    <a:pt x="219" y="76"/>
                    <a:pt x="218" y="76"/>
                  </a:cubicBezTo>
                  <a:cubicBezTo>
                    <a:pt x="217" y="76"/>
                    <a:pt x="217" y="76"/>
                    <a:pt x="217" y="76"/>
                  </a:cubicBezTo>
                  <a:cubicBezTo>
                    <a:pt x="217" y="76"/>
                    <a:pt x="215" y="75"/>
                    <a:pt x="214" y="77"/>
                  </a:cubicBezTo>
                  <a:cubicBezTo>
                    <a:pt x="214" y="79"/>
                    <a:pt x="212" y="81"/>
                    <a:pt x="212" y="81"/>
                  </a:cubicBezTo>
                  <a:cubicBezTo>
                    <a:pt x="212" y="81"/>
                    <a:pt x="211" y="82"/>
                    <a:pt x="211" y="80"/>
                  </a:cubicBezTo>
                  <a:cubicBezTo>
                    <a:pt x="211" y="79"/>
                    <a:pt x="210" y="76"/>
                    <a:pt x="210" y="76"/>
                  </a:cubicBezTo>
                  <a:cubicBezTo>
                    <a:pt x="210" y="76"/>
                    <a:pt x="210" y="76"/>
                    <a:pt x="210" y="76"/>
                  </a:cubicBezTo>
                  <a:cubicBezTo>
                    <a:pt x="209" y="76"/>
                    <a:pt x="206" y="75"/>
                    <a:pt x="206" y="75"/>
                  </a:cubicBezTo>
                  <a:cubicBezTo>
                    <a:pt x="206" y="75"/>
                    <a:pt x="207" y="75"/>
                    <a:pt x="207" y="73"/>
                  </a:cubicBezTo>
                  <a:cubicBezTo>
                    <a:pt x="206" y="72"/>
                    <a:pt x="206" y="71"/>
                    <a:pt x="206" y="71"/>
                  </a:cubicBezTo>
                  <a:cubicBezTo>
                    <a:pt x="207" y="71"/>
                    <a:pt x="208" y="71"/>
                    <a:pt x="208" y="71"/>
                  </a:cubicBezTo>
                  <a:cubicBezTo>
                    <a:pt x="209" y="71"/>
                    <a:pt x="209" y="71"/>
                    <a:pt x="209" y="69"/>
                  </a:cubicBezTo>
                  <a:cubicBezTo>
                    <a:pt x="209" y="66"/>
                    <a:pt x="208" y="65"/>
                    <a:pt x="208" y="65"/>
                  </a:cubicBezTo>
                  <a:cubicBezTo>
                    <a:pt x="208" y="65"/>
                    <a:pt x="207" y="64"/>
                    <a:pt x="207" y="64"/>
                  </a:cubicBezTo>
                  <a:cubicBezTo>
                    <a:pt x="207" y="60"/>
                    <a:pt x="207" y="60"/>
                    <a:pt x="207" y="60"/>
                  </a:cubicBezTo>
                  <a:cubicBezTo>
                    <a:pt x="207" y="60"/>
                    <a:pt x="207" y="59"/>
                    <a:pt x="206" y="58"/>
                  </a:cubicBezTo>
                  <a:cubicBezTo>
                    <a:pt x="205" y="57"/>
                    <a:pt x="205" y="56"/>
                    <a:pt x="204" y="57"/>
                  </a:cubicBezTo>
                  <a:cubicBezTo>
                    <a:pt x="204" y="57"/>
                    <a:pt x="203" y="58"/>
                    <a:pt x="202" y="58"/>
                  </a:cubicBezTo>
                  <a:cubicBezTo>
                    <a:pt x="201" y="57"/>
                    <a:pt x="199" y="56"/>
                    <a:pt x="199" y="56"/>
                  </a:cubicBezTo>
                  <a:cubicBezTo>
                    <a:pt x="195" y="54"/>
                    <a:pt x="195" y="54"/>
                    <a:pt x="195" y="54"/>
                  </a:cubicBezTo>
                  <a:cubicBezTo>
                    <a:pt x="195" y="54"/>
                    <a:pt x="195" y="54"/>
                    <a:pt x="194" y="55"/>
                  </a:cubicBezTo>
                  <a:cubicBezTo>
                    <a:pt x="194" y="56"/>
                    <a:pt x="193" y="55"/>
                    <a:pt x="193" y="57"/>
                  </a:cubicBezTo>
                  <a:cubicBezTo>
                    <a:pt x="194" y="58"/>
                    <a:pt x="194" y="59"/>
                    <a:pt x="194" y="60"/>
                  </a:cubicBezTo>
                  <a:cubicBezTo>
                    <a:pt x="193" y="61"/>
                    <a:pt x="193" y="62"/>
                    <a:pt x="193" y="64"/>
                  </a:cubicBezTo>
                  <a:cubicBezTo>
                    <a:pt x="192" y="65"/>
                    <a:pt x="191" y="65"/>
                    <a:pt x="191" y="66"/>
                  </a:cubicBezTo>
                  <a:cubicBezTo>
                    <a:pt x="191" y="67"/>
                    <a:pt x="192" y="67"/>
                    <a:pt x="192" y="68"/>
                  </a:cubicBezTo>
                  <a:cubicBezTo>
                    <a:pt x="192" y="68"/>
                    <a:pt x="191" y="70"/>
                    <a:pt x="190" y="70"/>
                  </a:cubicBezTo>
                  <a:cubicBezTo>
                    <a:pt x="190" y="71"/>
                    <a:pt x="189" y="72"/>
                    <a:pt x="188" y="72"/>
                  </a:cubicBezTo>
                  <a:cubicBezTo>
                    <a:pt x="188" y="71"/>
                    <a:pt x="187" y="71"/>
                    <a:pt x="186" y="71"/>
                  </a:cubicBezTo>
                  <a:cubicBezTo>
                    <a:pt x="185" y="71"/>
                    <a:pt x="184" y="72"/>
                    <a:pt x="184" y="72"/>
                  </a:cubicBezTo>
                  <a:cubicBezTo>
                    <a:pt x="184" y="72"/>
                    <a:pt x="183" y="73"/>
                    <a:pt x="182" y="72"/>
                  </a:cubicBezTo>
                  <a:cubicBezTo>
                    <a:pt x="180" y="71"/>
                    <a:pt x="179" y="70"/>
                    <a:pt x="179" y="70"/>
                  </a:cubicBezTo>
                  <a:cubicBezTo>
                    <a:pt x="179" y="68"/>
                    <a:pt x="179" y="68"/>
                    <a:pt x="179" y="68"/>
                  </a:cubicBezTo>
                  <a:cubicBezTo>
                    <a:pt x="179" y="68"/>
                    <a:pt x="183" y="69"/>
                    <a:pt x="178" y="66"/>
                  </a:cubicBezTo>
                  <a:cubicBezTo>
                    <a:pt x="174" y="64"/>
                    <a:pt x="174" y="64"/>
                    <a:pt x="174" y="64"/>
                  </a:cubicBezTo>
                  <a:cubicBezTo>
                    <a:pt x="174" y="64"/>
                    <a:pt x="174" y="65"/>
                    <a:pt x="173" y="66"/>
                  </a:cubicBezTo>
                  <a:cubicBezTo>
                    <a:pt x="172" y="66"/>
                    <a:pt x="172" y="67"/>
                    <a:pt x="172" y="67"/>
                  </a:cubicBezTo>
                  <a:cubicBezTo>
                    <a:pt x="171" y="69"/>
                    <a:pt x="171" y="69"/>
                    <a:pt x="171" y="69"/>
                  </a:cubicBezTo>
                  <a:cubicBezTo>
                    <a:pt x="170" y="69"/>
                    <a:pt x="170" y="69"/>
                    <a:pt x="170" y="69"/>
                  </a:cubicBezTo>
                  <a:cubicBezTo>
                    <a:pt x="168" y="72"/>
                    <a:pt x="168" y="72"/>
                    <a:pt x="168" y="72"/>
                  </a:cubicBezTo>
                  <a:cubicBezTo>
                    <a:pt x="168" y="72"/>
                    <a:pt x="167" y="73"/>
                    <a:pt x="166" y="73"/>
                  </a:cubicBezTo>
                  <a:cubicBezTo>
                    <a:pt x="166" y="73"/>
                    <a:pt x="165" y="73"/>
                    <a:pt x="165" y="73"/>
                  </a:cubicBezTo>
                  <a:cubicBezTo>
                    <a:pt x="164" y="73"/>
                    <a:pt x="163" y="73"/>
                    <a:pt x="163" y="72"/>
                  </a:cubicBezTo>
                  <a:cubicBezTo>
                    <a:pt x="162" y="72"/>
                    <a:pt x="162" y="72"/>
                    <a:pt x="162" y="71"/>
                  </a:cubicBezTo>
                  <a:cubicBezTo>
                    <a:pt x="162" y="70"/>
                    <a:pt x="162" y="68"/>
                    <a:pt x="161" y="67"/>
                  </a:cubicBezTo>
                  <a:cubicBezTo>
                    <a:pt x="161" y="66"/>
                    <a:pt x="161" y="66"/>
                    <a:pt x="160" y="64"/>
                  </a:cubicBezTo>
                  <a:cubicBezTo>
                    <a:pt x="159" y="63"/>
                    <a:pt x="158" y="61"/>
                    <a:pt x="158" y="61"/>
                  </a:cubicBezTo>
                  <a:cubicBezTo>
                    <a:pt x="153" y="58"/>
                    <a:pt x="153" y="58"/>
                    <a:pt x="153" y="58"/>
                  </a:cubicBezTo>
                  <a:cubicBezTo>
                    <a:pt x="153" y="58"/>
                    <a:pt x="154" y="57"/>
                    <a:pt x="152" y="57"/>
                  </a:cubicBezTo>
                  <a:cubicBezTo>
                    <a:pt x="151" y="58"/>
                    <a:pt x="149" y="60"/>
                    <a:pt x="149" y="60"/>
                  </a:cubicBezTo>
                  <a:cubicBezTo>
                    <a:pt x="149" y="60"/>
                    <a:pt x="149" y="62"/>
                    <a:pt x="149" y="63"/>
                  </a:cubicBezTo>
                  <a:cubicBezTo>
                    <a:pt x="149" y="63"/>
                    <a:pt x="148" y="64"/>
                    <a:pt x="148" y="65"/>
                  </a:cubicBezTo>
                  <a:cubicBezTo>
                    <a:pt x="149" y="67"/>
                    <a:pt x="150" y="69"/>
                    <a:pt x="149" y="70"/>
                  </a:cubicBezTo>
                  <a:cubicBezTo>
                    <a:pt x="149" y="70"/>
                    <a:pt x="148" y="72"/>
                    <a:pt x="148" y="74"/>
                  </a:cubicBezTo>
                  <a:cubicBezTo>
                    <a:pt x="148" y="76"/>
                    <a:pt x="149" y="78"/>
                    <a:pt x="148" y="78"/>
                  </a:cubicBezTo>
                  <a:cubicBezTo>
                    <a:pt x="147" y="79"/>
                    <a:pt x="147" y="80"/>
                    <a:pt x="147" y="80"/>
                  </a:cubicBezTo>
                  <a:cubicBezTo>
                    <a:pt x="146" y="80"/>
                    <a:pt x="146" y="80"/>
                    <a:pt x="146" y="80"/>
                  </a:cubicBezTo>
                  <a:cubicBezTo>
                    <a:pt x="146" y="80"/>
                    <a:pt x="146" y="79"/>
                    <a:pt x="147" y="76"/>
                  </a:cubicBezTo>
                  <a:cubicBezTo>
                    <a:pt x="147" y="73"/>
                    <a:pt x="146" y="72"/>
                    <a:pt x="146" y="71"/>
                  </a:cubicBezTo>
                  <a:cubicBezTo>
                    <a:pt x="145" y="71"/>
                    <a:pt x="145" y="71"/>
                    <a:pt x="145" y="70"/>
                  </a:cubicBezTo>
                  <a:cubicBezTo>
                    <a:pt x="145" y="69"/>
                    <a:pt x="145" y="68"/>
                    <a:pt x="145" y="68"/>
                  </a:cubicBezTo>
                  <a:cubicBezTo>
                    <a:pt x="145" y="68"/>
                    <a:pt x="143" y="66"/>
                    <a:pt x="143" y="65"/>
                  </a:cubicBezTo>
                  <a:cubicBezTo>
                    <a:pt x="143" y="64"/>
                    <a:pt x="144" y="63"/>
                    <a:pt x="144" y="61"/>
                  </a:cubicBezTo>
                  <a:cubicBezTo>
                    <a:pt x="144" y="58"/>
                    <a:pt x="145" y="58"/>
                    <a:pt x="144" y="57"/>
                  </a:cubicBezTo>
                  <a:cubicBezTo>
                    <a:pt x="143" y="56"/>
                    <a:pt x="144" y="55"/>
                    <a:pt x="143" y="54"/>
                  </a:cubicBezTo>
                  <a:cubicBezTo>
                    <a:pt x="142" y="54"/>
                    <a:pt x="142" y="55"/>
                    <a:pt x="141" y="54"/>
                  </a:cubicBezTo>
                  <a:cubicBezTo>
                    <a:pt x="141" y="54"/>
                    <a:pt x="141" y="55"/>
                    <a:pt x="141" y="55"/>
                  </a:cubicBezTo>
                  <a:cubicBezTo>
                    <a:pt x="142" y="53"/>
                    <a:pt x="142" y="53"/>
                    <a:pt x="142" y="53"/>
                  </a:cubicBezTo>
                  <a:cubicBezTo>
                    <a:pt x="142" y="53"/>
                    <a:pt x="143" y="49"/>
                    <a:pt x="142" y="51"/>
                  </a:cubicBezTo>
                  <a:cubicBezTo>
                    <a:pt x="141" y="52"/>
                    <a:pt x="138" y="53"/>
                    <a:pt x="138" y="52"/>
                  </a:cubicBezTo>
                  <a:cubicBezTo>
                    <a:pt x="139" y="51"/>
                    <a:pt x="138" y="50"/>
                    <a:pt x="138" y="50"/>
                  </a:cubicBezTo>
                  <a:cubicBezTo>
                    <a:pt x="138" y="50"/>
                    <a:pt x="134" y="50"/>
                    <a:pt x="134" y="50"/>
                  </a:cubicBezTo>
                  <a:cubicBezTo>
                    <a:pt x="134" y="50"/>
                    <a:pt x="134" y="49"/>
                    <a:pt x="134" y="51"/>
                  </a:cubicBezTo>
                  <a:cubicBezTo>
                    <a:pt x="134" y="52"/>
                    <a:pt x="135" y="54"/>
                    <a:pt x="133" y="54"/>
                  </a:cubicBezTo>
                  <a:cubicBezTo>
                    <a:pt x="131" y="55"/>
                    <a:pt x="130" y="55"/>
                    <a:pt x="130" y="55"/>
                  </a:cubicBezTo>
                  <a:cubicBezTo>
                    <a:pt x="130" y="54"/>
                    <a:pt x="128" y="53"/>
                    <a:pt x="128" y="53"/>
                  </a:cubicBezTo>
                  <a:cubicBezTo>
                    <a:pt x="128" y="53"/>
                    <a:pt x="127" y="53"/>
                    <a:pt x="126" y="53"/>
                  </a:cubicBezTo>
                  <a:cubicBezTo>
                    <a:pt x="126" y="54"/>
                    <a:pt x="124" y="54"/>
                    <a:pt x="124" y="54"/>
                  </a:cubicBezTo>
                  <a:cubicBezTo>
                    <a:pt x="124" y="56"/>
                    <a:pt x="124" y="56"/>
                    <a:pt x="124" y="56"/>
                  </a:cubicBezTo>
                  <a:cubicBezTo>
                    <a:pt x="124" y="57"/>
                    <a:pt x="124" y="57"/>
                    <a:pt x="124" y="57"/>
                  </a:cubicBezTo>
                  <a:cubicBezTo>
                    <a:pt x="124" y="57"/>
                    <a:pt x="123" y="57"/>
                    <a:pt x="123" y="57"/>
                  </a:cubicBezTo>
                  <a:cubicBezTo>
                    <a:pt x="122" y="58"/>
                    <a:pt x="121" y="58"/>
                    <a:pt x="122" y="59"/>
                  </a:cubicBezTo>
                  <a:cubicBezTo>
                    <a:pt x="122" y="59"/>
                    <a:pt x="122" y="59"/>
                    <a:pt x="122" y="61"/>
                  </a:cubicBezTo>
                  <a:cubicBezTo>
                    <a:pt x="122" y="62"/>
                    <a:pt x="122" y="62"/>
                    <a:pt x="122" y="63"/>
                  </a:cubicBezTo>
                  <a:cubicBezTo>
                    <a:pt x="121" y="64"/>
                    <a:pt x="121" y="65"/>
                    <a:pt x="120" y="66"/>
                  </a:cubicBezTo>
                  <a:cubicBezTo>
                    <a:pt x="120" y="66"/>
                    <a:pt x="119" y="67"/>
                    <a:pt x="119" y="67"/>
                  </a:cubicBezTo>
                  <a:cubicBezTo>
                    <a:pt x="118" y="68"/>
                    <a:pt x="118" y="68"/>
                    <a:pt x="117" y="68"/>
                  </a:cubicBezTo>
                  <a:cubicBezTo>
                    <a:pt x="116" y="68"/>
                    <a:pt x="116" y="69"/>
                    <a:pt x="116" y="68"/>
                  </a:cubicBezTo>
                  <a:cubicBezTo>
                    <a:pt x="116" y="66"/>
                    <a:pt x="116" y="65"/>
                    <a:pt x="116" y="63"/>
                  </a:cubicBezTo>
                  <a:cubicBezTo>
                    <a:pt x="116" y="62"/>
                    <a:pt x="117" y="62"/>
                    <a:pt x="115" y="60"/>
                  </a:cubicBezTo>
                  <a:cubicBezTo>
                    <a:pt x="114" y="58"/>
                    <a:pt x="113" y="58"/>
                    <a:pt x="113" y="57"/>
                  </a:cubicBezTo>
                  <a:cubicBezTo>
                    <a:pt x="113" y="57"/>
                    <a:pt x="113" y="56"/>
                    <a:pt x="113" y="55"/>
                  </a:cubicBezTo>
                  <a:cubicBezTo>
                    <a:pt x="113" y="54"/>
                    <a:pt x="113" y="56"/>
                    <a:pt x="113" y="52"/>
                  </a:cubicBezTo>
                  <a:cubicBezTo>
                    <a:pt x="114" y="49"/>
                    <a:pt x="113" y="48"/>
                    <a:pt x="113" y="48"/>
                  </a:cubicBezTo>
                  <a:cubicBezTo>
                    <a:pt x="113" y="48"/>
                    <a:pt x="114" y="43"/>
                    <a:pt x="114" y="43"/>
                  </a:cubicBezTo>
                  <a:cubicBezTo>
                    <a:pt x="113" y="43"/>
                    <a:pt x="110" y="43"/>
                    <a:pt x="109" y="43"/>
                  </a:cubicBezTo>
                  <a:cubicBezTo>
                    <a:pt x="108" y="43"/>
                    <a:pt x="108" y="43"/>
                    <a:pt x="107" y="43"/>
                  </a:cubicBezTo>
                  <a:cubicBezTo>
                    <a:pt x="107" y="44"/>
                    <a:pt x="106" y="43"/>
                    <a:pt x="106" y="45"/>
                  </a:cubicBezTo>
                  <a:cubicBezTo>
                    <a:pt x="105" y="47"/>
                    <a:pt x="104" y="47"/>
                    <a:pt x="104" y="49"/>
                  </a:cubicBezTo>
                  <a:cubicBezTo>
                    <a:pt x="104" y="50"/>
                    <a:pt x="104" y="52"/>
                    <a:pt x="104" y="52"/>
                  </a:cubicBezTo>
                  <a:cubicBezTo>
                    <a:pt x="104" y="53"/>
                    <a:pt x="103" y="54"/>
                    <a:pt x="103" y="54"/>
                  </a:cubicBezTo>
                  <a:cubicBezTo>
                    <a:pt x="103" y="54"/>
                    <a:pt x="103" y="55"/>
                    <a:pt x="103" y="57"/>
                  </a:cubicBezTo>
                  <a:cubicBezTo>
                    <a:pt x="102" y="59"/>
                    <a:pt x="102" y="60"/>
                    <a:pt x="102" y="61"/>
                  </a:cubicBezTo>
                  <a:cubicBezTo>
                    <a:pt x="102" y="61"/>
                    <a:pt x="102" y="61"/>
                    <a:pt x="101" y="62"/>
                  </a:cubicBezTo>
                  <a:cubicBezTo>
                    <a:pt x="100" y="63"/>
                    <a:pt x="98" y="66"/>
                    <a:pt x="97" y="66"/>
                  </a:cubicBezTo>
                  <a:cubicBezTo>
                    <a:pt x="97" y="66"/>
                    <a:pt x="97" y="66"/>
                    <a:pt x="96" y="67"/>
                  </a:cubicBezTo>
                  <a:cubicBezTo>
                    <a:pt x="96" y="67"/>
                    <a:pt x="94" y="70"/>
                    <a:pt x="93" y="70"/>
                  </a:cubicBezTo>
                  <a:cubicBezTo>
                    <a:pt x="92" y="71"/>
                    <a:pt x="93" y="71"/>
                    <a:pt x="92" y="71"/>
                  </a:cubicBezTo>
                  <a:cubicBezTo>
                    <a:pt x="92" y="70"/>
                    <a:pt x="91" y="70"/>
                    <a:pt x="91" y="69"/>
                  </a:cubicBezTo>
                  <a:cubicBezTo>
                    <a:pt x="91" y="67"/>
                    <a:pt x="91" y="67"/>
                    <a:pt x="92" y="65"/>
                  </a:cubicBezTo>
                  <a:cubicBezTo>
                    <a:pt x="92" y="64"/>
                    <a:pt x="93" y="62"/>
                    <a:pt x="93" y="62"/>
                  </a:cubicBezTo>
                  <a:cubicBezTo>
                    <a:pt x="93" y="62"/>
                    <a:pt x="94" y="61"/>
                    <a:pt x="93" y="61"/>
                  </a:cubicBezTo>
                  <a:cubicBezTo>
                    <a:pt x="92" y="61"/>
                    <a:pt x="91" y="61"/>
                    <a:pt x="90" y="61"/>
                  </a:cubicBezTo>
                  <a:cubicBezTo>
                    <a:pt x="88" y="61"/>
                    <a:pt x="86" y="62"/>
                    <a:pt x="85" y="63"/>
                  </a:cubicBezTo>
                  <a:cubicBezTo>
                    <a:pt x="84" y="63"/>
                    <a:pt x="84" y="64"/>
                    <a:pt x="82" y="66"/>
                  </a:cubicBezTo>
                  <a:cubicBezTo>
                    <a:pt x="80" y="67"/>
                    <a:pt x="80" y="67"/>
                    <a:pt x="80" y="67"/>
                  </a:cubicBezTo>
                  <a:cubicBezTo>
                    <a:pt x="79" y="69"/>
                    <a:pt x="79" y="69"/>
                    <a:pt x="79" y="69"/>
                  </a:cubicBezTo>
                  <a:cubicBezTo>
                    <a:pt x="79" y="70"/>
                    <a:pt x="79" y="70"/>
                    <a:pt x="79" y="70"/>
                  </a:cubicBezTo>
                  <a:cubicBezTo>
                    <a:pt x="79" y="70"/>
                    <a:pt x="79" y="68"/>
                    <a:pt x="79" y="68"/>
                  </a:cubicBezTo>
                  <a:cubicBezTo>
                    <a:pt x="79" y="68"/>
                    <a:pt x="78" y="68"/>
                    <a:pt x="78" y="69"/>
                  </a:cubicBezTo>
                  <a:cubicBezTo>
                    <a:pt x="78" y="69"/>
                    <a:pt x="77" y="70"/>
                    <a:pt x="77" y="70"/>
                  </a:cubicBezTo>
                  <a:cubicBezTo>
                    <a:pt x="76" y="71"/>
                    <a:pt x="76" y="72"/>
                    <a:pt x="76" y="73"/>
                  </a:cubicBezTo>
                  <a:cubicBezTo>
                    <a:pt x="75" y="74"/>
                    <a:pt x="75" y="76"/>
                    <a:pt x="74" y="76"/>
                  </a:cubicBezTo>
                  <a:cubicBezTo>
                    <a:pt x="74" y="76"/>
                    <a:pt x="74" y="77"/>
                    <a:pt x="74" y="77"/>
                  </a:cubicBezTo>
                  <a:cubicBezTo>
                    <a:pt x="73" y="77"/>
                    <a:pt x="72" y="78"/>
                    <a:pt x="72" y="78"/>
                  </a:cubicBezTo>
                  <a:cubicBezTo>
                    <a:pt x="72" y="79"/>
                    <a:pt x="71" y="77"/>
                    <a:pt x="71" y="75"/>
                  </a:cubicBezTo>
                  <a:cubicBezTo>
                    <a:pt x="72" y="74"/>
                    <a:pt x="72" y="74"/>
                    <a:pt x="72" y="73"/>
                  </a:cubicBezTo>
                  <a:cubicBezTo>
                    <a:pt x="73" y="73"/>
                    <a:pt x="73" y="71"/>
                    <a:pt x="74" y="71"/>
                  </a:cubicBezTo>
                  <a:cubicBezTo>
                    <a:pt x="74" y="71"/>
                    <a:pt x="74" y="72"/>
                    <a:pt x="74" y="70"/>
                  </a:cubicBezTo>
                  <a:cubicBezTo>
                    <a:pt x="75" y="68"/>
                    <a:pt x="75" y="67"/>
                    <a:pt x="75" y="67"/>
                  </a:cubicBezTo>
                  <a:cubicBezTo>
                    <a:pt x="75" y="67"/>
                    <a:pt x="75" y="67"/>
                    <a:pt x="75" y="66"/>
                  </a:cubicBezTo>
                  <a:cubicBezTo>
                    <a:pt x="74" y="65"/>
                    <a:pt x="74" y="66"/>
                    <a:pt x="74" y="65"/>
                  </a:cubicBezTo>
                  <a:cubicBezTo>
                    <a:pt x="75" y="64"/>
                    <a:pt x="75" y="63"/>
                    <a:pt x="75" y="62"/>
                  </a:cubicBezTo>
                  <a:cubicBezTo>
                    <a:pt x="76" y="62"/>
                    <a:pt x="76" y="61"/>
                    <a:pt x="76" y="61"/>
                  </a:cubicBezTo>
                  <a:cubicBezTo>
                    <a:pt x="76" y="61"/>
                    <a:pt x="76" y="61"/>
                    <a:pt x="76" y="60"/>
                  </a:cubicBezTo>
                  <a:cubicBezTo>
                    <a:pt x="76" y="60"/>
                    <a:pt x="75" y="59"/>
                    <a:pt x="75" y="59"/>
                  </a:cubicBezTo>
                  <a:cubicBezTo>
                    <a:pt x="75" y="59"/>
                    <a:pt x="75" y="58"/>
                    <a:pt x="75" y="58"/>
                  </a:cubicBezTo>
                  <a:cubicBezTo>
                    <a:pt x="75" y="58"/>
                    <a:pt x="76" y="57"/>
                    <a:pt x="76" y="56"/>
                  </a:cubicBezTo>
                  <a:cubicBezTo>
                    <a:pt x="75" y="56"/>
                    <a:pt x="75" y="55"/>
                    <a:pt x="74" y="54"/>
                  </a:cubicBezTo>
                  <a:cubicBezTo>
                    <a:pt x="73" y="54"/>
                    <a:pt x="73" y="54"/>
                    <a:pt x="73" y="53"/>
                  </a:cubicBezTo>
                  <a:cubicBezTo>
                    <a:pt x="73" y="53"/>
                    <a:pt x="71" y="52"/>
                    <a:pt x="71" y="52"/>
                  </a:cubicBezTo>
                  <a:cubicBezTo>
                    <a:pt x="71" y="52"/>
                    <a:pt x="72" y="50"/>
                    <a:pt x="72" y="50"/>
                  </a:cubicBezTo>
                  <a:cubicBezTo>
                    <a:pt x="72" y="50"/>
                    <a:pt x="72" y="49"/>
                    <a:pt x="73" y="49"/>
                  </a:cubicBezTo>
                  <a:cubicBezTo>
                    <a:pt x="73" y="50"/>
                    <a:pt x="73" y="51"/>
                    <a:pt x="73" y="51"/>
                  </a:cubicBezTo>
                  <a:cubicBezTo>
                    <a:pt x="73" y="52"/>
                    <a:pt x="76" y="53"/>
                    <a:pt x="76" y="53"/>
                  </a:cubicBezTo>
                  <a:cubicBezTo>
                    <a:pt x="76" y="53"/>
                    <a:pt x="78" y="52"/>
                    <a:pt x="78" y="52"/>
                  </a:cubicBezTo>
                  <a:cubicBezTo>
                    <a:pt x="79" y="52"/>
                    <a:pt x="79" y="50"/>
                    <a:pt x="79" y="50"/>
                  </a:cubicBezTo>
                  <a:cubicBezTo>
                    <a:pt x="79" y="50"/>
                    <a:pt x="78" y="50"/>
                    <a:pt x="79" y="49"/>
                  </a:cubicBezTo>
                  <a:cubicBezTo>
                    <a:pt x="80" y="49"/>
                    <a:pt x="82" y="48"/>
                    <a:pt x="82" y="48"/>
                  </a:cubicBezTo>
                  <a:cubicBezTo>
                    <a:pt x="82" y="47"/>
                    <a:pt x="83" y="47"/>
                    <a:pt x="83" y="47"/>
                  </a:cubicBezTo>
                  <a:cubicBezTo>
                    <a:pt x="83" y="47"/>
                    <a:pt x="84" y="46"/>
                    <a:pt x="84" y="46"/>
                  </a:cubicBezTo>
                  <a:cubicBezTo>
                    <a:pt x="84" y="45"/>
                    <a:pt x="85" y="45"/>
                    <a:pt x="84" y="44"/>
                  </a:cubicBezTo>
                  <a:cubicBezTo>
                    <a:pt x="84" y="44"/>
                    <a:pt x="84" y="43"/>
                    <a:pt x="84" y="42"/>
                  </a:cubicBezTo>
                  <a:cubicBezTo>
                    <a:pt x="84" y="42"/>
                    <a:pt x="86" y="43"/>
                    <a:pt x="84" y="41"/>
                  </a:cubicBezTo>
                  <a:cubicBezTo>
                    <a:pt x="82" y="40"/>
                    <a:pt x="80" y="39"/>
                    <a:pt x="81" y="39"/>
                  </a:cubicBezTo>
                  <a:cubicBezTo>
                    <a:pt x="82" y="39"/>
                    <a:pt x="83" y="39"/>
                    <a:pt x="83" y="39"/>
                  </a:cubicBezTo>
                  <a:cubicBezTo>
                    <a:pt x="84" y="39"/>
                    <a:pt x="85" y="40"/>
                    <a:pt x="85" y="39"/>
                  </a:cubicBezTo>
                  <a:cubicBezTo>
                    <a:pt x="86" y="39"/>
                    <a:pt x="86" y="39"/>
                    <a:pt x="86" y="38"/>
                  </a:cubicBezTo>
                  <a:cubicBezTo>
                    <a:pt x="85" y="37"/>
                    <a:pt x="85" y="37"/>
                    <a:pt x="85" y="37"/>
                  </a:cubicBezTo>
                  <a:cubicBezTo>
                    <a:pt x="84" y="36"/>
                    <a:pt x="84" y="36"/>
                    <a:pt x="83" y="36"/>
                  </a:cubicBezTo>
                  <a:cubicBezTo>
                    <a:pt x="83" y="36"/>
                    <a:pt x="82" y="37"/>
                    <a:pt x="83" y="35"/>
                  </a:cubicBezTo>
                  <a:cubicBezTo>
                    <a:pt x="83" y="33"/>
                    <a:pt x="83" y="33"/>
                    <a:pt x="83" y="32"/>
                  </a:cubicBezTo>
                  <a:cubicBezTo>
                    <a:pt x="83" y="32"/>
                    <a:pt x="85" y="32"/>
                    <a:pt x="83" y="32"/>
                  </a:cubicBezTo>
                  <a:cubicBezTo>
                    <a:pt x="82" y="31"/>
                    <a:pt x="82" y="31"/>
                    <a:pt x="82" y="31"/>
                  </a:cubicBezTo>
                  <a:cubicBezTo>
                    <a:pt x="81" y="31"/>
                    <a:pt x="82" y="31"/>
                    <a:pt x="80" y="31"/>
                  </a:cubicBezTo>
                  <a:cubicBezTo>
                    <a:pt x="79" y="31"/>
                    <a:pt x="80" y="29"/>
                    <a:pt x="80" y="29"/>
                  </a:cubicBezTo>
                  <a:cubicBezTo>
                    <a:pt x="80" y="28"/>
                    <a:pt x="81" y="24"/>
                    <a:pt x="81" y="24"/>
                  </a:cubicBezTo>
                  <a:cubicBezTo>
                    <a:pt x="80" y="23"/>
                    <a:pt x="80" y="23"/>
                    <a:pt x="80" y="23"/>
                  </a:cubicBezTo>
                  <a:cubicBezTo>
                    <a:pt x="80" y="23"/>
                    <a:pt x="79" y="21"/>
                    <a:pt x="79" y="21"/>
                  </a:cubicBezTo>
                  <a:cubicBezTo>
                    <a:pt x="79" y="20"/>
                    <a:pt x="79" y="19"/>
                    <a:pt x="78" y="19"/>
                  </a:cubicBezTo>
                  <a:cubicBezTo>
                    <a:pt x="78" y="19"/>
                    <a:pt x="77" y="18"/>
                    <a:pt x="77" y="18"/>
                  </a:cubicBezTo>
                  <a:cubicBezTo>
                    <a:pt x="77" y="18"/>
                    <a:pt x="76" y="18"/>
                    <a:pt x="76" y="17"/>
                  </a:cubicBezTo>
                  <a:cubicBezTo>
                    <a:pt x="76" y="16"/>
                    <a:pt x="76" y="15"/>
                    <a:pt x="76" y="15"/>
                  </a:cubicBezTo>
                  <a:cubicBezTo>
                    <a:pt x="76" y="14"/>
                    <a:pt x="76" y="13"/>
                    <a:pt x="76" y="13"/>
                  </a:cubicBezTo>
                  <a:cubicBezTo>
                    <a:pt x="74" y="8"/>
                    <a:pt x="74" y="8"/>
                    <a:pt x="74" y="8"/>
                  </a:cubicBezTo>
                  <a:cubicBezTo>
                    <a:pt x="74" y="7"/>
                    <a:pt x="74" y="7"/>
                    <a:pt x="74" y="7"/>
                  </a:cubicBezTo>
                  <a:cubicBezTo>
                    <a:pt x="73" y="5"/>
                    <a:pt x="73" y="5"/>
                    <a:pt x="73" y="5"/>
                  </a:cubicBezTo>
                  <a:cubicBezTo>
                    <a:pt x="72" y="5"/>
                    <a:pt x="72" y="5"/>
                    <a:pt x="72" y="5"/>
                  </a:cubicBezTo>
                  <a:cubicBezTo>
                    <a:pt x="72" y="3"/>
                    <a:pt x="72" y="3"/>
                    <a:pt x="72" y="3"/>
                  </a:cubicBezTo>
                  <a:cubicBezTo>
                    <a:pt x="72" y="3"/>
                    <a:pt x="71" y="3"/>
                    <a:pt x="71" y="4"/>
                  </a:cubicBezTo>
                  <a:cubicBezTo>
                    <a:pt x="71" y="4"/>
                    <a:pt x="71" y="5"/>
                    <a:pt x="70" y="5"/>
                  </a:cubicBezTo>
                  <a:cubicBezTo>
                    <a:pt x="69" y="5"/>
                    <a:pt x="68" y="4"/>
                    <a:pt x="68" y="4"/>
                  </a:cubicBezTo>
                  <a:cubicBezTo>
                    <a:pt x="68" y="4"/>
                    <a:pt x="68" y="3"/>
                    <a:pt x="68" y="2"/>
                  </a:cubicBezTo>
                  <a:cubicBezTo>
                    <a:pt x="67" y="2"/>
                    <a:pt x="64" y="0"/>
                    <a:pt x="64" y="0"/>
                  </a:cubicBezTo>
                  <a:cubicBezTo>
                    <a:pt x="64" y="0"/>
                    <a:pt x="64" y="0"/>
                    <a:pt x="64" y="1"/>
                  </a:cubicBezTo>
                  <a:cubicBezTo>
                    <a:pt x="64" y="1"/>
                    <a:pt x="63" y="2"/>
                    <a:pt x="63" y="1"/>
                  </a:cubicBezTo>
                  <a:cubicBezTo>
                    <a:pt x="62" y="1"/>
                    <a:pt x="60" y="0"/>
                    <a:pt x="60" y="0"/>
                  </a:cubicBezTo>
                  <a:cubicBezTo>
                    <a:pt x="60" y="0"/>
                    <a:pt x="60" y="1"/>
                    <a:pt x="60" y="1"/>
                  </a:cubicBezTo>
                  <a:cubicBezTo>
                    <a:pt x="60" y="2"/>
                    <a:pt x="61" y="3"/>
                    <a:pt x="61" y="3"/>
                  </a:cubicBezTo>
                  <a:cubicBezTo>
                    <a:pt x="60" y="3"/>
                    <a:pt x="59" y="3"/>
                    <a:pt x="59" y="3"/>
                  </a:cubicBezTo>
                  <a:cubicBezTo>
                    <a:pt x="59" y="3"/>
                    <a:pt x="59" y="3"/>
                    <a:pt x="58" y="3"/>
                  </a:cubicBezTo>
                  <a:cubicBezTo>
                    <a:pt x="58" y="2"/>
                    <a:pt x="57" y="2"/>
                    <a:pt x="57" y="2"/>
                  </a:cubicBezTo>
                  <a:cubicBezTo>
                    <a:pt x="57" y="3"/>
                    <a:pt x="56" y="3"/>
                    <a:pt x="56" y="5"/>
                  </a:cubicBezTo>
                  <a:cubicBezTo>
                    <a:pt x="57" y="6"/>
                    <a:pt x="56" y="6"/>
                    <a:pt x="57" y="7"/>
                  </a:cubicBezTo>
                  <a:cubicBezTo>
                    <a:pt x="58" y="7"/>
                    <a:pt x="58" y="7"/>
                    <a:pt x="59" y="8"/>
                  </a:cubicBezTo>
                  <a:cubicBezTo>
                    <a:pt x="60" y="8"/>
                    <a:pt x="60" y="8"/>
                    <a:pt x="61" y="8"/>
                  </a:cubicBezTo>
                  <a:cubicBezTo>
                    <a:pt x="61" y="8"/>
                    <a:pt x="62" y="8"/>
                    <a:pt x="63" y="8"/>
                  </a:cubicBezTo>
                  <a:cubicBezTo>
                    <a:pt x="63" y="8"/>
                    <a:pt x="64" y="7"/>
                    <a:pt x="64" y="7"/>
                  </a:cubicBezTo>
                  <a:cubicBezTo>
                    <a:pt x="64" y="7"/>
                    <a:pt x="64" y="8"/>
                    <a:pt x="64" y="8"/>
                  </a:cubicBezTo>
                  <a:cubicBezTo>
                    <a:pt x="64" y="8"/>
                    <a:pt x="63" y="8"/>
                    <a:pt x="64" y="9"/>
                  </a:cubicBezTo>
                  <a:cubicBezTo>
                    <a:pt x="64" y="9"/>
                    <a:pt x="64" y="9"/>
                    <a:pt x="64" y="9"/>
                  </a:cubicBezTo>
                  <a:cubicBezTo>
                    <a:pt x="65" y="10"/>
                    <a:pt x="65" y="10"/>
                    <a:pt x="65" y="10"/>
                  </a:cubicBezTo>
                  <a:cubicBezTo>
                    <a:pt x="65" y="10"/>
                    <a:pt x="65" y="10"/>
                    <a:pt x="65" y="10"/>
                  </a:cubicBezTo>
                  <a:cubicBezTo>
                    <a:pt x="65" y="10"/>
                    <a:pt x="65" y="11"/>
                    <a:pt x="65" y="11"/>
                  </a:cubicBezTo>
                  <a:cubicBezTo>
                    <a:pt x="65" y="12"/>
                    <a:pt x="65" y="12"/>
                    <a:pt x="66" y="12"/>
                  </a:cubicBezTo>
                  <a:cubicBezTo>
                    <a:pt x="67" y="13"/>
                    <a:pt x="67" y="12"/>
                    <a:pt x="67" y="12"/>
                  </a:cubicBezTo>
                  <a:cubicBezTo>
                    <a:pt x="67" y="12"/>
                    <a:pt x="69" y="14"/>
                    <a:pt x="68" y="14"/>
                  </a:cubicBezTo>
                  <a:cubicBezTo>
                    <a:pt x="68" y="14"/>
                    <a:pt x="67" y="13"/>
                    <a:pt x="68" y="14"/>
                  </a:cubicBezTo>
                  <a:cubicBezTo>
                    <a:pt x="69" y="15"/>
                    <a:pt x="70" y="15"/>
                    <a:pt x="70" y="15"/>
                  </a:cubicBezTo>
                  <a:cubicBezTo>
                    <a:pt x="70" y="15"/>
                    <a:pt x="69" y="16"/>
                    <a:pt x="67" y="15"/>
                  </a:cubicBezTo>
                  <a:cubicBezTo>
                    <a:pt x="66" y="15"/>
                    <a:pt x="66" y="15"/>
                    <a:pt x="66" y="15"/>
                  </a:cubicBezTo>
                  <a:cubicBezTo>
                    <a:pt x="66" y="15"/>
                    <a:pt x="65" y="14"/>
                    <a:pt x="65" y="14"/>
                  </a:cubicBezTo>
                  <a:cubicBezTo>
                    <a:pt x="64" y="13"/>
                    <a:pt x="64" y="12"/>
                    <a:pt x="64" y="12"/>
                  </a:cubicBezTo>
                  <a:cubicBezTo>
                    <a:pt x="64" y="12"/>
                    <a:pt x="63" y="11"/>
                    <a:pt x="62" y="11"/>
                  </a:cubicBezTo>
                  <a:cubicBezTo>
                    <a:pt x="61" y="10"/>
                    <a:pt x="60" y="11"/>
                    <a:pt x="59" y="11"/>
                  </a:cubicBezTo>
                  <a:cubicBezTo>
                    <a:pt x="59" y="11"/>
                    <a:pt x="58" y="12"/>
                    <a:pt x="57" y="12"/>
                  </a:cubicBezTo>
                  <a:cubicBezTo>
                    <a:pt x="57" y="12"/>
                    <a:pt x="57" y="13"/>
                    <a:pt x="57" y="14"/>
                  </a:cubicBezTo>
                  <a:cubicBezTo>
                    <a:pt x="58" y="15"/>
                    <a:pt x="60" y="19"/>
                    <a:pt x="60" y="19"/>
                  </a:cubicBezTo>
                  <a:cubicBezTo>
                    <a:pt x="60" y="19"/>
                    <a:pt x="62" y="21"/>
                    <a:pt x="62" y="21"/>
                  </a:cubicBezTo>
                  <a:cubicBezTo>
                    <a:pt x="62" y="21"/>
                    <a:pt x="63" y="23"/>
                    <a:pt x="63" y="23"/>
                  </a:cubicBezTo>
                  <a:cubicBezTo>
                    <a:pt x="63" y="23"/>
                    <a:pt x="63" y="23"/>
                    <a:pt x="64" y="24"/>
                  </a:cubicBezTo>
                  <a:cubicBezTo>
                    <a:pt x="65" y="24"/>
                    <a:pt x="64" y="24"/>
                    <a:pt x="64" y="24"/>
                  </a:cubicBezTo>
                  <a:cubicBezTo>
                    <a:pt x="64" y="25"/>
                    <a:pt x="63" y="26"/>
                    <a:pt x="63" y="27"/>
                  </a:cubicBezTo>
                  <a:cubicBezTo>
                    <a:pt x="63" y="27"/>
                    <a:pt x="63" y="26"/>
                    <a:pt x="63" y="27"/>
                  </a:cubicBezTo>
                  <a:cubicBezTo>
                    <a:pt x="63" y="29"/>
                    <a:pt x="63" y="31"/>
                    <a:pt x="63" y="31"/>
                  </a:cubicBezTo>
                  <a:cubicBezTo>
                    <a:pt x="62" y="33"/>
                    <a:pt x="62" y="33"/>
                    <a:pt x="62" y="33"/>
                  </a:cubicBezTo>
                  <a:cubicBezTo>
                    <a:pt x="61" y="34"/>
                    <a:pt x="61" y="34"/>
                    <a:pt x="61" y="34"/>
                  </a:cubicBezTo>
                  <a:cubicBezTo>
                    <a:pt x="61" y="34"/>
                    <a:pt x="61" y="34"/>
                    <a:pt x="61" y="34"/>
                  </a:cubicBezTo>
                  <a:cubicBezTo>
                    <a:pt x="60" y="34"/>
                    <a:pt x="61" y="33"/>
                    <a:pt x="61" y="33"/>
                  </a:cubicBezTo>
                  <a:cubicBezTo>
                    <a:pt x="61" y="32"/>
                    <a:pt x="61" y="32"/>
                    <a:pt x="61" y="32"/>
                  </a:cubicBezTo>
                  <a:cubicBezTo>
                    <a:pt x="62" y="30"/>
                    <a:pt x="62" y="30"/>
                    <a:pt x="62" y="30"/>
                  </a:cubicBezTo>
                  <a:cubicBezTo>
                    <a:pt x="62" y="30"/>
                    <a:pt x="61" y="29"/>
                    <a:pt x="60" y="29"/>
                  </a:cubicBezTo>
                  <a:cubicBezTo>
                    <a:pt x="60" y="28"/>
                    <a:pt x="60" y="29"/>
                    <a:pt x="59" y="29"/>
                  </a:cubicBezTo>
                  <a:cubicBezTo>
                    <a:pt x="59" y="29"/>
                    <a:pt x="58" y="31"/>
                    <a:pt x="58" y="31"/>
                  </a:cubicBezTo>
                  <a:cubicBezTo>
                    <a:pt x="58" y="31"/>
                    <a:pt x="57" y="31"/>
                    <a:pt x="58" y="30"/>
                  </a:cubicBezTo>
                  <a:cubicBezTo>
                    <a:pt x="58" y="30"/>
                    <a:pt x="58" y="28"/>
                    <a:pt x="59" y="28"/>
                  </a:cubicBezTo>
                  <a:cubicBezTo>
                    <a:pt x="59" y="28"/>
                    <a:pt x="59" y="28"/>
                    <a:pt x="59" y="28"/>
                  </a:cubicBezTo>
                  <a:cubicBezTo>
                    <a:pt x="59" y="27"/>
                    <a:pt x="60" y="27"/>
                    <a:pt x="60" y="26"/>
                  </a:cubicBezTo>
                  <a:cubicBezTo>
                    <a:pt x="60" y="25"/>
                    <a:pt x="60" y="25"/>
                    <a:pt x="60" y="24"/>
                  </a:cubicBezTo>
                  <a:cubicBezTo>
                    <a:pt x="59" y="24"/>
                    <a:pt x="59" y="23"/>
                    <a:pt x="59" y="22"/>
                  </a:cubicBezTo>
                  <a:cubicBezTo>
                    <a:pt x="58" y="22"/>
                    <a:pt x="57" y="23"/>
                    <a:pt x="57" y="23"/>
                  </a:cubicBezTo>
                  <a:cubicBezTo>
                    <a:pt x="57" y="24"/>
                    <a:pt x="57" y="24"/>
                    <a:pt x="57" y="24"/>
                  </a:cubicBezTo>
                  <a:cubicBezTo>
                    <a:pt x="56" y="25"/>
                    <a:pt x="56" y="25"/>
                    <a:pt x="55" y="26"/>
                  </a:cubicBezTo>
                  <a:cubicBezTo>
                    <a:pt x="54" y="27"/>
                    <a:pt x="54" y="27"/>
                    <a:pt x="54" y="27"/>
                  </a:cubicBezTo>
                  <a:cubicBezTo>
                    <a:pt x="54" y="27"/>
                    <a:pt x="55" y="25"/>
                    <a:pt x="55" y="25"/>
                  </a:cubicBezTo>
                  <a:cubicBezTo>
                    <a:pt x="55" y="25"/>
                    <a:pt x="56" y="24"/>
                    <a:pt x="55" y="24"/>
                  </a:cubicBezTo>
                  <a:cubicBezTo>
                    <a:pt x="55" y="24"/>
                    <a:pt x="55" y="24"/>
                    <a:pt x="55" y="23"/>
                  </a:cubicBezTo>
                  <a:cubicBezTo>
                    <a:pt x="55" y="23"/>
                    <a:pt x="55" y="22"/>
                    <a:pt x="55" y="22"/>
                  </a:cubicBezTo>
                  <a:cubicBezTo>
                    <a:pt x="55" y="22"/>
                    <a:pt x="56" y="22"/>
                    <a:pt x="55" y="22"/>
                  </a:cubicBezTo>
                  <a:cubicBezTo>
                    <a:pt x="54" y="22"/>
                    <a:pt x="54" y="22"/>
                    <a:pt x="54" y="22"/>
                  </a:cubicBezTo>
                  <a:cubicBezTo>
                    <a:pt x="54" y="22"/>
                    <a:pt x="53" y="22"/>
                    <a:pt x="53" y="22"/>
                  </a:cubicBezTo>
                  <a:cubicBezTo>
                    <a:pt x="53" y="21"/>
                    <a:pt x="54" y="21"/>
                    <a:pt x="54" y="21"/>
                  </a:cubicBezTo>
                  <a:cubicBezTo>
                    <a:pt x="54" y="20"/>
                    <a:pt x="55" y="19"/>
                    <a:pt x="55" y="19"/>
                  </a:cubicBezTo>
                  <a:cubicBezTo>
                    <a:pt x="55" y="19"/>
                    <a:pt x="54" y="18"/>
                    <a:pt x="54" y="18"/>
                  </a:cubicBezTo>
                  <a:cubicBezTo>
                    <a:pt x="53" y="17"/>
                    <a:pt x="53" y="16"/>
                    <a:pt x="53" y="16"/>
                  </a:cubicBezTo>
                  <a:cubicBezTo>
                    <a:pt x="53" y="16"/>
                    <a:pt x="53" y="18"/>
                    <a:pt x="53" y="15"/>
                  </a:cubicBezTo>
                  <a:cubicBezTo>
                    <a:pt x="52" y="12"/>
                    <a:pt x="52" y="12"/>
                    <a:pt x="52" y="12"/>
                  </a:cubicBezTo>
                  <a:cubicBezTo>
                    <a:pt x="51" y="11"/>
                    <a:pt x="51" y="11"/>
                    <a:pt x="51" y="11"/>
                  </a:cubicBezTo>
                  <a:cubicBezTo>
                    <a:pt x="51" y="11"/>
                    <a:pt x="51" y="10"/>
                    <a:pt x="50" y="10"/>
                  </a:cubicBezTo>
                  <a:cubicBezTo>
                    <a:pt x="50" y="9"/>
                    <a:pt x="48" y="8"/>
                    <a:pt x="48" y="8"/>
                  </a:cubicBezTo>
                  <a:cubicBezTo>
                    <a:pt x="48" y="7"/>
                    <a:pt x="48" y="7"/>
                    <a:pt x="48" y="7"/>
                  </a:cubicBezTo>
                  <a:cubicBezTo>
                    <a:pt x="48" y="7"/>
                    <a:pt x="48" y="6"/>
                    <a:pt x="48" y="6"/>
                  </a:cubicBezTo>
                  <a:cubicBezTo>
                    <a:pt x="47" y="6"/>
                    <a:pt x="46" y="5"/>
                    <a:pt x="46" y="6"/>
                  </a:cubicBezTo>
                  <a:cubicBezTo>
                    <a:pt x="46" y="7"/>
                    <a:pt x="46" y="7"/>
                    <a:pt x="46" y="8"/>
                  </a:cubicBezTo>
                  <a:cubicBezTo>
                    <a:pt x="45" y="8"/>
                    <a:pt x="43" y="8"/>
                    <a:pt x="43" y="8"/>
                  </a:cubicBezTo>
                  <a:cubicBezTo>
                    <a:pt x="43" y="8"/>
                    <a:pt x="43" y="9"/>
                    <a:pt x="43" y="9"/>
                  </a:cubicBezTo>
                  <a:cubicBezTo>
                    <a:pt x="41" y="10"/>
                    <a:pt x="41" y="10"/>
                    <a:pt x="41" y="10"/>
                  </a:cubicBezTo>
                  <a:cubicBezTo>
                    <a:pt x="41" y="10"/>
                    <a:pt x="41" y="9"/>
                    <a:pt x="41" y="10"/>
                  </a:cubicBezTo>
                  <a:cubicBezTo>
                    <a:pt x="42" y="11"/>
                    <a:pt x="42" y="12"/>
                    <a:pt x="42" y="13"/>
                  </a:cubicBezTo>
                  <a:cubicBezTo>
                    <a:pt x="42" y="13"/>
                    <a:pt x="44" y="14"/>
                    <a:pt x="43" y="14"/>
                  </a:cubicBezTo>
                  <a:cubicBezTo>
                    <a:pt x="43" y="14"/>
                    <a:pt x="41" y="14"/>
                    <a:pt x="41" y="14"/>
                  </a:cubicBezTo>
                  <a:cubicBezTo>
                    <a:pt x="41" y="14"/>
                    <a:pt x="40" y="13"/>
                    <a:pt x="40" y="12"/>
                  </a:cubicBezTo>
                  <a:cubicBezTo>
                    <a:pt x="40" y="12"/>
                    <a:pt x="39" y="11"/>
                    <a:pt x="38" y="11"/>
                  </a:cubicBezTo>
                  <a:cubicBezTo>
                    <a:pt x="38" y="11"/>
                    <a:pt x="37" y="11"/>
                    <a:pt x="36" y="12"/>
                  </a:cubicBezTo>
                  <a:cubicBezTo>
                    <a:pt x="36" y="13"/>
                    <a:pt x="36" y="12"/>
                    <a:pt x="36" y="14"/>
                  </a:cubicBezTo>
                  <a:cubicBezTo>
                    <a:pt x="36" y="16"/>
                    <a:pt x="36" y="18"/>
                    <a:pt x="36" y="18"/>
                  </a:cubicBezTo>
                  <a:cubicBezTo>
                    <a:pt x="36" y="18"/>
                    <a:pt x="37" y="19"/>
                    <a:pt x="38" y="20"/>
                  </a:cubicBezTo>
                  <a:cubicBezTo>
                    <a:pt x="38" y="20"/>
                    <a:pt x="39" y="23"/>
                    <a:pt x="39" y="23"/>
                  </a:cubicBezTo>
                  <a:cubicBezTo>
                    <a:pt x="39" y="24"/>
                    <a:pt x="40" y="25"/>
                    <a:pt x="40" y="25"/>
                  </a:cubicBezTo>
                  <a:cubicBezTo>
                    <a:pt x="40" y="25"/>
                    <a:pt x="35" y="23"/>
                    <a:pt x="35" y="22"/>
                  </a:cubicBezTo>
                  <a:cubicBezTo>
                    <a:pt x="35" y="21"/>
                    <a:pt x="35" y="19"/>
                    <a:pt x="34" y="19"/>
                  </a:cubicBezTo>
                  <a:cubicBezTo>
                    <a:pt x="34" y="19"/>
                    <a:pt x="34" y="18"/>
                    <a:pt x="33" y="19"/>
                  </a:cubicBezTo>
                  <a:cubicBezTo>
                    <a:pt x="32" y="19"/>
                    <a:pt x="32" y="19"/>
                    <a:pt x="31" y="19"/>
                  </a:cubicBezTo>
                  <a:cubicBezTo>
                    <a:pt x="31" y="20"/>
                    <a:pt x="31" y="21"/>
                    <a:pt x="31" y="21"/>
                  </a:cubicBezTo>
                  <a:cubicBezTo>
                    <a:pt x="31" y="21"/>
                    <a:pt x="31" y="22"/>
                    <a:pt x="31" y="23"/>
                  </a:cubicBezTo>
                  <a:cubicBezTo>
                    <a:pt x="32" y="25"/>
                    <a:pt x="32" y="25"/>
                    <a:pt x="32" y="26"/>
                  </a:cubicBezTo>
                  <a:cubicBezTo>
                    <a:pt x="33" y="27"/>
                    <a:pt x="34" y="27"/>
                    <a:pt x="34" y="28"/>
                  </a:cubicBezTo>
                  <a:cubicBezTo>
                    <a:pt x="34" y="28"/>
                    <a:pt x="35" y="29"/>
                    <a:pt x="35" y="29"/>
                  </a:cubicBezTo>
                  <a:cubicBezTo>
                    <a:pt x="35" y="29"/>
                    <a:pt x="34" y="31"/>
                    <a:pt x="34" y="31"/>
                  </a:cubicBezTo>
                  <a:cubicBezTo>
                    <a:pt x="34" y="32"/>
                    <a:pt x="33" y="33"/>
                    <a:pt x="33" y="33"/>
                  </a:cubicBezTo>
                  <a:cubicBezTo>
                    <a:pt x="33" y="33"/>
                    <a:pt x="35" y="34"/>
                    <a:pt x="35" y="34"/>
                  </a:cubicBezTo>
                  <a:cubicBezTo>
                    <a:pt x="35" y="34"/>
                    <a:pt x="36" y="35"/>
                    <a:pt x="35" y="36"/>
                  </a:cubicBezTo>
                  <a:cubicBezTo>
                    <a:pt x="34" y="36"/>
                    <a:pt x="34" y="36"/>
                    <a:pt x="33" y="36"/>
                  </a:cubicBezTo>
                  <a:cubicBezTo>
                    <a:pt x="33" y="35"/>
                    <a:pt x="32" y="36"/>
                    <a:pt x="32" y="34"/>
                  </a:cubicBezTo>
                  <a:cubicBezTo>
                    <a:pt x="33" y="33"/>
                    <a:pt x="33" y="32"/>
                    <a:pt x="33" y="32"/>
                  </a:cubicBezTo>
                  <a:cubicBezTo>
                    <a:pt x="32" y="32"/>
                    <a:pt x="31" y="30"/>
                    <a:pt x="31" y="30"/>
                  </a:cubicBezTo>
                  <a:cubicBezTo>
                    <a:pt x="31" y="30"/>
                    <a:pt x="33" y="33"/>
                    <a:pt x="30" y="28"/>
                  </a:cubicBezTo>
                  <a:cubicBezTo>
                    <a:pt x="28" y="24"/>
                    <a:pt x="28" y="24"/>
                    <a:pt x="28" y="24"/>
                  </a:cubicBezTo>
                  <a:cubicBezTo>
                    <a:pt x="28" y="22"/>
                    <a:pt x="28" y="22"/>
                    <a:pt x="28" y="22"/>
                  </a:cubicBezTo>
                  <a:cubicBezTo>
                    <a:pt x="28" y="22"/>
                    <a:pt x="27" y="22"/>
                    <a:pt x="27" y="22"/>
                  </a:cubicBezTo>
                  <a:cubicBezTo>
                    <a:pt x="27" y="22"/>
                    <a:pt x="26" y="21"/>
                    <a:pt x="26" y="21"/>
                  </a:cubicBezTo>
                  <a:cubicBezTo>
                    <a:pt x="26" y="21"/>
                    <a:pt x="24" y="21"/>
                    <a:pt x="24" y="21"/>
                  </a:cubicBezTo>
                  <a:cubicBezTo>
                    <a:pt x="24" y="22"/>
                    <a:pt x="24" y="22"/>
                    <a:pt x="24" y="23"/>
                  </a:cubicBezTo>
                  <a:cubicBezTo>
                    <a:pt x="23" y="23"/>
                    <a:pt x="23" y="25"/>
                    <a:pt x="23" y="25"/>
                  </a:cubicBezTo>
                  <a:cubicBezTo>
                    <a:pt x="22" y="25"/>
                    <a:pt x="22" y="27"/>
                    <a:pt x="22" y="27"/>
                  </a:cubicBezTo>
                  <a:cubicBezTo>
                    <a:pt x="22" y="27"/>
                    <a:pt x="23" y="27"/>
                    <a:pt x="23" y="28"/>
                  </a:cubicBezTo>
                  <a:cubicBezTo>
                    <a:pt x="24" y="29"/>
                    <a:pt x="24" y="30"/>
                    <a:pt x="24" y="30"/>
                  </a:cubicBezTo>
                  <a:cubicBezTo>
                    <a:pt x="24" y="30"/>
                    <a:pt x="23" y="29"/>
                    <a:pt x="23" y="29"/>
                  </a:cubicBezTo>
                  <a:cubicBezTo>
                    <a:pt x="22" y="29"/>
                    <a:pt x="22" y="29"/>
                    <a:pt x="22" y="29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1" y="30"/>
                    <a:pt x="21" y="32"/>
                    <a:pt x="21" y="32"/>
                  </a:cubicBezTo>
                  <a:cubicBezTo>
                    <a:pt x="21" y="32"/>
                    <a:pt x="22" y="33"/>
                    <a:pt x="22" y="33"/>
                  </a:cubicBezTo>
                  <a:cubicBezTo>
                    <a:pt x="22" y="33"/>
                    <a:pt x="22" y="34"/>
                    <a:pt x="22" y="34"/>
                  </a:cubicBezTo>
                  <a:cubicBezTo>
                    <a:pt x="22" y="34"/>
                    <a:pt x="23" y="35"/>
                    <a:pt x="23" y="35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2" y="36"/>
                    <a:pt x="23" y="37"/>
                    <a:pt x="22" y="36"/>
                  </a:cubicBezTo>
                  <a:cubicBezTo>
                    <a:pt x="21" y="35"/>
                    <a:pt x="21" y="36"/>
                    <a:pt x="20" y="35"/>
                  </a:cubicBezTo>
                  <a:cubicBezTo>
                    <a:pt x="20" y="33"/>
                    <a:pt x="20" y="33"/>
                    <a:pt x="20" y="33"/>
                  </a:cubicBezTo>
                  <a:cubicBezTo>
                    <a:pt x="20" y="33"/>
                    <a:pt x="21" y="32"/>
                    <a:pt x="19" y="31"/>
                  </a:cubicBezTo>
                  <a:cubicBezTo>
                    <a:pt x="18" y="29"/>
                    <a:pt x="18" y="28"/>
                    <a:pt x="18" y="28"/>
                  </a:cubicBezTo>
                  <a:cubicBezTo>
                    <a:pt x="18" y="28"/>
                    <a:pt x="17" y="27"/>
                    <a:pt x="16" y="27"/>
                  </a:cubicBezTo>
                  <a:cubicBezTo>
                    <a:pt x="16" y="28"/>
                    <a:pt x="16" y="28"/>
                    <a:pt x="15" y="28"/>
                  </a:cubicBezTo>
                  <a:cubicBezTo>
                    <a:pt x="14" y="29"/>
                    <a:pt x="14" y="29"/>
                    <a:pt x="13" y="29"/>
                  </a:cubicBezTo>
                  <a:cubicBezTo>
                    <a:pt x="13" y="29"/>
                    <a:pt x="11" y="29"/>
                    <a:pt x="11" y="29"/>
                  </a:cubicBezTo>
                  <a:cubicBezTo>
                    <a:pt x="11" y="29"/>
                    <a:pt x="11" y="29"/>
                    <a:pt x="9" y="30"/>
                  </a:cubicBezTo>
                  <a:cubicBezTo>
                    <a:pt x="8" y="32"/>
                    <a:pt x="7" y="32"/>
                    <a:pt x="8" y="32"/>
                  </a:cubicBezTo>
                  <a:cubicBezTo>
                    <a:pt x="9" y="33"/>
                    <a:pt x="11" y="33"/>
                    <a:pt x="11" y="33"/>
                  </a:cubicBezTo>
                  <a:cubicBezTo>
                    <a:pt x="11" y="33"/>
                    <a:pt x="12" y="33"/>
                    <a:pt x="13" y="34"/>
                  </a:cubicBezTo>
                  <a:cubicBezTo>
                    <a:pt x="14" y="34"/>
                    <a:pt x="16" y="36"/>
                    <a:pt x="16" y="36"/>
                  </a:cubicBezTo>
                  <a:cubicBezTo>
                    <a:pt x="18" y="39"/>
                    <a:pt x="18" y="39"/>
                    <a:pt x="18" y="39"/>
                  </a:cubicBezTo>
                  <a:cubicBezTo>
                    <a:pt x="18" y="39"/>
                    <a:pt x="18" y="40"/>
                    <a:pt x="18" y="40"/>
                  </a:cubicBezTo>
                  <a:cubicBezTo>
                    <a:pt x="18" y="40"/>
                    <a:pt x="18" y="40"/>
                    <a:pt x="18" y="41"/>
                  </a:cubicBezTo>
                  <a:cubicBezTo>
                    <a:pt x="18" y="41"/>
                    <a:pt x="18" y="42"/>
                    <a:pt x="18" y="42"/>
                  </a:cubicBezTo>
                  <a:cubicBezTo>
                    <a:pt x="18" y="42"/>
                    <a:pt x="19" y="43"/>
                    <a:pt x="20" y="44"/>
                  </a:cubicBezTo>
                  <a:cubicBezTo>
                    <a:pt x="21" y="44"/>
                    <a:pt x="21" y="44"/>
                    <a:pt x="22" y="44"/>
                  </a:cubicBezTo>
                  <a:cubicBezTo>
                    <a:pt x="23" y="44"/>
                    <a:pt x="22" y="44"/>
                    <a:pt x="23" y="44"/>
                  </a:cubicBezTo>
                  <a:cubicBezTo>
                    <a:pt x="25" y="43"/>
                    <a:pt x="25" y="43"/>
                    <a:pt x="25" y="43"/>
                  </a:cubicBezTo>
                  <a:cubicBezTo>
                    <a:pt x="25" y="43"/>
                    <a:pt x="25" y="43"/>
                    <a:pt x="26" y="43"/>
                  </a:cubicBezTo>
                  <a:cubicBezTo>
                    <a:pt x="28" y="43"/>
                    <a:pt x="27" y="44"/>
                    <a:pt x="28" y="44"/>
                  </a:cubicBezTo>
                  <a:cubicBezTo>
                    <a:pt x="28" y="43"/>
                    <a:pt x="30" y="43"/>
                    <a:pt x="30" y="43"/>
                  </a:cubicBezTo>
                  <a:cubicBezTo>
                    <a:pt x="31" y="43"/>
                    <a:pt x="31" y="42"/>
                    <a:pt x="32" y="43"/>
                  </a:cubicBezTo>
                  <a:cubicBezTo>
                    <a:pt x="32" y="44"/>
                    <a:pt x="32" y="44"/>
                    <a:pt x="32" y="45"/>
                  </a:cubicBezTo>
                  <a:cubicBezTo>
                    <a:pt x="33" y="45"/>
                    <a:pt x="34" y="46"/>
                    <a:pt x="34" y="46"/>
                  </a:cubicBezTo>
                  <a:cubicBezTo>
                    <a:pt x="36" y="46"/>
                    <a:pt x="36" y="46"/>
                    <a:pt x="36" y="46"/>
                  </a:cubicBezTo>
                  <a:cubicBezTo>
                    <a:pt x="36" y="46"/>
                    <a:pt x="36" y="45"/>
                    <a:pt x="37" y="45"/>
                  </a:cubicBezTo>
                  <a:cubicBezTo>
                    <a:pt x="37" y="44"/>
                    <a:pt x="38" y="43"/>
                    <a:pt x="38" y="43"/>
                  </a:cubicBezTo>
                  <a:cubicBezTo>
                    <a:pt x="38" y="43"/>
                    <a:pt x="37" y="43"/>
                    <a:pt x="38" y="44"/>
                  </a:cubicBezTo>
                  <a:cubicBezTo>
                    <a:pt x="39" y="44"/>
                    <a:pt x="39" y="44"/>
                    <a:pt x="40" y="45"/>
                  </a:cubicBezTo>
                  <a:cubicBezTo>
                    <a:pt x="40" y="45"/>
                    <a:pt x="42" y="44"/>
                    <a:pt x="42" y="44"/>
                  </a:cubicBezTo>
                  <a:cubicBezTo>
                    <a:pt x="43" y="44"/>
                    <a:pt x="43" y="44"/>
                    <a:pt x="43" y="44"/>
                  </a:cubicBezTo>
                  <a:cubicBezTo>
                    <a:pt x="43" y="44"/>
                    <a:pt x="42" y="45"/>
                    <a:pt x="43" y="45"/>
                  </a:cubicBezTo>
                  <a:cubicBezTo>
                    <a:pt x="43" y="45"/>
                    <a:pt x="42" y="45"/>
                    <a:pt x="43" y="45"/>
                  </a:cubicBezTo>
                  <a:cubicBezTo>
                    <a:pt x="44" y="45"/>
                    <a:pt x="45" y="44"/>
                    <a:pt x="45" y="44"/>
                  </a:cubicBezTo>
                  <a:cubicBezTo>
                    <a:pt x="45" y="44"/>
                    <a:pt x="44" y="45"/>
                    <a:pt x="44" y="46"/>
                  </a:cubicBezTo>
                  <a:cubicBezTo>
                    <a:pt x="44" y="46"/>
                    <a:pt x="44" y="47"/>
                    <a:pt x="44" y="47"/>
                  </a:cubicBezTo>
                  <a:cubicBezTo>
                    <a:pt x="44" y="47"/>
                    <a:pt x="44" y="48"/>
                    <a:pt x="45" y="49"/>
                  </a:cubicBezTo>
                  <a:cubicBezTo>
                    <a:pt x="46" y="49"/>
                    <a:pt x="47" y="49"/>
                    <a:pt x="47" y="49"/>
                  </a:cubicBezTo>
                  <a:cubicBezTo>
                    <a:pt x="47" y="49"/>
                    <a:pt x="49" y="49"/>
                    <a:pt x="49" y="49"/>
                  </a:cubicBezTo>
                  <a:cubicBezTo>
                    <a:pt x="49" y="50"/>
                    <a:pt x="49" y="49"/>
                    <a:pt x="49" y="50"/>
                  </a:cubicBezTo>
                  <a:cubicBezTo>
                    <a:pt x="49" y="50"/>
                    <a:pt x="50" y="49"/>
                    <a:pt x="50" y="49"/>
                  </a:cubicBezTo>
                  <a:cubicBezTo>
                    <a:pt x="51" y="49"/>
                    <a:pt x="52" y="49"/>
                    <a:pt x="52" y="49"/>
                  </a:cubicBezTo>
                  <a:cubicBezTo>
                    <a:pt x="52" y="50"/>
                    <a:pt x="51" y="51"/>
                    <a:pt x="51" y="51"/>
                  </a:cubicBezTo>
                  <a:cubicBezTo>
                    <a:pt x="51" y="51"/>
                    <a:pt x="51" y="51"/>
                    <a:pt x="51" y="52"/>
                  </a:cubicBezTo>
                  <a:cubicBezTo>
                    <a:pt x="51" y="52"/>
                    <a:pt x="53" y="52"/>
                    <a:pt x="53" y="52"/>
                  </a:cubicBezTo>
                  <a:cubicBezTo>
                    <a:pt x="53" y="52"/>
                    <a:pt x="53" y="51"/>
                    <a:pt x="54" y="52"/>
                  </a:cubicBezTo>
                  <a:cubicBezTo>
                    <a:pt x="54" y="53"/>
                    <a:pt x="54" y="53"/>
                    <a:pt x="54" y="53"/>
                  </a:cubicBezTo>
                  <a:cubicBezTo>
                    <a:pt x="53" y="53"/>
                    <a:pt x="53" y="52"/>
                    <a:pt x="53" y="54"/>
                  </a:cubicBezTo>
                  <a:cubicBezTo>
                    <a:pt x="52" y="55"/>
                    <a:pt x="53" y="56"/>
                    <a:pt x="53" y="56"/>
                  </a:cubicBezTo>
                  <a:cubicBezTo>
                    <a:pt x="54" y="58"/>
                    <a:pt x="54" y="58"/>
                    <a:pt x="54" y="58"/>
                  </a:cubicBezTo>
                  <a:cubicBezTo>
                    <a:pt x="54" y="58"/>
                    <a:pt x="55" y="58"/>
                    <a:pt x="56" y="58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7" y="57"/>
                    <a:pt x="57" y="57"/>
                    <a:pt x="58" y="57"/>
                  </a:cubicBezTo>
                  <a:cubicBezTo>
                    <a:pt x="58" y="57"/>
                    <a:pt x="59" y="58"/>
                    <a:pt x="59" y="58"/>
                  </a:cubicBezTo>
                  <a:cubicBezTo>
                    <a:pt x="59" y="59"/>
                    <a:pt x="59" y="59"/>
                    <a:pt x="59" y="59"/>
                  </a:cubicBezTo>
                  <a:cubicBezTo>
                    <a:pt x="59" y="59"/>
                    <a:pt x="59" y="60"/>
                    <a:pt x="59" y="60"/>
                  </a:cubicBezTo>
                  <a:cubicBezTo>
                    <a:pt x="60" y="61"/>
                    <a:pt x="61" y="61"/>
                    <a:pt x="61" y="61"/>
                  </a:cubicBezTo>
                  <a:cubicBezTo>
                    <a:pt x="61" y="61"/>
                    <a:pt x="61" y="61"/>
                    <a:pt x="61" y="62"/>
                  </a:cubicBezTo>
                  <a:cubicBezTo>
                    <a:pt x="62" y="63"/>
                    <a:pt x="64" y="64"/>
                    <a:pt x="64" y="64"/>
                  </a:cubicBezTo>
                  <a:cubicBezTo>
                    <a:pt x="64" y="64"/>
                    <a:pt x="61" y="63"/>
                    <a:pt x="61" y="63"/>
                  </a:cubicBezTo>
                  <a:cubicBezTo>
                    <a:pt x="60" y="63"/>
                    <a:pt x="58" y="63"/>
                    <a:pt x="58" y="63"/>
                  </a:cubicBezTo>
                  <a:cubicBezTo>
                    <a:pt x="57" y="63"/>
                    <a:pt x="55" y="63"/>
                    <a:pt x="55" y="63"/>
                  </a:cubicBezTo>
                  <a:cubicBezTo>
                    <a:pt x="52" y="64"/>
                    <a:pt x="52" y="64"/>
                    <a:pt x="52" y="64"/>
                  </a:cubicBezTo>
                  <a:cubicBezTo>
                    <a:pt x="52" y="64"/>
                    <a:pt x="50" y="65"/>
                    <a:pt x="49" y="65"/>
                  </a:cubicBezTo>
                  <a:cubicBezTo>
                    <a:pt x="49" y="65"/>
                    <a:pt x="48" y="65"/>
                    <a:pt x="47" y="65"/>
                  </a:cubicBezTo>
                  <a:cubicBezTo>
                    <a:pt x="47" y="66"/>
                    <a:pt x="46" y="66"/>
                    <a:pt x="45" y="66"/>
                  </a:cubicBezTo>
                  <a:cubicBezTo>
                    <a:pt x="45" y="66"/>
                    <a:pt x="43" y="66"/>
                    <a:pt x="42" y="66"/>
                  </a:cubicBezTo>
                  <a:cubicBezTo>
                    <a:pt x="42" y="66"/>
                    <a:pt x="41" y="66"/>
                    <a:pt x="41" y="66"/>
                  </a:cubicBezTo>
                  <a:cubicBezTo>
                    <a:pt x="38" y="67"/>
                    <a:pt x="38" y="67"/>
                    <a:pt x="38" y="67"/>
                  </a:cubicBezTo>
                  <a:cubicBezTo>
                    <a:pt x="39" y="68"/>
                    <a:pt x="39" y="68"/>
                    <a:pt x="39" y="68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2" y="69"/>
                    <a:pt x="43" y="70"/>
                    <a:pt x="43" y="70"/>
                  </a:cubicBezTo>
                  <a:cubicBezTo>
                    <a:pt x="43" y="70"/>
                    <a:pt x="44" y="71"/>
                    <a:pt x="45" y="72"/>
                  </a:cubicBezTo>
                  <a:cubicBezTo>
                    <a:pt x="45" y="72"/>
                    <a:pt x="46" y="73"/>
                    <a:pt x="46" y="73"/>
                  </a:cubicBezTo>
                  <a:lnTo>
                    <a:pt x="48" y="74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79" name="Freeform 19">
              <a:extLst>
                <a:ext uri="{FF2B5EF4-FFF2-40B4-BE49-F238E27FC236}">
                  <a16:creationId xmlns:a16="http://schemas.microsoft.com/office/drawing/2014/main" id="{09F62F06-9AC2-4605-9FCB-378EEFA75B96}"/>
                </a:ext>
              </a:extLst>
            </p:cNvPr>
            <p:cNvSpPr>
              <a:spLocks/>
            </p:cNvSpPr>
            <p:nvPr/>
          </p:nvSpPr>
          <p:spPr bwMode="auto">
            <a:xfrm>
              <a:off x="5322812" y="2251719"/>
              <a:ext cx="802584" cy="653101"/>
            </a:xfrm>
            <a:custGeom>
              <a:avLst/>
              <a:gdLst>
                <a:gd name="T0" fmla="*/ 194 w 352"/>
                <a:gd name="T1" fmla="*/ 16 h 295"/>
                <a:gd name="T2" fmla="*/ 260 w 352"/>
                <a:gd name="T3" fmla="*/ 5 h 295"/>
                <a:gd name="T4" fmla="*/ 289 w 352"/>
                <a:gd name="T5" fmla="*/ 13 h 295"/>
                <a:gd name="T6" fmla="*/ 314 w 352"/>
                <a:gd name="T7" fmla="*/ 60 h 295"/>
                <a:gd name="T8" fmla="*/ 314 w 352"/>
                <a:gd name="T9" fmla="*/ 90 h 295"/>
                <a:gd name="T10" fmla="*/ 303 w 352"/>
                <a:gd name="T11" fmla="*/ 114 h 295"/>
                <a:gd name="T12" fmla="*/ 318 w 352"/>
                <a:gd name="T13" fmla="*/ 139 h 295"/>
                <a:gd name="T14" fmla="*/ 326 w 352"/>
                <a:gd name="T15" fmla="*/ 158 h 295"/>
                <a:gd name="T16" fmla="*/ 344 w 352"/>
                <a:gd name="T17" fmla="*/ 175 h 295"/>
                <a:gd name="T18" fmla="*/ 346 w 352"/>
                <a:gd name="T19" fmla="*/ 189 h 295"/>
                <a:gd name="T20" fmla="*/ 344 w 352"/>
                <a:gd name="T21" fmla="*/ 210 h 295"/>
                <a:gd name="T22" fmla="*/ 327 w 352"/>
                <a:gd name="T23" fmla="*/ 235 h 295"/>
                <a:gd name="T24" fmla="*/ 317 w 352"/>
                <a:gd name="T25" fmla="*/ 269 h 295"/>
                <a:gd name="T26" fmla="*/ 322 w 352"/>
                <a:gd name="T27" fmla="*/ 280 h 295"/>
                <a:gd name="T28" fmla="*/ 315 w 352"/>
                <a:gd name="T29" fmla="*/ 285 h 295"/>
                <a:gd name="T30" fmla="*/ 309 w 352"/>
                <a:gd name="T31" fmla="*/ 283 h 295"/>
                <a:gd name="T32" fmla="*/ 302 w 352"/>
                <a:gd name="T33" fmla="*/ 282 h 295"/>
                <a:gd name="T34" fmla="*/ 296 w 352"/>
                <a:gd name="T35" fmla="*/ 280 h 295"/>
                <a:gd name="T36" fmla="*/ 290 w 352"/>
                <a:gd name="T37" fmla="*/ 275 h 295"/>
                <a:gd name="T38" fmla="*/ 283 w 352"/>
                <a:gd name="T39" fmla="*/ 272 h 295"/>
                <a:gd name="T40" fmla="*/ 276 w 352"/>
                <a:gd name="T41" fmla="*/ 271 h 295"/>
                <a:gd name="T42" fmla="*/ 267 w 352"/>
                <a:gd name="T43" fmla="*/ 273 h 295"/>
                <a:gd name="T44" fmla="*/ 262 w 352"/>
                <a:gd name="T45" fmla="*/ 275 h 295"/>
                <a:gd name="T46" fmla="*/ 256 w 352"/>
                <a:gd name="T47" fmla="*/ 279 h 295"/>
                <a:gd name="T48" fmla="*/ 250 w 352"/>
                <a:gd name="T49" fmla="*/ 282 h 295"/>
                <a:gd name="T50" fmla="*/ 245 w 352"/>
                <a:gd name="T51" fmla="*/ 277 h 295"/>
                <a:gd name="T52" fmla="*/ 240 w 352"/>
                <a:gd name="T53" fmla="*/ 280 h 295"/>
                <a:gd name="T54" fmla="*/ 235 w 352"/>
                <a:gd name="T55" fmla="*/ 281 h 295"/>
                <a:gd name="T56" fmla="*/ 230 w 352"/>
                <a:gd name="T57" fmla="*/ 284 h 295"/>
                <a:gd name="T58" fmla="*/ 225 w 352"/>
                <a:gd name="T59" fmla="*/ 289 h 295"/>
                <a:gd name="T60" fmla="*/ 223 w 352"/>
                <a:gd name="T61" fmla="*/ 294 h 295"/>
                <a:gd name="T62" fmla="*/ 216 w 352"/>
                <a:gd name="T63" fmla="*/ 295 h 295"/>
                <a:gd name="T64" fmla="*/ 215 w 352"/>
                <a:gd name="T65" fmla="*/ 288 h 295"/>
                <a:gd name="T66" fmla="*/ 207 w 352"/>
                <a:gd name="T67" fmla="*/ 283 h 295"/>
                <a:gd name="T68" fmla="*/ 195 w 352"/>
                <a:gd name="T69" fmla="*/ 279 h 295"/>
                <a:gd name="T70" fmla="*/ 185 w 352"/>
                <a:gd name="T71" fmla="*/ 289 h 295"/>
                <a:gd name="T72" fmla="*/ 181 w 352"/>
                <a:gd name="T73" fmla="*/ 283 h 295"/>
                <a:gd name="T74" fmla="*/ 169 w 352"/>
                <a:gd name="T75" fmla="*/ 270 h 295"/>
                <a:gd name="T76" fmla="*/ 147 w 352"/>
                <a:gd name="T77" fmla="*/ 262 h 295"/>
                <a:gd name="T78" fmla="*/ 137 w 352"/>
                <a:gd name="T79" fmla="*/ 251 h 295"/>
                <a:gd name="T80" fmla="*/ 117 w 352"/>
                <a:gd name="T81" fmla="*/ 244 h 295"/>
                <a:gd name="T82" fmla="*/ 106 w 352"/>
                <a:gd name="T83" fmla="*/ 255 h 295"/>
                <a:gd name="T84" fmla="*/ 92 w 352"/>
                <a:gd name="T85" fmla="*/ 252 h 295"/>
                <a:gd name="T86" fmla="*/ 87 w 352"/>
                <a:gd name="T87" fmla="*/ 241 h 295"/>
                <a:gd name="T88" fmla="*/ 77 w 352"/>
                <a:gd name="T89" fmla="*/ 236 h 295"/>
                <a:gd name="T90" fmla="*/ 66 w 352"/>
                <a:gd name="T91" fmla="*/ 231 h 295"/>
                <a:gd name="T92" fmla="*/ 51 w 352"/>
                <a:gd name="T93" fmla="*/ 226 h 295"/>
                <a:gd name="T94" fmla="*/ 40 w 352"/>
                <a:gd name="T95" fmla="*/ 222 h 295"/>
                <a:gd name="T96" fmla="*/ 38 w 352"/>
                <a:gd name="T97" fmla="*/ 218 h 295"/>
                <a:gd name="T98" fmla="*/ 35 w 352"/>
                <a:gd name="T99" fmla="*/ 198 h 295"/>
                <a:gd name="T100" fmla="*/ 28 w 352"/>
                <a:gd name="T101" fmla="*/ 184 h 295"/>
                <a:gd name="T102" fmla="*/ 24 w 352"/>
                <a:gd name="T103" fmla="*/ 164 h 295"/>
                <a:gd name="T104" fmla="*/ 20 w 352"/>
                <a:gd name="T105" fmla="*/ 139 h 295"/>
                <a:gd name="T106" fmla="*/ 4 w 352"/>
                <a:gd name="T107" fmla="*/ 113 h 295"/>
                <a:gd name="T108" fmla="*/ 4 w 352"/>
                <a:gd name="T109" fmla="*/ 80 h 295"/>
                <a:gd name="T110" fmla="*/ 6 w 352"/>
                <a:gd name="T111" fmla="*/ 63 h 295"/>
                <a:gd name="T112" fmla="*/ 45 w 352"/>
                <a:gd name="T113" fmla="*/ 45 h 295"/>
                <a:gd name="T114" fmla="*/ 64 w 352"/>
                <a:gd name="T115" fmla="*/ 32 h 295"/>
                <a:gd name="T116" fmla="*/ 89 w 352"/>
                <a:gd name="T117" fmla="*/ 12 h 295"/>
                <a:gd name="T118" fmla="*/ 121 w 352"/>
                <a:gd name="T119" fmla="*/ 2 h 295"/>
                <a:gd name="T120" fmla="*/ 132 w 352"/>
                <a:gd name="T121" fmla="*/ 14 h 295"/>
                <a:gd name="T122" fmla="*/ 151 w 352"/>
                <a:gd name="T123" fmla="*/ 24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52" h="295">
                  <a:moveTo>
                    <a:pt x="155" y="23"/>
                  </a:moveTo>
                  <a:cubicBezTo>
                    <a:pt x="157" y="23"/>
                    <a:pt x="166" y="16"/>
                    <a:pt x="166" y="16"/>
                  </a:cubicBezTo>
                  <a:cubicBezTo>
                    <a:pt x="166" y="16"/>
                    <a:pt x="171" y="18"/>
                    <a:pt x="174" y="17"/>
                  </a:cubicBezTo>
                  <a:cubicBezTo>
                    <a:pt x="177" y="17"/>
                    <a:pt x="187" y="16"/>
                    <a:pt x="187" y="16"/>
                  </a:cubicBezTo>
                  <a:cubicBezTo>
                    <a:pt x="187" y="16"/>
                    <a:pt x="192" y="16"/>
                    <a:pt x="194" y="16"/>
                  </a:cubicBezTo>
                  <a:cubicBezTo>
                    <a:pt x="196" y="16"/>
                    <a:pt x="205" y="15"/>
                    <a:pt x="207" y="15"/>
                  </a:cubicBezTo>
                  <a:cubicBezTo>
                    <a:pt x="209" y="15"/>
                    <a:pt x="215" y="14"/>
                    <a:pt x="216" y="13"/>
                  </a:cubicBezTo>
                  <a:cubicBezTo>
                    <a:pt x="218" y="13"/>
                    <a:pt x="230" y="12"/>
                    <a:pt x="231" y="12"/>
                  </a:cubicBezTo>
                  <a:cubicBezTo>
                    <a:pt x="233" y="12"/>
                    <a:pt x="252" y="10"/>
                    <a:pt x="252" y="10"/>
                  </a:cubicBezTo>
                  <a:cubicBezTo>
                    <a:pt x="260" y="5"/>
                    <a:pt x="260" y="5"/>
                    <a:pt x="260" y="5"/>
                  </a:cubicBezTo>
                  <a:cubicBezTo>
                    <a:pt x="269" y="3"/>
                    <a:pt x="269" y="3"/>
                    <a:pt x="269" y="3"/>
                  </a:cubicBezTo>
                  <a:cubicBezTo>
                    <a:pt x="269" y="3"/>
                    <a:pt x="272" y="0"/>
                    <a:pt x="272" y="1"/>
                  </a:cubicBezTo>
                  <a:cubicBezTo>
                    <a:pt x="273" y="3"/>
                    <a:pt x="275" y="6"/>
                    <a:pt x="275" y="6"/>
                  </a:cubicBezTo>
                  <a:cubicBezTo>
                    <a:pt x="275" y="6"/>
                    <a:pt x="286" y="6"/>
                    <a:pt x="286" y="6"/>
                  </a:cubicBezTo>
                  <a:cubicBezTo>
                    <a:pt x="286" y="7"/>
                    <a:pt x="289" y="13"/>
                    <a:pt x="289" y="13"/>
                  </a:cubicBezTo>
                  <a:cubicBezTo>
                    <a:pt x="292" y="16"/>
                    <a:pt x="292" y="16"/>
                    <a:pt x="292" y="16"/>
                  </a:cubicBezTo>
                  <a:cubicBezTo>
                    <a:pt x="292" y="16"/>
                    <a:pt x="293" y="21"/>
                    <a:pt x="293" y="24"/>
                  </a:cubicBezTo>
                  <a:cubicBezTo>
                    <a:pt x="294" y="26"/>
                    <a:pt x="301" y="38"/>
                    <a:pt x="301" y="38"/>
                  </a:cubicBezTo>
                  <a:cubicBezTo>
                    <a:pt x="306" y="49"/>
                    <a:pt x="306" y="49"/>
                    <a:pt x="306" y="49"/>
                  </a:cubicBezTo>
                  <a:cubicBezTo>
                    <a:pt x="314" y="60"/>
                    <a:pt x="314" y="60"/>
                    <a:pt x="314" y="60"/>
                  </a:cubicBezTo>
                  <a:cubicBezTo>
                    <a:pt x="315" y="68"/>
                    <a:pt x="315" y="68"/>
                    <a:pt x="315" y="68"/>
                  </a:cubicBezTo>
                  <a:cubicBezTo>
                    <a:pt x="315" y="68"/>
                    <a:pt x="318" y="71"/>
                    <a:pt x="318" y="73"/>
                  </a:cubicBezTo>
                  <a:cubicBezTo>
                    <a:pt x="318" y="74"/>
                    <a:pt x="318" y="77"/>
                    <a:pt x="318" y="78"/>
                  </a:cubicBezTo>
                  <a:cubicBezTo>
                    <a:pt x="319" y="78"/>
                    <a:pt x="320" y="83"/>
                    <a:pt x="319" y="83"/>
                  </a:cubicBezTo>
                  <a:cubicBezTo>
                    <a:pt x="318" y="84"/>
                    <a:pt x="314" y="90"/>
                    <a:pt x="314" y="90"/>
                  </a:cubicBezTo>
                  <a:cubicBezTo>
                    <a:pt x="310" y="92"/>
                    <a:pt x="310" y="92"/>
                    <a:pt x="310" y="92"/>
                  </a:cubicBezTo>
                  <a:cubicBezTo>
                    <a:pt x="305" y="99"/>
                    <a:pt x="305" y="99"/>
                    <a:pt x="305" y="99"/>
                  </a:cubicBezTo>
                  <a:cubicBezTo>
                    <a:pt x="302" y="108"/>
                    <a:pt x="302" y="108"/>
                    <a:pt x="302" y="108"/>
                  </a:cubicBezTo>
                  <a:cubicBezTo>
                    <a:pt x="301" y="111"/>
                    <a:pt x="301" y="111"/>
                    <a:pt x="301" y="111"/>
                  </a:cubicBezTo>
                  <a:cubicBezTo>
                    <a:pt x="301" y="111"/>
                    <a:pt x="302" y="114"/>
                    <a:pt x="303" y="114"/>
                  </a:cubicBezTo>
                  <a:cubicBezTo>
                    <a:pt x="305" y="114"/>
                    <a:pt x="312" y="115"/>
                    <a:pt x="312" y="115"/>
                  </a:cubicBezTo>
                  <a:cubicBezTo>
                    <a:pt x="318" y="119"/>
                    <a:pt x="318" y="119"/>
                    <a:pt x="318" y="119"/>
                  </a:cubicBezTo>
                  <a:cubicBezTo>
                    <a:pt x="318" y="123"/>
                    <a:pt x="318" y="123"/>
                    <a:pt x="318" y="123"/>
                  </a:cubicBezTo>
                  <a:cubicBezTo>
                    <a:pt x="318" y="123"/>
                    <a:pt x="319" y="131"/>
                    <a:pt x="319" y="132"/>
                  </a:cubicBezTo>
                  <a:cubicBezTo>
                    <a:pt x="319" y="132"/>
                    <a:pt x="318" y="139"/>
                    <a:pt x="318" y="139"/>
                  </a:cubicBezTo>
                  <a:cubicBezTo>
                    <a:pt x="318" y="139"/>
                    <a:pt x="320" y="143"/>
                    <a:pt x="320" y="144"/>
                  </a:cubicBezTo>
                  <a:cubicBezTo>
                    <a:pt x="321" y="145"/>
                    <a:pt x="323" y="147"/>
                    <a:pt x="323" y="148"/>
                  </a:cubicBezTo>
                  <a:cubicBezTo>
                    <a:pt x="324" y="148"/>
                    <a:pt x="324" y="149"/>
                    <a:pt x="324" y="149"/>
                  </a:cubicBezTo>
                  <a:cubicBezTo>
                    <a:pt x="326" y="154"/>
                    <a:pt x="326" y="154"/>
                    <a:pt x="326" y="154"/>
                  </a:cubicBezTo>
                  <a:cubicBezTo>
                    <a:pt x="326" y="158"/>
                    <a:pt x="326" y="158"/>
                    <a:pt x="326" y="158"/>
                  </a:cubicBezTo>
                  <a:cubicBezTo>
                    <a:pt x="326" y="158"/>
                    <a:pt x="326" y="161"/>
                    <a:pt x="328" y="161"/>
                  </a:cubicBezTo>
                  <a:cubicBezTo>
                    <a:pt x="330" y="161"/>
                    <a:pt x="331" y="162"/>
                    <a:pt x="331" y="164"/>
                  </a:cubicBezTo>
                  <a:cubicBezTo>
                    <a:pt x="331" y="166"/>
                    <a:pt x="336" y="168"/>
                    <a:pt x="336" y="168"/>
                  </a:cubicBezTo>
                  <a:cubicBezTo>
                    <a:pt x="336" y="168"/>
                    <a:pt x="336" y="172"/>
                    <a:pt x="337" y="173"/>
                  </a:cubicBezTo>
                  <a:cubicBezTo>
                    <a:pt x="339" y="174"/>
                    <a:pt x="341" y="175"/>
                    <a:pt x="344" y="175"/>
                  </a:cubicBezTo>
                  <a:cubicBezTo>
                    <a:pt x="347" y="176"/>
                    <a:pt x="346" y="180"/>
                    <a:pt x="348" y="181"/>
                  </a:cubicBezTo>
                  <a:cubicBezTo>
                    <a:pt x="350" y="182"/>
                    <a:pt x="352" y="184"/>
                    <a:pt x="350" y="184"/>
                  </a:cubicBezTo>
                  <a:cubicBezTo>
                    <a:pt x="349" y="185"/>
                    <a:pt x="346" y="185"/>
                    <a:pt x="346" y="185"/>
                  </a:cubicBezTo>
                  <a:cubicBezTo>
                    <a:pt x="346" y="185"/>
                    <a:pt x="345" y="186"/>
                    <a:pt x="345" y="188"/>
                  </a:cubicBezTo>
                  <a:cubicBezTo>
                    <a:pt x="346" y="189"/>
                    <a:pt x="346" y="189"/>
                    <a:pt x="346" y="189"/>
                  </a:cubicBezTo>
                  <a:cubicBezTo>
                    <a:pt x="350" y="194"/>
                    <a:pt x="350" y="194"/>
                    <a:pt x="350" y="194"/>
                  </a:cubicBezTo>
                  <a:cubicBezTo>
                    <a:pt x="350" y="200"/>
                    <a:pt x="350" y="200"/>
                    <a:pt x="350" y="200"/>
                  </a:cubicBezTo>
                  <a:cubicBezTo>
                    <a:pt x="350" y="200"/>
                    <a:pt x="350" y="202"/>
                    <a:pt x="350" y="204"/>
                  </a:cubicBezTo>
                  <a:cubicBezTo>
                    <a:pt x="350" y="205"/>
                    <a:pt x="349" y="207"/>
                    <a:pt x="347" y="207"/>
                  </a:cubicBezTo>
                  <a:cubicBezTo>
                    <a:pt x="345" y="207"/>
                    <a:pt x="345" y="210"/>
                    <a:pt x="344" y="210"/>
                  </a:cubicBezTo>
                  <a:cubicBezTo>
                    <a:pt x="343" y="211"/>
                    <a:pt x="341" y="208"/>
                    <a:pt x="340" y="211"/>
                  </a:cubicBezTo>
                  <a:cubicBezTo>
                    <a:pt x="339" y="215"/>
                    <a:pt x="337" y="218"/>
                    <a:pt x="337" y="219"/>
                  </a:cubicBezTo>
                  <a:cubicBezTo>
                    <a:pt x="336" y="220"/>
                    <a:pt x="333" y="221"/>
                    <a:pt x="333" y="223"/>
                  </a:cubicBezTo>
                  <a:cubicBezTo>
                    <a:pt x="332" y="225"/>
                    <a:pt x="332" y="223"/>
                    <a:pt x="330" y="228"/>
                  </a:cubicBezTo>
                  <a:cubicBezTo>
                    <a:pt x="328" y="233"/>
                    <a:pt x="327" y="235"/>
                    <a:pt x="327" y="235"/>
                  </a:cubicBezTo>
                  <a:cubicBezTo>
                    <a:pt x="318" y="247"/>
                    <a:pt x="318" y="247"/>
                    <a:pt x="318" y="247"/>
                  </a:cubicBezTo>
                  <a:cubicBezTo>
                    <a:pt x="318" y="247"/>
                    <a:pt x="313" y="255"/>
                    <a:pt x="313" y="256"/>
                  </a:cubicBezTo>
                  <a:cubicBezTo>
                    <a:pt x="313" y="257"/>
                    <a:pt x="313" y="261"/>
                    <a:pt x="313" y="261"/>
                  </a:cubicBezTo>
                  <a:cubicBezTo>
                    <a:pt x="317" y="265"/>
                    <a:pt x="317" y="265"/>
                    <a:pt x="317" y="265"/>
                  </a:cubicBezTo>
                  <a:cubicBezTo>
                    <a:pt x="317" y="269"/>
                    <a:pt x="317" y="269"/>
                    <a:pt x="317" y="269"/>
                  </a:cubicBezTo>
                  <a:cubicBezTo>
                    <a:pt x="317" y="269"/>
                    <a:pt x="317" y="272"/>
                    <a:pt x="318" y="273"/>
                  </a:cubicBezTo>
                  <a:cubicBezTo>
                    <a:pt x="319" y="273"/>
                    <a:pt x="319" y="273"/>
                    <a:pt x="319" y="273"/>
                  </a:cubicBezTo>
                  <a:cubicBezTo>
                    <a:pt x="318" y="276"/>
                    <a:pt x="318" y="276"/>
                    <a:pt x="318" y="276"/>
                  </a:cubicBezTo>
                  <a:cubicBezTo>
                    <a:pt x="318" y="276"/>
                    <a:pt x="319" y="279"/>
                    <a:pt x="320" y="279"/>
                  </a:cubicBezTo>
                  <a:cubicBezTo>
                    <a:pt x="320" y="279"/>
                    <a:pt x="322" y="280"/>
                    <a:pt x="322" y="280"/>
                  </a:cubicBezTo>
                  <a:cubicBezTo>
                    <a:pt x="322" y="280"/>
                    <a:pt x="324" y="282"/>
                    <a:pt x="324" y="282"/>
                  </a:cubicBezTo>
                  <a:cubicBezTo>
                    <a:pt x="325" y="283"/>
                    <a:pt x="324" y="285"/>
                    <a:pt x="324" y="285"/>
                  </a:cubicBezTo>
                  <a:cubicBezTo>
                    <a:pt x="324" y="285"/>
                    <a:pt x="324" y="286"/>
                    <a:pt x="323" y="286"/>
                  </a:cubicBezTo>
                  <a:cubicBezTo>
                    <a:pt x="322" y="286"/>
                    <a:pt x="322" y="286"/>
                    <a:pt x="320" y="286"/>
                  </a:cubicBezTo>
                  <a:cubicBezTo>
                    <a:pt x="319" y="285"/>
                    <a:pt x="316" y="285"/>
                    <a:pt x="315" y="285"/>
                  </a:cubicBezTo>
                  <a:cubicBezTo>
                    <a:pt x="314" y="285"/>
                    <a:pt x="314" y="285"/>
                    <a:pt x="314" y="285"/>
                  </a:cubicBezTo>
                  <a:cubicBezTo>
                    <a:pt x="313" y="285"/>
                    <a:pt x="313" y="285"/>
                    <a:pt x="312" y="286"/>
                  </a:cubicBezTo>
                  <a:cubicBezTo>
                    <a:pt x="312" y="285"/>
                    <a:pt x="312" y="285"/>
                    <a:pt x="312" y="285"/>
                  </a:cubicBezTo>
                  <a:cubicBezTo>
                    <a:pt x="312" y="284"/>
                    <a:pt x="312" y="283"/>
                    <a:pt x="312" y="283"/>
                  </a:cubicBezTo>
                  <a:cubicBezTo>
                    <a:pt x="312" y="283"/>
                    <a:pt x="309" y="283"/>
                    <a:pt x="309" y="283"/>
                  </a:cubicBezTo>
                  <a:cubicBezTo>
                    <a:pt x="308" y="283"/>
                    <a:pt x="307" y="283"/>
                    <a:pt x="307" y="283"/>
                  </a:cubicBezTo>
                  <a:cubicBezTo>
                    <a:pt x="307" y="283"/>
                    <a:pt x="305" y="282"/>
                    <a:pt x="305" y="282"/>
                  </a:cubicBezTo>
                  <a:cubicBezTo>
                    <a:pt x="305" y="282"/>
                    <a:pt x="304" y="282"/>
                    <a:pt x="304" y="282"/>
                  </a:cubicBezTo>
                  <a:cubicBezTo>
                    <a:pt x="304" y="281"/>
                    <a:pt x="303" y="282"/>
                    <a:pt x="303" y="282"/>
                  </a:cubicBezTo>
                  <a:cubicBezTo>
                    <a:pt x="302" y="282"/>
                    <a:pt x="302" y="282"/>
                    <a:pt x="302" y="282"/>
                  </a:cubicBezTo>
                  <a:cubicBezTo>
                    <a:pt x="300" y="282"/>
                    <a:pt x="300" y="282"/>
                    <a:pt x="300" y="282"/>
                  </a:cubicBezTo>
                  <a:cubicBezTo>
                    <a:pt x="300" y="282"/>
                    <a:pt x="300" y="281"/>
                    <a:pt x="300" y="281"/>
                  </a:cubicBezTo>
                  <a:cubicBezTo>
                    <a:pt x="300" y="280"/>
                    <a:pt x="299" y="281"/>
                    <a:pt x="299" y="281"/>
                  </a:cubicBezTo>
                  <a:cubicBezTo>
                    <a:pt x="299" y="281"/>
                    <a:pt x="297" y="281"/>
                    <a:pt x="297" y="281"/>
                  </a:cubicBezTo>
                  <a:cubicBezTo>
                    <a:pt x="297" y="280"/>
                    <a:pt x="296" y="280"/>
                    <a:pt x="296" y="280"/>
                  </a:cubicBezTo>
                  <a:cubicBezTo>
                    <a:pt x="296" y="280"/>
                    <a:pt x="293" y="280"/>
                    <a:pt x="292" y="280"/>
                  </a:cubicBezTo>
                  <a:cubicBezTo>
                    <a:pt x="292" y="279"/>
                    <a:pt x="292" y="279"/>
                    <a:pt x="292" y="279"/>
                  </a:cubicBezTo>
                  <a:cubicBezTo>
                    <a:pt x="292" y="279"/>
                    <a:pt x="292" y="278"/>
                    <a:pt x="292" y="277"/>
                  </a:cubicBezTo>
                  <a:cubicBezTo>
                    <a:pt x="292" y="277"/>
                    <a:pt x="291" y="277"/>
                    <a:pt x="291" y="276"/>
                  </a:cubicBezTo>
                  <a:cubicBezTo>
                    <a:pt x="291" y="276"/>
                    <a:pt x="290" y="275"/>
                    <a:pt x="290" y="275"/>
                  </a:cubicBezTo>
                  <a:cubicBezTo>
                    <a:pt x="290" y="274"/>
                    <a:pt x="289" y="274"/>
                    <a:pt x="289" y="273"/>
                  </a:cubicBezTo>
                  <a:cubicBezTo>
                    <a:pt x="289" y="273"/>
                    <a:pt x="288" y="274"/>
                    <a:pt x="288" y="274"/>
                  </a:cubicBezTo>
                  <a:cubicBezTo>
                    <a:pt x="287" y="274"/>
                    <a:pt x="286" y="273"/>
                    <a:pt x="286" y="273"/>
                  </a:cubicBezTo>
                  <a:cubicBezTo>
                    <a:pt x="285" y="272"/>
                    <a:pt x="285" y="272"/>
                    <a:pt x="285" y="272"/>
                  </a:cubicBezTo>
                  <a:cubicBezTo>
                    <a:pt x="285" y="272"/>
                    <a:pt x="284" y="272"/>
                    <a:pt x="283" y="272"/>
                  </a:cubicBezTo>
                  <a:cubicBezTo>
                    <a:pt x="283" y="272"/>
                    <a:pt x="283" y="274"/>
                    <a:pt x="283" y="274"/>
                  </a:cubicBezTo>
                  <a:cubicBezTo>
                    <a:pt x="283" y="274"/>
                    <a:pt x="282" y="274"/>
                    <a:pt x="281" y="273"/>
                  </a:cubicBezTo>
                  <a:cubicBezTo>
                    <a:pt x="281" y="273"/>
                    <a:pt x="280" y="272"/>
                    <a:pt x="279" y="272"/>
                  </a:cubicBezTo>
                  <a:cubicBezTo>
                    <a:pt x="279" y="272"/>
                    <a:pt x="278" y="272"/>
                    <a:pt x="277" y="271"/>
                  </a:cubicBezTo>
                  <a:cubicBezTo>
                    <a:pt x="277" y="271"/>
                    <a:pt x="276" y="271"/>
                    <a:pt x="276" y="271"/>
                  </a:cubicBezTo>
                  <a:cubicBezTo>
                    <a:pt x="276" y="271"/>
                    <a:pt x="272" y="272"/>
                    <a:pt x="272" y="272"/>
                  </a:cubicBezTo>
                  <a:cubicBezTo>
                    <a:pt x="272" y="272"/>
                    <a:pt x="272" y="273"/>
                    <a:pt x="271" y="273"/>
                  </a:cubicBezTo>
                  <a:cubicBezTo>
                    <a:pt x="271" y="274"/>
                    <a:pt x="270" y="273"/>
                    <a:pt x="270" y="273"/>
                  </a:cubicBezTo>
                  <a:cubicBezTo>
                    <a:pt x="270" y="273"/>
                    <a:pt x="269" y="273"/>
                    <a:pt x="268" y="273"/>
                  </a:cubicBezTo>
                  <a:cubicBezTo>
                    <a:pt x="268" y="273"/>
                    <a:pt x="267" y="273"/>
                    <a:pt x="267" y="273"/>
                  </a:cubicBezTo>
                  <a:cubicBezTo>
                    <a:pt x="267" y="273"/>
                    <a:pt x="266" y="272"/>
                    <a:pt x="265" y="272"/>
                  </a:cubicBezTo>
                  <a:cubicBezTo>
                    <a:pt x="265" y="272"/>
                    <a:pt x="264" y="272"/>
                    <a:pt x="264" y="272"/>
                  </a:cubicBezTo>
                  <a:cubicBezTo>
                    <a:pt x="264" y="272"/>
                    <a:pt x="263" y="273"/>
                    <a:pt x="263" y="273"/>
                  </a:cubicBezTo>
                  <a:cubicBezTo>
                    <a:pt x="262" y="274"/>
                    <a:pt x="262" y="274"/>
                    <a:pt x="262" y="274"/>
                  </a:cubicBezTo>
                  <a:cubicBezTo>
                    <a:pt x="262" y="275"/>
                    <a:pt x="262" y="275"/>
                    <a:pt x="262" y="275"/>
                  </a:cubicBezTo>
                  <a:cubicBezTo>
                    <a:pt x="260" y="274"/>
                    <a:pt x="260" y="274"/>
                    <a:pt x="260" y="274"/>
                  </a:cubicBezTo>
                  <a:cubicBezTo>
                    <a:pt x="260" y="274"/>
                    <a:pt x="259" y="274"/>
                    <a:pt x="258" y="274"/>
                  </a:cubicBezTo>
                  <a:cubicBezTo>
                    <a:pt x="256" y="275"/>
                    <a:pt x="257" y="276"/>
                    <a:pt x="257" y="276"/>
                  </a:cubicBezTo>
                  <a:cubicBezTo>
                    <a:pt x="258" y="276"/>
                    <a:pt x="259" y="278"/>
                    <a:pt x="259" y="278"/>
                  </a:cubicBezTo>
                  <a:cubicBezTo>
                    <a:pt x="259" y="278"/>
                    <a:pt x="256" y="279"/>
                    <a:pt x="256" y="279"/>
                  </a:cubicBezTo>
                  <a:cubicBezTo>
                    <a:pt x="255" y="280"/>
                    <a:pt x="255" y="280"/>
                    <a:pt x="255" y="281"/>
                  </a:cubicBezTo>
                  <a:cubicBezTo>
                    <a:pt x="255" y="281"/>
                    <a:pt x="254" y="282"/>
                    <a:pt x="254" y="283"/>
                  </a:cubicBezTo>
                  <a:cubicBezTo>
                    <a:pt x="254" y="283"/>
                    <a:pt x="253" y="282"/>
                    <a:pt x="252" y="282"/>
                  </a:cubicBezTo>
                  <a:cubicBezTo>
                    <a:pt x="251" y="282"/>
                    <a:pt x="251" y="281"/>
                    <a:pt x="251" y="281"/>
                  </a:cubicBezTo>
                  <a:cubicBezTo>
                    <a:pt x="250" y="282"/>
                    <a:pt x="250" y="282"/>
                    <a:pt x="250" y="282"/>
                  </a:cubicBezTo>
                  <a:cubicBezTo>
                    <a:pt x="249" y="282"/>
                    <a:pt x="249" y="282"/>
                    <a:pt x="249" y="282"/>
                  </a:cubicBezTo>
                  <a:cubicBezTo>
                    <a:pt x="249" y="282"/>
                    <a:pt x="248" y="281"/>
                    <a:pt x="248" y="280"/>
                  </a:cubicBezTo>
                  <a:cubicBezTo>
                    <a:pt x="248" y="280"/>
                    <a:pt x="248" y="280"/>
                    <a:pt x="248" y="280"/>
                  </a:cubicBezTo>
                  <a:cubicBezTo>
                    <a:pt x="247" y="280"/>
                    <a:pt x="246" y="280"/>
                    <a:pt x="246" y="279"/>
                  </a:cubicBezTo>
                  <a:cubicBezTo>
                    <a:pt x="245" y="277"/>
                    <a:pt x="245" y="277"/>
                    <a:pt x="245" y="277"/>
                  </a:cubicBezTo>
                  <a:cubicBezTo>
                    <a:pt x="245" y="277"/>
                    <a:pt x="243" y="278"/>
                    <a:pt x="243" y="279"/>
                  </a:cubicBezTo>
                  <a:cubicBezTo>
                    <a:pt x="242" y="279"/>
                    <a:pt x="243" y="279"/>
                    <a:pt x="242" y="278"/>
                  </a:cubicBezTo>
                  <a:cubicBezTo>
                    <a:pt x="241" y="278"/>
                    <a:pt x="241" y="279"/>
                    <a:pt x="241" y="279"/>
                  </a:cubicBezTo>
                  <a:cubicBezTo>
                    <a:pt x="241" y="279"/>
                    <a:pt x="241" y="279"/>
                    <a:pt x="241" y="279"/>
                  </a:cubicBezTo>
                  <a:cubicBezTo>
                    <a:pt x="241" y="280"/>
                    <a:pt x="240" y="280"/>
                    <a:pt x="240" y="280"/>
                  </a:cubicBezTo>
                  <a:cubicBezTo>
                    <a:pt x="240" y="281"/>
                    <a:pt x="239" y="280"/>
                    <a:pt x="239" y="280"/>
                  </a:cubicBezTo>
                  <a:cubicBezTo>
                    <a:pt x="238" y="280"/>
                    <a:pt x="237" y="280"/>
                    <a:pt x="237" y="280"/>
                  </a:cubicBezTo>
                  <a:cubicBezTo>
                    <a:pt x="237" y="280"/>
                    <a:pt x="237" y="279"/>
                    <a:pt x="237" y="279"/>
                  </a:cubicBezTo>
                  <a:cubicBezTo>
                    <a:pt x="235" y="280"/>
                    <a:pt x="235" y="280"/>
                    <a:pt x="235" y="280"/>
                  </a:cubicBezTo>
                  <a:cubicBezTo>
                    <a:pt x="235" y="280"/>
                    <a:pt x="235" y="281"/>
                    <a:pt x="235" y="281"/>
                  </a:cubicBezTo>
                  <a:cubicBezTo>
                    <a:pt x="235" y="281"/>
                    <a:pt x="234" y="281"/>
                    <a:pt x="233" y="282"/>
                  </a:cubicBezTo>
                  <a:cubicBezTo>
                    <a:pt x="231" y="282"/>
                    <a:pt x="232" y="281"/>
                    <a:pt x="231" y="282"/>
                  </a:cubicBezTo>
                  <a:cubicBezTo>
                    <a:pt x="231" y="282"/>
                    <a:pt x="231" y="282"/>
                    <a:pt x="231" y="283"/>
                  </a:cubicBezTo>
                  <a:cubicBezTo>
                    <a:pt x="231" y="283"/>
                    <a:pt x="232" y="283"/>
                    <a:pt x="231" y="284"/>
                  </a:cubicBezTo>
                  <a:cubicBezTo>
                    <a:pt x="230" y="285"/>
                    <a:pt x="230" y="284"/>
                    <a:pt x="230" y="284"/>
                  </a:cubicBezTo>
                  <a:cubicBezTo>
                    <a:pt x="229" y="284"/>
                    <a:pt x="228" y="285"/>
                    <a:pt x="228" y="285"/>
                  </a:cubicBezTo>
                  <a:cubicBezTo>
                    <a:pt x="228" y="285"/>
                    <a:pt x="228" y="286"/>
                    <a:pt x="228" y="286"/>
                  </a:cubicBezTo>
                  <a:cubicBezTo>
                    <a:pt x="228" y="286"/>
                    <a:pt x="227" y="286"/>
                    <a:pt x="226" y="286"/>
                  </a:cubicBezTo>
                  <a:cubicBezTo>
                    <a:pt x="225" y="286"/>
                    <a:pt x="226" y="287"/>
                    <a:pt x="226" y="287"/>
                  </a:cubicBezTo>
                  <a:cubicBezTo>
                    <a:pt x="226" y="287"/>
                    <a:pt x="226" y="288"/>
                    <a:pt x="225" y="289"/>
                  </a:cubicBezTo>
                  <a:cubicBezTo>
                    <a:pt x="225" y="289"/>
                    <a:pt x="225" y="290"/>
                    <a:pt x="225" y="291"/>
                  </a:cubicBezTo>
                  <a:cubicBezTo>
                    <a:pt x="225" y="291"/>
                    <a:pt x="225" y="291"/>
                    <a:pt x="225" y="293"/>
                  </a:cubicBezTo>
                  <a:cubicBezTo>
                    <a:pt x="225" y="294"/>
                    <a:pt x="225" y="294"/>
                    <a:pt x="225" y="294"/>
                  </a:cubicBezTo>
                  <a:cubicBezTo>
                    <a:pt x="225" y="294"/>
                    <a:pt x="224" y="294"/>
                    <a:pt x="224" y="294"/>
                  </a:cubicBezTo>
                  <a:cubicBezTo>
                    <a:pt x="224" y="293"/>
                    <a:pt x="223" y="294"/>
                    <a:pt x="223" y="294"/>
                  </a:cubicBezTo>
                  <a:cubicBezTo>
                    <a:pt x="223" y="294"/>
                    <a:pt x="222" y="293"/>
                    <a:pt x="222" y="292"/>
                  </a:cubicBezTo>
                  <a:cubicBezTo>
                    <a:pt x="222" y="292"/>
                    <a:pt x="221" y="292"/>
                    <a:pt x="221" y="292"/>
                  </a:cubicBezTo>
                  <a:cubicBezTo>
                    <a:pt x="221" y="292"/>
                    <a:pt x="219" y="293"/>
                    <a:pt x="219" y="293"/>
                  </a:cubicBezTo>
                  <a:cubicBezTo>
                    <a:pt x="219" y="293"/>
                    <a:pt x="219" y="294"/>
                    <a:pt x="219" y="294"/>
                  </a:cubicBezTo>
                  <a:cubicBezTo>
                    <a:pt x="218" y="294"/>
                    <a:pt x="216" y="295"/>
                    <a:pt x="216" y="295"/>
                  </a:cubicBezTo>
                  <a:cubicBezTo>
                    <a:pt x="216" y="295"/>
                    <a:pt x="215" y="295"/>
                    <a:pt x="215" y="295"/>
                  </a:cubicBezTo>
                  <a:cubicBezTo>
                    <a:pt x="214" y="294"/>
                    <a:pt x="214" y="294"/>
                    <a:pt x="214" y="294"/>
                  </a:cubicBezTo>
                  <a:cubicBezTo>
                    <a:pt x="214" y="293"/>
                    <a:pt x="214" y="293"/>
                    <a:pt x="214" y="293"/>
                  </a:cubicBezTo>
                  <a:cubicBezTo>
                    <a:pt x="216" y="291"/>
                    <a:pt x="216" y="291"/>
                    <a:pt x="216" y="291"/>
                  </a:cubicBezTo>
                  <a:cubicBezTo>
                    <a:pt x="215" y="288"/>
                    <a:pt x="215" y="288"/>
                    <a:pt x="215" y="288"/>
                  </a:cubicBezTo>
                  <a:cubicBezTo>
                    <a:pt x="213" y="286"/>
                    <a:pt x="213" y="286"/>
                    <a:pt x="213" y="286"/>
                  </a:cubicBezTo>
                  <a:cubicBezTo>
                    <a:pt x="213" y="285"/>
                    <a:pt x="213" y="285"/>
                    <a:pt x="213" y="285"/>
                  </a:cubicBezTo>
                  <a:cubicBezTo>
                    <a:pt x="210" y="285"/>
                    <a:pt x="210" y="285"/>
                    <a:pt x="210" y="285"/>
                  </a:cubicBezTo>
                  <a:cubicBezTo>
                    <a:pt x="208" y="284"/>
                    <a:pt x="208" y="284"/>
                    <a:pt x="208" y="284"/>
                  </a:cubicBezTo>
                  <a:cubicBezTo>
                    <a:pt x="207" y="283"/>
                    <a:pt x="207" y="283"/>
                    <a:pt x="207" y="283"/>
                  </a:cubicBezTo>
                  <a:cubicBezTo>
                    <a:pt x="204" y="281"/>
                    <a:pt x="204" y="281"/>
                    <a:pt x="204" y="281"/>
                  </a:cubicBezTo>
                  <a:cubicBezTo>
                    <a:pt x="202" y="275"/>
                    <a:pt x="202" y="275"/>
                    <a:pt x="202" y="275"/>
                  </a:cubicBezTo>
                  <a:cubicBezTo>
                    <a:pt x="199" y="275"/>
                    <a:pt x="199" y="275"/>
                    <a:pt x="199" y="275"/>
                  </a:cubicBezTo>
                  <a:cubicBezTo>
                    <a:pt x="199" y="275"/>
                    <a:pt x="197" y="277"/>
                    <a:pt x="197" y="278"/>
                  </a:cubicBezTo>
                  <a:cubicBezTo>
                    <a:pt x="197" y="279"/>
                    <a:pt x="195" y="279"/>
                    <a:pt x="195" y="279"/>
                  </a:cubicBezTo>
                  <a:cubicBezTo>
                    <a:pt x="193" y="282"/>
                    <a:pt x="193" y="282"/>
                    <a:pt x="193" y="282"/>
                  </a:cubicBezTo>
                  <a:cubicBezTo>
                    <a:pt x="193" y="282"/>
                    <a:pt x="193" y="286"/>
                    <a:pt x="193" y="287"/>
                  </a:cubicBezTo>
                  <a:cubicBezTo>
                    <a:pt x="193" y="288"/>
                    <a:pt x="191" y="286"/>
                    <a:pt x="191" y="286"/>
                  </a:cubicBezTo>
                  <a:cubicBezTo>
                    <a:pt x="191" y="286"/>
                    <a:pt x="189" y="287"/>
                    <a:pt x="188" y="288"/>
                  </a:cubicBezTo>
                  <a:cubicBezTo>
                    <a:pt x="187" y="289"/>
                    <a:pt x="185" y="289"/>
                    <a:pt x="185" y="289"/>
                  </a:cubicBezTo>
                  <a:cubicBezTo>
                    <a:pt x="185" y="289"/>
                    <a:pt x="184" y="287"/>
                    <a:pt x="183" y="286"/>
                  </a:cubicBezTo>
                  <a:cubicBezTo>
                    <a:pt x="183" y="286"/>
                    <a:pt x="183" y="285"/>
                    <a:pt x="183" y="283"/>
                  </a:cubicBezTo>
                  <a:cubicBezTo>
                    <a:pt x="183" y="282"/>
                    <a:pt x="181" y="284"/>
                    <a:pt x="181" y="284"/>
                  </a:cubicBezTo>
                  <a:cubicBezTo>
                    <a:pt x="181" y="284"/>
                    <a:pt x="181" y="284"/>
                    <a:pt x="181" y="284"/>
                  </a:cubicBezTo>
                  <a:cubicBezTo>
                    <a:pt x="181" y="283"/>
                    <a:pt x="181" y="283"/>
                    <a:pt x="181" y="283"/>
                  </a:cubicBezTo>
                  <a:cubicBezTo>
                    <a:pt x="180" y="281"/>
                    <a:pt x="179" y="280"/>
                    <a:pt x="179" y="280"/>
                  </a:cubicBezTo>
                  <a:cubicBezTo>
                    <a:pt x="179" y="280"/>
                    <a:pt x="178" y="278"/>
                    <a:pt x="178" y="276"/>
                  </a:cubicBezTo>
                  <a:cubicBezTo>
                    <a:pt x="178" y="275"/>
                    <a:pt x="174" y="273"/>
                    <a:pt x="174" y="273"/>
                  </a:cubicBezTo>
                  <a:cubicBezTo>
                    <a:pt x="174" y="273"/>
                    <a:pt x="175" y="275"/>
                    <a:pt x="173" y="273"/>
                  </a:cubicBezTo>
                  <a:cubicBezTo>
                    <a:pt x="171" y="270"/>
                    <a:pt x="169" y="270"/>
                    <a:pt x="169" y="270"/>
                  </a:cubicBezTo>
                  <a:cubicBezTo>
                    <a:pt x="168" y="262"/>
                    <a:pt x="168" y="262"/>
                    <a:pt x="168" y="262"/>
                  </a:cubicBezTo>
                  <a:cubicBezTo>
                    <a:pt x="160" y="264"/>
                    <a:pt x="160" y="264"/>
                    <a:pt x="160" y="264"/>
                  </a:cubicBezTo>
                  <a:cubicBezTo>
                    <a:pt x="160" y="264"/>
                    <a:pt x="155" y="262"/>
                    <a:pt x="154" y="261"/>
                  </a:cubicBezTo>
                  <a:cubicBezTo>
                    <a:pt x="153" y="260"/>
                    <a:pt x="150" y="259"/>
                    <a:pt x="150" y="259"/>
                  </a:cubicBezTo>
                  <a:cubicBezTo>
                    <a:pt x="147" y="262"/>
                    <a:pt x="147" y="262"/>
                    <a:pt x="147" y="262"/>
                  </a:cubicBezTo>
                  <a:cubicBezTo>
                    <a:pt x="144" y="262"/>
                    <a:pt x="144" y="262"/>
                    <a:pt x="144" y="262"/>
                  </a:cubicBezTo>
                  <a:cubicBezTo>
                    <a:pt x="144" y="262"/>
                    <a:pt x="140" y="261"/>
                    <a:pt x="139" y="260"/>
                  </a:cubicBezTo>
                  <a:cubicBezTo>
                    <a:pt x="137" y="258"/>
                    <a:pt x="138" y="257"/>
                    <a:pt x="137" y="257"/>
                  </a:cubicBezTo>
                  <a:cubicBezTo>
                    <a:pt x="135" y="257"/>
                    <a:pt x="134" y="255"/>
                    <a:pt x="134" y="255"/>
                  </a:cubicBezTo>
                  <a:cubicBezTo>
                    <a:pt x="134" y="255"/>
                    <a:pt x="136" y="252"/>
                    <a:pt x="137" y="251"/>
                  </a:cubicBezTo>
                  <a:cubicBezTo>
                    <a:pt x="137" y="250"/>
                    <a:pt x="139" y="251"/>
                    <a:pt x="138" y="248"/>
                  </a:cubicBezTo>
                  <a:cubicBezTo>
                    <a:pt x="136" y="246"/>
                    <a:pt x="135" y="245"/>
                    <a:pt x="135" y="245"/>
                  </a:cubicBezTo>
                  <a:cubicBezTo>
                    <a:pt x="135" y="245"/>
                    <a:pt x="135" y="247"/>
                    <a:pt x="133" y="248"/>
                  </a:cubicBezTo>
                  <a:cubicBezTo>
                    <a:pt x="131" y="248"/>
                    <a:pt x="128" y="249"/>
                    <a:pt x="128" y="249"/>
                  </a:cubicBezTo>
                  <a:cubicBezTo>
                    <a:pt x="117" y="244"/>
                    <a:pt x="117" y="244"/>
                    <a:pt x="117" y="244"/>
                  </a:cubicBezTo>
                  <a:cubicBezTo>
                    <a:pt x="117" y="244"/>
                    <a:pt x="114" y="243"/>
                    <a:pt x="113" y="243"/>
                  </a:cubicBezTo>
                  <a:cubicBezTo>
                    <a:pt x="112" y="244"/>
                    <a:pt x="108" y="243"/>
                    <a:pt x="108" y="243"/>
                  </a:cubicBezTo>
                  <a:cubicBezTo>
                    <a:pt x="110" y="247"/>
                    <a:pt x="110" y="247"/>
                    <a:pt x="110" y="247"/>
                  </a:cubicBezTo>
                  <a:cubicBezTo>
                    <a:pt x="112" y="253"/>
                    <a:pt x="112" y="253"/>
                    <a:pt x="112" y="253"/>
                  </a:cubicBezTo>
                  <a:cubicBezTo>
                    <a:pt x="106" y="255"/>
                    <a:pt x="106" y="255"/>
                    <a:pt x="106" y="255"/>
                  </a:cubicBezTo>
                  <a:cubicBezTo>
                    <a:pt x="105" y="260"/>
                    <a:pt x="105" y="260"/>
                    <a:pt x="105" y="260"/>
                  </a:cubicBezTo>
                  <a:cubicBezTo>
                    <a:pt x="105" y="260"/>
                    <a:pt x="99" y="264"/>
                    <a:pt x="99" y="262"/>
                  </a:cubicBezTo>
                  <a:cubicBezTo>
                    <a:pt x="98" y="261"/>
                    <a:pt x="97" y="257"/>
                    <a:pt x="97" y="257"/>
                  </a:cubicBezTo>
                  <a:cubicBezTo>
                    <a:pt x="97" y="257"/>
                    <a:pt x="96" y="255"/>
                    <a:pt x="95" y="254"/>
                  </a:cubicBezTo>
                  <a:cubicBezTo>
                    <a:pt x="93" y="253"/>
                    <a:pt x="92" y="252"/>
                    <a:pt x="92" y="252"/>
                  </a:cubicBezTo>
                  <a:cubicBezTo>
                    <a:pt x="89" y="251"/>
                    <a:pt x="89" y="251"/>
                    <a:pt x="89" y="251"/>
                  </a:cubicBezTo>
                  <a:cubicBezTo>
                    <a:pt x="89" y="251"/>
                    <a:pt x="88" y="247"/>
                    <a:pt x="87" y="247"/>
                  </a:cubicBezTo>
                  <a:cubicBezTo>
                    <a:pt x="86" y="247"/>
                    <a:pt x="85" y="247"/>
                    <a:pt x="85" y="247"/>
                  </a:cubicBezTo>
                  <a:cubicBezTo>
                    <a:pt x="85" y="244"/>
                    <a:pt x="85" y="244"/>
                    <a:pt x="85" y="244"/>
                  </a:cubicBezTo>
                  <a:cubicBezTo>
                    <a:pt x="87" y="241"/>
                    <a:pt x="87" y="241"/>
                    <a:pt x="87" y="241"/>
                  </a:cubicBezTo>
                  <a:cubicBezTo>
                    <a:pt x="87" y="241"/>
                    <a:pt x="88" y="242"/>
                    <a:pt x="88" y="238"/>
                  </a:cubicBezTo>
                  <a:cubicBezTo>
                    <a:pt x="89" y="233"/>
                    <a:pt x="86" y="233"/>
                    <a:pt x="86" y="233"/>
                  </a:cubicBezTo>
                  <a:cubicBezTo>
                    <a:pt x="83" y="234"/>
                    <a:pt x="83" y="234"/>
                    <a:pt x="83" y="234"/>
                  </a:cubicBezTo>
                  <a:cubicBezTo>
                    <a:pt x="79" y="236"/>
                    <a:pt x="79" y="236"/>
                    <a:pt x="79" y="236"/>
                  </a:cubicBezTo>
                  <a:cubicBezTo>
                    <a:pt x="77" y="236"/>
                    <a:pt x="77" y="236"/>
                    <a:pt x="77" y="236"/>
                  </a:cubicBezTo>
                  <a:cubicBezTo>
                    <a:pt x="76" y="236"/>
                    <a:pt x="74" y="233"/>
                    <a:pt x="74" y="233"/>
                  </a:cubicBezTo>
                  <a:cubicBezTo>
                    <a:pt x="74" y="233"/>
                    <a:pt x="76" y="230"/>
                    <a:pt x="73" y="233"/>
                  </a:cubicBezTo>
                  <a:cubicBezTo>
                    <a:pt x="70" y="236"/>
                    <a:pt x="68" y="232"/>
                    <a:pt x="68" y="232"/>
                  </a:cubicBezTo>
                  <a:cubicBezTo>
                    <a:pt x="67" y="231"/>
                    <a:pt x="67" y="231"/>
                    <a:pt x="67" y="231"/>
                  </a:cubicBezTo>
                  <a:cubicBezTo>
                    <a:pt x="67" y="231"/>
                    <a:pt x="67" y="231"/>
                    <a:pt x="66" y="231"/>
                  </a:cubicBezTo>
                  <a:cubicBezTo>
                    <a:pt x="65" y="232"/>
                    <a:pt x="62" y="232"/>
                    <a:pt x="62" y="231"/>
                  </a:cubicBezTo>
                  <a:cubicBezTo>
                    <a:pt x="61" y="229"/>
                    <a:pt x="59" y="228"/>
                    <a:pt x="59" y="228"/>
                  </a:cubicBezTo>
                  <a:cubicBezTo>
                    <a:pt x="56" y="229"/>
                    <a:pt x="56" y="229"/>
                    <a:pt x="56" y="229"/>
                  </a:cubicBezTo>
                  <a:cubicBezTo>
                    <a:pt x="56" y="229"/>
                    <a:pt x="54" y="229"/>
                    <a:pt x="53" y="229"/>
                  </a:cubicBezTo>
                  <a:cubicBezTo>
                    <a:pt x="53" y="228"/>
                    <a:pt x="53" y="227"/>
                    <a:pt x="51" y="226"/>
                  </a:cubicBezTo>
                  <a:cubicBezTo>
                    <a:pt x="49" y="225"/>
                    <a:pt x="48" y="222"/>
                    <a:pt x="48" y="222"/>
                  </a:cubicBezTo>
                  <a:cubicBezTo>
                    <a:pt x="48" y="222"/>
                    <a:pt x="49" y="220"/>
                    <a:pt x="47" y="220"/>
                  </a:cubicBezTo>
                  <a:cubicBezTo>
                    <a:pt x="46" y="220"/>
                    <a:pt x="44" y="219"/>
                    <a:pt x="44" y="219"/>
                  </a:cubicBezTo>
                  <a:cubicBezTo>
                    <a:pt x="44" y="219"/>
                    <a:pt x="41" y="217"/>
                    <a:pt x="41" y="218"/>
                  </a:cubicBezTo>
                  <a:cubicBezTo>
                    <a:pt x="40" y="219"/>
                    <a:pt x="40" y="221"/>
                    <a:pt x="40" y="222"/>
                  </a:cubicBezTo>
                  <a:cubicBezTo>
                    <a:pt x="40" y="222"/>
                    <a:pt x="41" y="225"/>
                    <a:pt x="41" y="225"/>
                  </a:cubicBezTo>
                  <a:cubicBezTo>
                    <a:pt x="41" y="225"/>
                    <a:pt x="37" y="227"/>
                    <a:pt x="36" y="227"/>
                  </a:cubicBezTo>
                  <a:cubicBezTo>
                    <a:pt x="35" y="227"/>
                    <a:pt x="34" y="228"/>
                    <a:pt x="34" y="226"/>
                  </a:cubicBezTo>
                  <a:cubicBezTo>
                    <a:pt x="34" y="225"/>
                    <a:pt x="36" y="220"/>
                    <a:pt x="36" y="220"/>
                  </a:cubicBezTo>
                  <a:cubicBezTo>
                    <a:pt x="37" y="219"/>
                    <a:pt x="38" y="218"/>
                    <a:pt x="38" y="218"/>
                  </a:cubicBezTo>
                  <a:cubicBezTo>
                    <a:pt x="38" y="218"/>
                    <a:pt x="37" y="216"/>
                    <a:pt x="37" y="215"/>
                  </a:cubicBezTo>
                  <a:cubicBezTo>
                    <a:pt x="37" y="214"/>
                    <a:pt x="36" y="214"/>
                    <a:pt x="38" y="211"/>
                  </a:cubicBezTo>
                  <a:cubicBezTo>
                    <a:pt x="41" y="208"/>
                    <a:pt x="41" y="206"/>
                    <a:pt x="41" y="206"/>
                  </a:cubicBezTo>
                  <a:cubicBezTo>
                    <a:pt x="41" y="206"/>
                    <a:pt x="39" y="203"/>
                    <a:pt x="38" y="202"/>
                  </a:cubicBezTo>
                  <a:cubicBezTo>
                    <a:pt x="38" y="202"/>
                    <a:pt x="35" y="198"/>
                    <a:pt x="35" y="198"/>
                  </a:cubicBezTo>
                  <a:cubicBezTo>
                    <a:pt x="35" y="197"/>
                    <a:pt x="35" y="195"/>
                    <a:pt x="35" y="195"/>
                  </a:cubicBezTo>
                  <a:cubicBezTo>
                    <a:pt x="35" y="195"/>
                    <a:pt x="33" y="193"/>
                    <a:pt x="32" y="193"/>
                  </a:cubicBezTo>
                  <a:cubicBezTo>
                    <a:pt x="31" y="193"/>
                    <a:pt x="28" y="192"/>
                    <a:pt x="28" y="192"/>
                  </a:cubicBezTo>
                  <a:cubicBezTo>
                    <a:pt x="28" y="189"/>
                    <a:pt x="28" y="189"/>
                    <a:pt x="28" y="189"/>
                  </a:cubicBezTo>
                  <a:cubicBezTo>
                    <a:pt x="28" y="184"/>
                    <a:pt x="28" y="184"/>
                    <a:pt x="28" y="184"/>
                  </a:cubicBezTo>
                  <a:cubicBezTo>
                    <a:pt x="24" y="179"/>
                    <a:pt x="24" y="179"/>
                    <a:pt x="24" y="179"/>
                  </a:cubicBezTo>
                  <a:cubicBezTo>
                    <a:pt x="23" y="176"/>
                    <a:pt x="23" y="176"/>
                    <a:pt x="23" y="176"/>
                  </a:cubicBezTo>
                  <a:cubicBezTo>
                    <a:pt x="23" y="176"/>
                    <a:pt x="24" y="174"/>
                    <a:pt x="24" y="172"/>
                  </a:cubicBezTo>
                  <a:cubicBezTo>
                    <a:pt x="25" y="171"/>
                    <a:pt x="26" y="168"/>
                    <a:pt x="26" y="168"/>
                  </a:cubicBezTo>
                  <a:cubicBezTo>
                    <a:pt x="24" y="164"/>
                    <a:pt x="24" y="164"/>
                    <a:pt x="24" y="164"/>
                  </a:cubicBezTo>
                  <a:cubicBezTo>
                    <a:pt x="24" y="164"/>
                    <a:pt x="23" y="163"/>
                    <a:pt x="24" y="162"/>
                  </a:cubicBezTo>
                  <a:cubicBezTo>
                    <a:pt x="24" y="161"/>
                    <a:pt x="23" y="155"/>
                    <a:pt x="23" y="155"/>
                  </a:cubicBezTo>
                  <a:cubicBezTo>
                    <a:pt x="23" y="155"/>
                    <a:pt x="22" y="149"/>
                    <a:pt x="21" y="150"/>
                  </a:cubicBezTo>
                  <a:cubicBezTo>
                    <a:pt x="19" y="150"/>
                    <a:pt x="18" y="146"/>
                    <a:pt x="18" y="146"/>
                  </a:cubicBezTo>
                  <a:cubicBezTo>
                    <a:pt x="20" y="139"/>
                    <a:pt x="20" y="139"/>
                    <a:pt x="20" y="139"/>
                  </a:cubicBezTo>
                  <a:cubicBezTo>
                    <a:pt x="20" y="139"/>
                    <a:pt x="21" y="134"/>
                    <a:pt x="18" y="132"/>
                  </a:cubicBezTo>
                  <a:cubicBezTo>
                    <a:pt x="15" y="131"/>
                    <a:pt x="9" y="128"/>
                    <a:pt x="8" y="127"/>
                  </a:cubicBezTo>
                  <a:cubicBezTo>
                    <a:pt x="8" y="127"/>
                    <a:pt x="5" y="124"/>
                    <a:pt x="4" y="123"/>
                  </a:cubicBezTo>
                  <a:cubicBezTo>
                    <a:pt x="3" y="123"/>
                    <a:pt x="2" y="122"/>
                    <a:pt x="2" y="122"/>
                  </a:cubicBezTo>
                  <a:cubicBezTo>
                    <a:pt x="4" y="113"/>
                    <a:pt x="4" y="113"/>
                    <a:pt x="4" y="113"/>
                  </a:cubicBezTo>
                  <a:cubicBezTo>
                    <a:pt x="9" y="109"/>
                    <a:pt x="9" y="109"/>
                    <a:pt x="9" y="109"/>
                  </a:cubicBezTo>
                  <a:cubicBezTo>
                    <a:pt x="9" y="101"/>
                    <a:pt x="9" y="101"/>
                    <a:pt x="9" y="101"/>
                  </a:cubicBezTo>
                  <a:cubicBezTo>
                    <a:pt x="9" y="92"/>
                    <a:pt x="9" y="92"/>
                    <a:pt x="9" y="92"/>
                  </a:cubicBezTo>
                  <a:cubicBezTo>
                    <a:pt x="9" y="92"/>
                    <a:pt x="10" y="91"/>
                    <a:pt x="7" y="87"/>
                  </a:cubicBezTo>
                  <a:cubicBezTo>
                    <a:pt x="5" y="84"/>
                    <a:pt x="4" y="80"/>
                    <a:pt x="4" y="80"/>
                  </a:cubicBezTo>
                  <a:cubicBezTo>
                    <a:pt x="4" y="79"/>
                    <a:pt x="3" y="75"/>
                    <a:pt x="2" y="74"/>
                  </a:cubicBezTo>
                  <a:cubicBezTo>
                    <a:pt x="2" y="73"/>
                    <a:pt x="2" y="72"/>
                    <a:pt x="2" y="70"/>
                  </a:cubicBezTo>
                  <a:cubicBezTo>
                    <a:pt x="3" y="69"/>
                    <a:pt x="0" y="66"/>
                    <a:pt x="0" y="66"/>
                  </a:cubicBezTo>
                  <a:cubicBezTo>
                    <a:pt x="0" y="66"/>
                    <a:pt x="1" y="64"/>
                    <a:pt x="2" y="64"/>
                  </a:cubicBezTo>
                  <a:cubicBezTo>
                    <a:pt x="3" y="64"/>
                    <a:pt x="4" y="63"/>
                    <a:pt x="6" y="63"/>
                  </a:cubicBezTo>
                  <a:cubicBezTo>
                    <a:pt x="8" y="63"/>
                    <a:pt x="9" y="61"/>
                    <a:pt x="11" y="61"/>
                  </a:cubicBezTo>
                  <a:cubicBezTo>
                    <a:pt x="12" y="60"/>
                    <a:pt x="12" y="58"/>
                    <a:pt x="13" y="58"/>
                  </a:cubicBezTo>
                  <a:cubicBezTo>
                    <a:pt x="15" y="57"/>
                    <a:pt x="17" y="58"/>
                    <a:pt x="20" y="56"/>
                  </a:cubicBezTo>
                  <a:cubicBezTo>
                    <a:pt x="23" y="55"/>
                    <a:pt x="23" y="54"/>
                    <a:pt x="25" y="52"/>
                  </a:cubicBezTo>
                  <a:cubicBezTo>
                    <a:pt x="26" y="51"/>
                    <a:pt x="45" y="45"/>
                    <a:pt x="45" y="45"/>
                  </a:cubicBezTo>
                  <a:cubicBezTo>
                    <a:pt x="45" y="45"/>
                    <a:pt x="50" y="42"/>
                    <a:pt x="52" y="42"/>
                  </a:cubicBezTo>
                  <a:cubicBezTo>
                    <a:pt x="53" y="41"/>
                    <a:pt x="53" y="40"/>
                    <a:pt x="55" y="40"/>
                  </a:cubicBezTo>
                  <a:cubicBezTo>
                    <a:pt x="56" y="41"/>
                    <a:pt x="60" y="41"/>
                    <a:pt x="60" y="41"/>
                  </a:cubicBezTo>
                  <a:cubicBezTo>
                    <a:pt x="60" y="41"/>
                    <a:pt x="61" y="38"/>
                    <a:pt x="62" y="37"/>
                  </a:cubicBezTo>
                  <a:cubicBezTo>
                    <a:pt x="63" y="35"/>
                    <a:pt x="64" y="33"/>
                    <a:pt x="64" y="32"/>
                  </a:cubicBezTo>
                  <a:cubicBezTo>
                    <a:pt x="65" y="30"/>
                    <a:pt x="66" y="29"/>
                    <a:pt x="67" y="28"/>
                  </a:cubicBezTo>
                  <a:cubicBezTo>
                    <a:pt x="68" y="26"/>
                    <a:pt x="69" y="25"/>
                    <a:pt x="69" y="25"/>
                  </a:cubicBezTo>
                  <a:cubicBezTo>
                    <a:pt x="70" y="25"/>
                    <a:pt x="76" y="22"/>
                    <a:pt x="77" y="22"/>
                  </a:cubicBezTo>
                  <a:cubicBezTo>
                    <a:pt x="78" y="21"/>
                    <a:pt x="86" y="18"/>
                    <a:pt x="86" y="17"/>
                  </a:cubicBezTo>
                  <a:cubicBezTo>
                    <a:pt x="86" y="17"/>
                    <a:pt x="89" y="13"/>
                    <a:pt x="89" y="12"/>
                  </a:cubicBezTo>
                  <a:cubicBezTo>
                    <a:pt x="89" y="11"/>
                    <a:pt x="93" y="10"/>
                    <a:pt x="93" y="10"/>
                  </a:cubicBezTo>
                  <a:cubicBezTo>
                    <a:pt x="94" y="10"/>
                    <a:pt x="94" y="10"/>
                    <a:pt x="95" y="9"/>
                  </a:cubicBezTo>
                  <a:cubicBezTo>
                    <a:pt x="97" y="9"/>
                    <a:pt x="106" y="5"/>
                    <a:pt x="106" y="5"/>
                  </a:cubicBezTo>
                  <a:cubicBezTo>
                    <a:pt x="106" y="5"/>
                    <a:pt x="114" y="2"/>
                    <a:pt x="114" y="2"/>
                  </a:cubicBezTo>
                  <a:cubicBezTo>
                    <a:pt x="115" y="3"/>
                    <a:pt x="120" y="2"/>
                    <a:pt x="121" y="2"/>
                  </a:cubicBezTo>
                  <a:cubicBezTo>
                    <a:pt x="121" y="3"/>
                    <a:pt x="127" y="2"/>
                    <a:pt x="127" y="2"/>
                  </a:cubicBezTo>
                  <a:cubicBezTo>
                    <a:pt x="127" y="2"/>
                    <a:pt x="129" y="3"/>
                    <a:pt x="129" y="4"/>
                  </a:cubicBezTo>
                  <a:cubicBezTo>
                    <a:pt x="129" y="5"/>
                    <a:pt x="127" y="6"/>
                    <a:pt x="128" y="7"/>
                  </a:cubicBezTo>
                  <a:cubicBezTo>
                    <a:pt x="129" y="8"/>
                    <a:pt x="133" y="11"/>
                    <a:pt x="133" y="11"/>
                  </a:cubicBezTo>
                  <a:cubicBezTo>
                    <a:pt x="133" y="11"/>
                    <a:pt x="132" y="14"/>
                    <a:pt x="132" y="14"/>
                  </a:cubicBezTo>
                  <a:cubicBezTo>
                    <a:pt x="132" y="15"/>
                    <a:pt x="133" y="16"/>
                    <a:pt x="134" y="18"/>
                  </a:cubicBezTo>
                  <a:cubicBezTo>
                    <a:pt x="135" y="19"/>
                    <a:pt x="137" y="21"/>
                    <a:pt x="137" y="21"/>
                  </a:cubicBezTo>
                  <a:cubicBezTo>
                    <a:pt x="137" y="21"/>
                    <a:pt x="136" y="22"/>
                    <a:pt x="140" y="24"/>
                  </a:cubicBezTo>
                  <a:cubicBezTo>
                    <a:pt x="144" y="26"/>
                    <a:pt x="147" y="24"/>
                    <a:pt x="147" y="24"/>
                  </a:cubicBezTo>
                  <a:cubicBezTo>
                    <a:pt x="147" y="24"/>
                    <a:pt x="150" y="24"/>
                    <a:pt x="151" y="24"/>
                  </a:cubicBezTo>
                  <a:cubicBezTo>
                    <a:pt x="152" y="24"/>
                    <a:pt x="155" y="23"/>
                    <a:pt x="155" y="23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80" name="Freeform 39">
              <a:extLst>
                <a:ext uri="{FF2B5EF4-FFF2-40B4-BE49-F238E27FC236}">
                  <a16:creationId xmlns:a16="http://schemas.microsoft.com/office/drawing/2014/main" id="{5A7B161B-4ED3-44E0-BAE5-53C78F172B61}"/>
                </a:ext>
              </a:extLst>
            </p:cNvPr>
            <p:cNvSpPr>
              <a:spLocks/>
            </p:cNvSpPr>
            <p:nvPr/>
          </p:nvSpPr>
          <p:spPr bwMode="auto">
            <a:xfrm>
              <a:off x="3482366" y="2092972"/>
              <a:ext cx="378204" cy="415513"/>
            </a:xfrm>
            <a:custGeom>
              <a:avLst/>
              <a:gdLst>
                <a:gd name="T0" fmla="*/ 115 w 166"/>
                <a:gd name="T1" fmla="*/ 170 h 188"/>
                <a:gd name="T2" fmla="*/ 92 w 166"/>
                <a:gd name="T3" fmla="*/ 176 h 188"/>
                <a:gd name="T4" fmla="*/ 71 w 166"/>
                <a:gd name="T5" fmla="*/ 177 h 188"/>
                <a:gd name="T6" fmla="*/ 50 w 166"/>
                <a:gd name="T7" fmla="*/ 188 h 188"/>
                <a:gd name="T8" fmla="*/ 19 w 166"/>
                <a:gd name="T9" fmla="*/ 183 h 188"/>
                <a:gd name="T10" fmla="*/ 18 w 166"/>
                <a:gd name="T11" fmla="*/ 180 h 188"/>
                <a:gd name="T12" fmla="*/ 22 w 166"/>
                <a:gd name="T13" fmla="*/ 175 h 188"/>
                <a:gd name="T14" fmla="*/ 9 w 166"/>
                <a:gd name="T15" fmla="*/ 171 h 188"/>
                <a:gd name="T16" fmla="*/ 21 w 166"/>
                <a:gd name="T17" fmla="*/ 165 h 188"/>
                <a:gd name="T18" fmla="*/ 7 w 166"/>
                <a:gd name="T19" fmla="*/ 161 h 188"/>
                <a:gd name="T20" fmla="*/ 5 w 166"/>
                <a:gd name="T21" fmla="*/ 157 h 188"/>
                <a:gd name="T22" fmla="*/ 18 w 166"/>
                <a:gd name="T23" fmla="*/ 152 h 188"/>
                <a:gd name="T24" fmla="*/ 20 w 166"/>
                <a:gd name="T25" fmla="*/ 148 h 188"/>
                <a:gd name="T26" fmla="*/ 3 w 166"/>
                <a:gd name="T27" fmla="*/ 144 h 188"/>
                <a:gd name="T28" fmla="*/ 15 w 166"/>
                <a:gd name="T29" fmla="*/ 138 h 188"/>
                <a:gd name="T30" fmla="*/ 23 w 166"/>
                <a:gd name="T31" fmla="*/ 144 h 188"/>
                <a:gd name="T32" fmla="*/ 27 w 166"/>
                <a:gd name="T33" fmla="*/ 134 h 188"/>
                <a:gd name="T34" fmla="*/ 40 w 166"/>
                <a:gd name="T35" fmla="*/ 130 h 188"/>
                <a:gd name="T36" fmla="*/ 56 w 166"/>
                <a:gd name="T37" fmla="*/ 131 h 188"/>
                <a:gd name="T38" fmla="*/ 54 w 166"/>
                <a:gd name="T39" fmla="*/ 129 h 188"/>
                <a:gd name="T40" fmla="*/ 38 w 166"/>
                <a:gd name="T41" fmla="*/ 127 h 188"/>
                <a:gd name="T42" fmla="*/ 36 w 166"/>
                <a:gd name="T43" fmla="*/ 123 h 188"/>
                <a:gd name="T44" fmla="*/ 49 w 166"/>
                <a:gd name="T45" fmla="*/ 112 h 188"/>
                <a:gd name="T46" fmla="*/ 62 w 166"/>
                <a:gd name="T47" fmla="*/ 104 h 188"/>
                <a:gd name="T48" fmla="*/ 64 w 166"/>
                <a:gd name="T49" fmla="*/ 97 h 188"/>
                <a:gd name="T50" fmla="*/ 44 w 166"/>
                <a:gd name="T51" fmla="*/ 94 h 188"/>
                <a:gd name="T52" fmla="*/ 45 w 166"/>
                <a:gd name="T53" fmla="*/ 89 h 188"/>
                <a:gd name="T54" fmla="*/ 38 w 166"/>
                <a:gd name="T55" fmla="*/ 84 h 188"/>
                <a:gd name="T56" fmla="*/ 36 w 166"/>
                <a:gd name="T57" fmla="*/ 78 h 188"/>
                <a:gd name="T58" fmla="*/ 39 w 166"/>
                <a:gd name="T59" fmla="*/ 71 h 188"/>
                <a:gd name="T60" fmla="*/ 48 w 166"/>
                <a:gd name="T61" fmla="*/ 64 h 188"/>
                <a:gd name="T62" fmla="*/ 48 w 166"/>
                <a:gd name="T63" fmla="*/ 59 h 188"/>
                <a:gd name="T64" fmla="*/ 39 w 166"/>
                <a:gd name="T65" fmla="*/ 49 h 188"/>
                <a:gd name="T66" fmla="*/ 49 w 166"/>
                <a:gd name="T67" fmla="*/ 45 h 188"/>
                <a:gd name="T68" fmla="*/ 45 w 166"/>
                <a:gd name="T69" fmla="*/ 45 h 188"/>
                <a:gd name="T70" fmla="*/ 56 w 166"/>
                <a:gd name="T71" fmla="*/ 38 h 188"/>
                <a:gd name="T72" fmla="*/ 70 w 166"/>
                <a:gd name="T73" fmla="*/ 40 h 188"/>
                <a:gd name="T74" fmla="*/ 81 w 166"/>
                <a:gd name="T75" fmla="*/ 45 h 188"/>
                <a:gd name="T76" fmla="*/ 92 w 166"/>
                <a:gd name="T77" fmla="*/ 48 h 188"/>
                <a:gd name="T78" fmla="*/ 107 w 166"/>
                <a:gd name="T79" fmla="*/ 39 h 188"/>
                <a:gd name="T80" fmla="*/ 98 w 166"/>
                <a:gd name="T81" fmla="*/ 31 h 188"/>
                <a:gd name="T82" fmla="*/ 102 w 166"/>
                <a:gd name="T83" fmla="*/ 20 h 188"/>
                <a:gd name="T84" fmla="*/ 107 w 166"/>
                <a:gd name="T85" fmla="*/ 12 h 188"/>
                <a:gd name="T86" fmla="*/ 121 w 166"/>
                <a:gd name="T87" fmla="*/ 6 h 188"/>
                <a:gd name="T88" fmla="*/ 135 w 166"/>
                <a:gd name="T89" fmla="*/ 4 h 188"/>
                <a:gd name="T90" fmla="*/ 134 w 166"/>
                <a:gd name="T91" fmla="*/ 16 h 188"/>
                <a:gd name="T92" fmla="*/ 137 w 166"/>
                <a:gd name="T93" fmla="*/ 7 h 188"/>
                <a:gd name="T94" fmla="*/ 144 w 166"/>
                <a:gd name="T95" fmla="*/ 3 h 188"/>
                <a:gd name="T96" fmla="*/ 156 w 166"/>
                <a:gd name="T97" fmla="*/ 11 h 188"/>
                <a:gd name="T98" fmla="*/ 137 w 166"/>
                <a:gd name="T99" fmla="*/ 27 h 188"/>
                <a:gd name="T100" fmla="*/ 115 w 166"/>
                <a:gd name="T101" fmla="*/ 42 h 188"/>
                <a:gd name="T102" fmla="*/ 135 w 166"/>
                <a:gd name="T103" fmla="*/ 64 h 188"/>
                <a:gd name="T104" fmla="*/ 161 w 166"/>
                <a:gd name="T105" fmla="*/ 76 h 188"/>
                <a:gd name="T106" fmla="*/ 157 w 166"/>
                <a:gd name="T107" fmla="*/ 86 h 188"/>
                <a:gd name="T108" fmla="*/ 158 w 166"/>
                <a:gd name="T109" fmla="*/ 112 h 188"/>
                <a:gd name="T110" fmla="*/ 157 w 166"/>
                <a:gd name="T111" fmla="*/ 129 h 188"/>
                <a:gd name="T112" fmla="*/ 146 w 166"/>
                <a:gd name="T113" fmla="*/ 151 h 188"/>
                <a:gd name="T114" fmla="*/ 134 w 166"/>
                <a:gd name="T115" fmla="*/ 165 h 188"/>
                <a:gd name="T116" fmla="*/ 132 w 166"/>
                <a:gd name="T117" fmla="*/ 174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66" h="188">
                  <a:moveTo>
                    <a:pt x="132" y="174"/>
                  </a:moveTo>
                  <a:cubicBezTo>
                    <a:pt x="128" y="174"/>
                    <a:pt x="128" y="174"/>
                    <a:pt x="128" y="174"/>
                  </a:cubicBezTo>
                  <a:cubicBezTo>
                    <a:pt x="128" y="174"/>
                    <a:pt x="126" y="171"/>
                    <a:pt x="125" y="171"/>
                  </a:cubicBezTo>
                  <a:cubicBezTo>
                    <a:pt x="124" y="171"/>
                    <a:pt x="122" y="170"/>
                    <a:pt x="122" y="170"/>
                  </a:cubicBezTo>
                  <a:cubicBezTo>
                    <a:pt x="121" y="172"/>
                    <a:pt x="121" y="172"/>
                    <a:pt x="121" y="172"/>
                  </a:cubicBezTo>
                  <a:cubicBezTo>
                    <a:pt x="121" y="172"/>
                    <a:pt x="120" y="173"/>
                    <a:pt x="119" y="173"/>
                  </a:cubicBezTo>
                  <a:cubicBezTo>
                    <a:pt x="119" y="173"/>
                    <a:pt x="118" y="172"/>
                    <a:pt x="118" y="172"/>
                  </a:cubicBezTo>
                  <a:cubicBezTo>
                    <a:pt x="118" y="170"/>
                    <a:pt x="118" y="170"/>
                    <a:pt x="118" y="170"/>
                  </a:cubicBezTo>
                  <a:cubicBezTo>
                    <a:pt x="115" y="170"/>
                    <a:pt x="115" y="170"/>
                    <a:pt x="115" y="170"/>
                  </a:cubicBezTo>
                  <a:cubicBezTo>
                    <a:pt x="115" y="170"/>
                    <a:pt x="115" y="173"/>
                    <a:pt x="114" y="173"/>
                  </a:cubicBezTo>
                  <a:cubicBezTo>
                    <a:pt x="113" y="172"/>
                    <a:pt x="112" y="172"/>
                    <a:pt x="110" y="172"/>
                  </a:cubicBezTo>
                  <a:cubicBezTo>
                    <a:pt x="108" y="171"/>
                    <a:pt x="104" y="172"/>
                    <a:pt x="104" y="172"/>
                  </a:cubicBezTo>
                  <a:cubicBezTo>
                    <a:pt x="102" y="171"/>
                    <a:pt x="102" y="171"/>
                    <a:pt x="102" y="171"/>
                  </a:cubicBezTo>
                  <a:cubicBezTo>
                    <a:pt x="99" y="171"/>
                    <a:pt x="99" y="171"/>
                    <a:pt x="99" y="171"/>
                  </a:cubicBezTo>
                  <a:cubicBezTo>
                    <a:pt x="95" y="171"/>
                    <a:pt x="95" y="171"/>
                    <a:pt x="95" y="171"/>
                  </a:cubicBezTo>
                  <a:cubicBezTo>
                    <a:pt x="94" y="173"/>
                    <a:pt x="94" y="173"/>
                    <a:pt x="94" y="173"/>
                  </a:cubicBezTo>
                  <a:cubicBezTo>
                    <a:pt x="95" y="174"/>
                    <a:pt x="95" y="174"/>
                    <a:pt x="95" y="174"/>
                  </a:cubicBezTo>
                  <a:cubicBezTo>
                    <a:pt x="92" y="176"/>
                    <a:pt x="92" y="176"/>
                    <a:pt x="92" y="176"/>
                  </a:cubicBezTo>
                  <a:cubicBezTo>
                    <a:pt x="88" y="175"/>
                    <a:pt x="88" y="175"/>
                    <a:pt x="88" y="175"/>
                  </a:cubicBezTo>
                  <a:cubicBezTo>
                    <a:pt x="86" y="177"/>
                    <a:pt x="86" y="177"/>
                    <a:pt x="86" y="177"/>
                  </a:cubicBezTo>
                  <a:cubicBezTo>
                    <a:pt x="85" y="175"/>
                    <a:pt x="85" y="175"/>
                    <a:pt x="85" y="175"/>
                  </a:cubicBezTo>
                  <a:cubicBezTo>
                    <a:pt x="79" y="179"/>
                    <a:pt x="79" y="179"/>
                    <a:pt x="79" y="179"/>
                  </a:cubicBezTo>
                  <a:cubicBezTo>
                    <a:pt x="80" y="181"/>
                    <a:pt x="80" y="181"/>
                    <a:pt x="80" y="181"/>
                  </a:cubicBezTo>
                  <a:cubicBezTo>
                    <a:pt x="75" y="182"/>
                    <a:pt x="75" y="182"/>
                    <a:pt x="75" y="182"/>
                  </a:cubicBezTo>
                  <a:cubicBezTo>
                    <a:pt x="72" y="181"/>
                    <a:pt x="72" y="181"/>
                    <a:pt x="72" y="181"/>
                  </a:cubicBezTo>
                  <a:cubicBezTo>
                    <a:pt x="72" y="181"/>
                    <a:pt x="70" y="180"/>
                    <a:pt x="70" y="179"/>
                  </a:cubicBezTo>
                  <a:cubicBezTo>
                    <a:pt x="71" y="178"/>
                    <a:pt x="71" y="177"/>
                    <a:pt x="71" y="177"/>
                  </a:cubicBezTo>
                  <a:cubicBezTo>
                    <a:pt x="71" y="177"/>
                    <a:pt x="69" y="176"/>
                    <a:pt x="69" y="177"/>
                  </a:cubicBezTo>
                  <a:cubicBezTo>
                    <a:pt x="69" y="179"/>
                    <a:pt x="68" y="181"/>
                    <a:pt x="68" y="181"/>
                  </a:cubicBezTo>
                  <a:cubicBezTo>
                    <a:pt x="65" y="183"/>
                    <a:pt x="65" y="183"/>
                    <a:pt x="65" y="183"/>
                  </a:cubicBezTo>
                  <a:cubicBezTo>
                    <a:pt x="61" y="184"/>
                    <a:pt x="61" y="184"/>
                    <a:pt x="61" y="184"/>
                  </a:cubicBezTo>
                  <a:cubicBezTo>
                    <a:pt x="60" y="183"/>
                    <a:pt x="60" y="183"/>
                    <a:pt x="60" y="183"/>
                  </a:cubicBezTo>
                  <a:cubicBezTo>
                    <a:pt x="60" y="186"/>
                    <a:pt x="60" y="186"/>
                    <a:pt x="60" y="186"/>
                  </a:cubicBezTo>
                  <a:cubicBezTo>
                    <a:pt x="55" y="186"/>
                    <a:pt x="55" y="186"/>
                    <a:pt x="55" y="186"/>
                  </a:cubicBezTo>
                  <a:cubicBezTo>
                    <a:pt x="52" y="186"/>
                    <a:pt x="52" y="186"/>
                    <a:pt x="52" y="186"/>
                  </a:cubicBezTo>
                  <a:cubicBezTo>
                    <a:pt x="50" y="188"/>
                    <a:pt x="50" y="188"/>
                    <a:pt x="50" y="188"/>
                  </a:cubicBezTo>
                  <a:cubicBezTo>
                    <a:pt x="47" y="187"/>
                    <a:pt x="47" y="187"/>
                    <a:pt x="47" y="187"/>
                  </a:cubicBezTo>
                  <a:cubicBezTo>
                    <a:pt x="42" y="188"/>
                    <a:pt x="42" y="188"/>
                    <a:pt x="42" y="188"/>
                  </a:cubicBezTo>
                  <a:cubicBezTo>
                    <a:pt x="41" y="186"/>
                    <a:pt x="41" y="186"/>
                    <a:pt x="41" y="186"/>
                  </a:cubicBezTo>
                  <a:cubicBezTo>
                    <a:pt x="34" y="186"/>
                    <a:pt x="34" y="186"/>
                    <a:pt x="34" y="186"/>
                  </a:cubicBezTo>
                  <a:cubicBezTo>
                    <a:pt x="31" y="187"/>
                    <a:pt x="31" y="187"/>
                    <a:pt x="31" y="187"/>
                  </a:cubicBezTo>
                  <a:cubicBezTo>
                    <a:pt x="30" y="185"/>
                    <a:pt x="30" y="185"/>
                    <a:pt x="30" y="185"/>
                  </a:cubicBezTo>
                  <a:cubicBezTo>
                    <a:pt x="29" y="185"/>
                    <a:pt x="29" y="185"/>
                    <a:pt x="29" y="185"/>
                  </a:cubicBezTo>
                  <a:cubicBezTo>
                    <a:pt x="29" y="185"/>
                    <a:pt x="27" y="185"/>
                    <a:pt x="26" y="185"/>
                  </a:cubicBezTo>
                  <a:cubicBezTo>
                    <a:pt x="25" y="185"/>
                    <a:pt x="19" y="183"/>
                    <a:pt x="19" y="183"/>
                  </a:cubicBezTo>
                  <a:cubicBezTo>
                    <a:pt x="17" y="185"/>
                    <a:pt x="17" y="185"/>
                    <a:pt x="17" y="185"/>
                  </a:cubicBezTo>
                  <a:cubicBezTo>
                    <a:pt x="17" y="185"/>
                    <a:pt x="14" y="185"/>
                    <a:pt x="14" y="184"/>
                  </a:cubicBezTo>
                  <a:cubicBezTo>
                    <a:pt x="14" y="184"/>
                    <a:pt x="14" y="183"/>
                    <a:pt x="15" y="182"/>
                  </a:cubicBezTo>
                  <a:cubicBezTo>
                    <a:pt x="16" y="182"/>
                    <a:pt x="17" y="182"/>
                    <a:pt x="19" y="181"/>
                  </a:cubicBezTo>
                  <a:cubicBezTo>
                    <a:pt x="21" y="181"/>
                    <a:pt x="22" y="181"/>
                    <a:pt x="22" y="181"/>
                  </a:cubicBezTo>
                  <a:cubicBezTo>
                    <a:pt x="23" y="180"/>
                    <a:pt x="23" y="180"/>
                    <a:pt x="23" y="180"/>
                  </a:cubicBezTo>
                  <a:cubicBezTo>
                    <a:pt x="23" y="179"/>
                    <a:pt x="24" y="178"/>
                    <a:pt x="22" y="179"/>
                  </a:cubicBezTo>
                  <a:cubicBezTo>
                    <a:pt x="21" y="179"/>
                    <a:pt x="21" y="179"/>
                    <a:pt x="21" y="179"/>
                  </a:cubicBezTo>
                  <a:cubicBezTo>
                    <a:pt x="20" y="180"/>
                    <a:pt x="19" y="180"/>
                    <a:pt x="18" y="180"/>
                  </a:cubicBezTo>
                  <a:cubicBezTo>
                    <a:pt x="18" y="180"/>
                    <a:pt x="16" y="180"/>
                    <a:pt x="16" y="180"/>
                  </a:cubicBezTo>
                  <a:cubicBezTo>
                    <a:pt x="16" y="180"/>
                    <a:pt x="15" y="179"/>
                    <a:pt x="16" y="179"/>
                  </a:cubicBezTo>
                  <a:cubicBezTo>
                    <a:pt x="17" y="178"/>
                    <a:pt x="17" y="178"/>
                    <a:pt x="18" y="178"/>
                  </a:cubicBezTo>
                  <a:cubicBezTo>
                    <a:pt x="20" y="178"/>
                    <a:pt x="21" y="177"/>
                    <a:pt x="23" y="177"/>
                  </a:cubicBezTo>
                  <a:cubicBezTo>
                    <a:pt x="25" y="177"/>
                    <a:pt x="26" y="177"/>
                    <a:pt x="26" y="177"/>
                  </a:cubicBezTo>
                  <a:cubicBezTo>
                    <a:pt x="27" y="176"/>
                    <a:pt x="28" y="176"/>
                    <a:pt x="28" y="175"/>
                  </a:cubicBezTo>
                  <a:cubicBezTo>
                    <a:pt x="28" y="174"/>
                    <a:pt x="27" y="173"/>
                    <a:pt x="27" y="173"/>
                  </a:cubicBezTo>
                  <a:cubicBezTo>
                    <a:pt x="27" y="173"/>
                    <a:pt x="26" y="173"/>
                    <a:pt x="25" y="174"/>
                  </a:cubicBezTo>
                  <a:cubicBezTo>
                    <a:pt x="24" y="174"/>
                    <a:pt x="23" y="175"/>
                    <a:pt x="22" y="175"/>
                  </a:cubicBezTo>
                  <a:cubicBezTo>
                    <a:pt x="22" y="175"/>
                    <a:pt x="22" y="175"/>
                    <a:pt x="21" y="175"/>
                  </a:cubicBezTo>
                  <a:cubicBezTo>
                    <a:pt x="20" y="175"/>
                    <a:pt x="18" y="174"/>
                    <a:pt x="18" y="174"/>
                  </a:cubicBezTo>
                  <a:cubicBezTo>
                    <a:pt x="17" y="174"/>
                    <a:pt x="16" y="174"/>
                    <a:pt x="15" y="174"/>
                  </a:cubicBezTo>
                  <a:cubicBezTo>
                    <a:pt x="14" y="174"/>
                    <a:pt x="15" y="174"/>
                    <a:pt x="13" y="174"/>
                  </a:cubicBezTo>
                  <a:cubicBezTo>
                    <a:pt x="11" y="175"/>
                    <a:pt x="12" y="175"/>
                    <a:pt x="9" y="175"/>
                  </a:cubicBezTo>
                  <a:cubicBezTo>
                    <a:pt x="7" y="175"/>
                    <a:pt x="4" y="174"/>
                    <a:pt x="4" y="174"/>
                  </a:cubicBezTo>
                  <a:cubicBezTo>
                    <a:pt x="4" y="174"/>
                    <a:pt x="2" y="175"/>
                    <a:pt x="3" y="174"/>
                  </a:cubicBezTo>
                  <a:cubicBezTo>
                    <a:pt x="5" y="173"/>
                    <a:pt x="7" y="173"/>
                    <a:pt x="8" y="172"/>
                  </a:cubicBezTo>
                  <a:cubicBezTo>
                    <a:pt x="9" y="172"/>
                    <a:pt x="10" y="172"/>
                    <a:pt x="9" y="171"/>
                  </a:cubicBezTo>
                  <a:cubicBezTo>
                    <a:pt x="9" y="171"/>
                    <a:pt x="9" y="171"/>
                    <a:pt x="9" y="171"/>
                  </a:cubicBezTo>
                  <a:cubicBezTo>
                    <a:pt x="10" y="171"/>
                    <a:pt x="12" y="170"/>
                    <a:pt x="12" y="170"/>
                  </a:cubicBezTo>
                  <a:cubicBezTo>
                    <a:pt x="14" y="169"/>
                    <a:pt x="14" y="169"/>
                    <a:pt x="14" y="169"/>
                  </a:cubicBezTo>
                  <a:cubicBezTo>
                    <a:pt x="14" y="169"/>
                    <a:pt x="14" y="168"/>
                    <a:pt x="16" y="168"/>
                  </a:cubicBezTo>
                  <a:cubicBezTo>
                    <a:pt x="18" y="168"/>
                    <a:pt x="18" y="168"/>
                    <a:pt x="18" y="167"/>
                  </a:cubicBezTo>
                  <a:cubicBezTo>
                    <a:pt x="19" y="167"/>
                    <a:pt x="18" y="167"/>
                    <a:pt x="19" y="167"/>
                  </a:cubicBezTo>
                  <a:cubicBezTo>
                    <a:pt x="21" y="167"/>
                    <a:pt x="21" y="166"/>
                    <a:pt x="22" y="166"/>
                  </a:cubicBezTo>
                  <a:cubicBezTo>
                    <a:pt x="24" y="166"/>
                    <a:pt x="25" y="165"/>
                    <a:pt x="24" y="165"/>
                  </a:cubicBezTo>
                  <a:cubicBezTo>
                    <a:pt x="23" y="165"/>
                    <a:pt x="23" y="165"/>
                    <a:pt x="21" y="165"/>
                  </a:cubicBezTo>
                  <a:cubicBezTo>
                    <a:pt x="20" y="166"/>
                    <a:pt x="19" y="165"/>
                    <a:pt x="19" y="166"/>
                  </a:cubicBezTo>
                  <a:cubicBezTo>
                    <a:pt x="18" y="166"/>
                    <a:pt x="16" y="166"/>
                    <a:pt x="16" y="166"/>
                  </a:cubicBezTo>
                  <a:cubicBezTo>
                    <a:pt x="15" y="165"/>
                    <a:pt x="15" y="165"/>
                    <a:pt x="14" y="166"/>
                  </a:cubicBezTo>
                  <a:cubicBezTo>
                    <a:pt x="13" y="166"/>
                    <a:pt x="14" y="167"/>
                    <a:pt x="12" y="167"/>
                  </a:cubicBezTo>
                  <a:cubicBezTo>
                    <a:pt x="11" y="167"/>
                    <a:pt x="10" y="166"/>
                    <a:pt x="10" y="166"/>
                  </a:cubicBezTo>
                  <a:cubicBezTo>
                    <a:pt x="10" y="166"/>
                    <a:pt x="7" y="166"/>
                    <a:pt x="7" y="165"/>
                  </a:cubicBezTo>
                  <a:cubicBezTo>
                    <a:pt x="7" y="165"/>
                    <a:pt x="7" y="163"/>
                    <a:pt x="7" y="163"/>
                  </a:cubicBezTo>
                  <a:cubicBezTo>
                    <a:pt x="7" y="162"/>
                    <a:pt x="8" y="162"/>
                    <a:pt x="8" y="162"/>
                  </a:cubicBezTo>
                  <a:cubicBezTo>
                    <a:pt x="7" y="161"/>
                    <a:pt x="7" y="161"/>
                    <a:pt x="7" y="161"/>
                  </a:cubicBezTo>
                  <a:cubicBezTo>
                    <a:pt x="7" y="161"/>
                    <a:pt x="7" y="161"/>
                    <a:pt x="6" y="161"/>
                  </a:cubicBezTo>
                  <a:cubicBezTo>
                    <a:pt x="6" y="161"/>
                    <a:pt x="4" y="162"/>
                    <a:pt x="4" y="162"/>
                  </a:cubicBezTo>
                  <a:cubicBezTo>
                    <a:pt x="4" y="162"/>
                    <a:pt x="4" y="162"/>
                    <a:pt x="3" y="162"/>
                  </a:cubicBezTo>
                  <a:cubicBezTo>
                    <a:pt x="3" y="162"/>
                    <a:pt x="2" y="162"/>
                    <a:pt x="2" y="162"/>
                  </a:cubicBezTo>
                  <a:cubicBezTo>
                    <a:pt x="2" y="162"/>
                    <a:pt x="2" y="161"/>
                    <a:pt x="2" y="160"/>
                  </a:cubicBezTo>
                  <a:cubicBezTo>
                    <a:pt x="2" y="160"/>
                    <a:pt x="2" y="159"/>
                    <a:pt x="2" y="159"/>
                  </a:cubicBezTo>
                  <a:cubicBezTo>
                    <a:pt x="2" y="159"/>
                    <a:pt x="2" y="159"/>
                    <a:pt x="2" y="159"/>
                  </a:cubicBezTo>
                  <a:cubicBezTo>
                    <a:pt x="2" y="158"/>
                    <a:pt x="0" y="158"/>
                    <a:pt x="2" y="157"/>
                  </a:cubicBezTo>
                  <a:cubicBezTo>
                    <a:pt x="4" y="157"/>
                    <a:pt x="4" y="157"/>
                    <a:pt x="5" y="157"/>
                  </a:cubicBezTo>
                  <a:cubicBezTo>
                    <a:pt x="5" y="157"/>
                    <a:pt x="6" y="157"/>
                    <a:pt x="6" y="157"/>
                  </a:cubicBezTo>
                  <a:cubicBezTo>
                    <a:pt x="6" y="157"/>
                    <a:pt x="7" y="156"/>
                    <a:pt x="7" y="156"/>
                  </a:cubicBezTo>
                  <a:cubicBezTo>
                    <a:pt x="6" y="155"/>
                    <a:pt x="6" y="155"/>
                    <a:pt x="6" y="155"/>
                  </a:cubicBezTo>
                  <a:cubicBezTo>
                    <a:pt x="6" y="154"/>
                    <a:pt x="6" y="154"/>
                    <a:pt x="7" y="154"/>
                  </a:cubicBezTo>
                  <a:cubicBezTo>
                    <a:pt x="8" y="154"/>
                    <a:pt x="8" y="153"/>
                    <a:pt x="9" y="153"/>
                  </a:cubicBezTo>
                  <a:cubicBezTo>
                    <a:pt x="9" y="153"/>
                    <a:pt x="10" y="153"/>
                    <a:pt x="11" y="153"/>
                  </a:cubicBezTo>
                  <a:cubicBezTo>
                    <a:pt x="11" y="153"/>
                    <a:pt x="11" y="152"/>
                    <a:pt x="13" y="152"/>
                  </a:cubicBezTo>
                  <a:cubicBezTo>
                    <a:pt x="14" y="152"/>
                    <a:pt x="15" y="152"/>
                    <a:pt x="16" y="152"/>
                  </a:cubicBezTo>
                  <a:cubicBezTo>
                    <a:pt x="16" y="152"/>
                    <a:pt x="18" y="152"/>
                    <a:pt x="18" y="152"/>
                  </a:cubicBezTo>
                  <a:cubicBezTo>
                    <a:pt x="18" y="152"/>
                    <a:pt x="20" y="151"/>
                    <a:pt x="20" y="151"/>
                  </a:cubicBezTo>
                  <a:cubicBezTo>
                    <a:pt x="21" y="150"/>
                    <a:pt x="21" y="150"/>
                    <a:pt x="21" y="150"/>
                  </a:cubicBezTo>
                  <a:cubicBezTo>
                    <a:pt x="21" y="150"/>
                    <a:pt x="21" y="150"/>
                    <a:pt x="22" y="150"/>
                  </a:cubicBezTo>
                  <a:cubicBezTo>
                    <a:pt x="23" y="150"/>
                    <a:pt x="23" y="150"/>
                    <a:pt x="24" y="150"/>
                  </a:cubicBezTo>
                  <a:cubicBezTo>
                    <a:pt x="24" y="150"/>
                    <a:pt x="25" y="150"/>
                    <a:pt x="25" y="150"/>
                  </a:cubicBezTo>
                  <a:cubicBezTo>
                    <a:pt x="25" y="149"/>
                    <a:pt x="25" y="149"/>
                    <a:pt x="25" y="148"/>
                  </a:cubicBezTo>
                  <a:cubicBezTo>
                    <a:pt x="24" y="148"/>
                    <a:pt x="24" y="148"/>
                    <a:pt x="23" y="148"/>
                  </a:cubicBezTo>
                  <a:cubicBezTo>
                    <a:pt x="22" y="149"/>
                    <a:pt x="21" y="149"/>
                    <a:pt x="21" y="148"/>
                  </a:cubicBezTo>
                  <a:cubicBezTo>
                    <a:pt x="21" y="148"/>
                    <a:pt x="21" y="148"/>
                    <a:pt x="20" y="148"/>
                  </a:cubicBezTo>
                  <a:cubicBezTo>
                    <a:pt x="19" y="148"/>
                    <a:pt x="18" y="148"/>
                    <a:pt x="18" y="148"/>
                  </a:cubicBezTo>
                  <a:cubicBezTo>
                    <a:pt x="18" y="148"/>
                    <a:pt x="17" y="148"/>
                    <a:pt x="16" y="148"/>
                  </a:cubicBezTo>
                  <a:cubicBezTo>
                    <a:pt x="14" y="147"/>
                    <a:pt x="14" y="147"/>
                    <a:pt x="13" y="147"/>
                  </a:cubicBezTo>
                  <a:cubicBezTo>
                    <a:pt x="12" y="147"/>
                    <a:pt x="11" y="147"/>
                    <a:pt x="11" y="147"/>
                  </a:cubicBezTo>
                  <a:cubicBezTo>
                    <a:pt x="11" y="147"/>
                    <a:pt x="13" y="147"/>
                    <a:pt x="10" y="146"/>
                  </a:cubicBezTo>
                  <a:cubicBezTo>
                    <a:pt x="7" y="145"/>
                    <a:pt x="7" y="145"/>
                    <a:pt x="7" y="145"/>
                  </a:cubicBezTo>
                  <a:cubicBezTo>
                    <a:pt x="6" y="145"/>
                    <a:pt x="6" y="145"/>
                    <a:pt x="6" y="145"/>
                  </a:cubicBezTo>
                  <a:cubicBezTo>
                    <a:pt x="5" y="145"/>
                    <a:pt x="5" y="146"/>
                    <a:pt x="4" y="145"/>
                  </a:cubicBezTo>
                  <a:cubicBezTo>
                    <a:pt x="4" y="145"/>
                    <a:pt x="3" y="144"/>
                    <a:pt x="3" y="144"/>
                  </a:cubicBezTo>
                  <a:cubicBezTo>
                    <a:pt x="3" y="143"/>
                    <a:pt x="3" y="143"/>
                    <a:pt x="4" y="142"/>
                  </a:cubicBezTo>
                  <a:cubicBezTo>
                    <a:pt x="4" y="142"/>
                    <a:pt x="6" y="141"/>
                    <a:pt x="6" y="141"/>
                  </a:cubicBezTo>
                  <a:cubicBezTo>
                    <a:pt x="6" y="142"/>
                    <a:pt x="6" y="142"/>
                    <a:pt x="6" y="142"/>
                  </a:cubicBezTo>
                  <a:cubicBezTo>
                    <a:pt x="6" y="142"/>
                    <a:pt x="6" y="143"/>
                    <a:pt x="7" y="142"/>
                  </a:cubicBezTo>
                  <a:cubicBezTo>
                    <a:pt x="7" y="142"/>
                    <a:pt x="8" y="140"/>
                    <a:pt x="8" y="140"/>
                  </a:cubicBezTo>
                  <a:cubicBezTo>
                    <a:pt x="8" y="140"/>
                    <a:pt x="7" y="140"/>
                    <a:pt x="8" y="139"/>
                  </a:cubicBezTo>
                  <a:cubicBezTo>
                    <a:pt x="9" y="139"/>
                    <a:pt x="9" y="139"/>
                    <a:pt x="10" y="139"/>
                  </a:cubicBezTo>
                  <a:cubicBezTo>
                    <a:pt x="10" y="139"/>
                    <a:pt x="12" y="139"/>
                    <a:pt x="13" y="139"/>
                  </a:cubicBezTo>
                  <a:cubicBezTo>
                    <a:pt x="13" y="138"/>
                    <a:pt x="15" y="138"/>
                    <a:pt x="15" y="138"/>
                  </a:cubicBezTo>
                  <a:cubicBezTo>
                    <a:pt x="15" y="138"/>
                    <a:pt x="16" y="139"/>
                    <a:pt x="15" y="140"/>
                  </a:cubicBezTo>
                  <a:cubicBezTo>
                    <a:pt x="15" y="140"/>
                    <a:pt x="14" y="140"/>
                    <a:pt x="15" y="141"/>
                  </a:cubicBezTo>
                  <a:cubicBezTo>
                    <a:pt x="16" y="141"/>
                    <a:pt x="17" y="141"/>
                    <a:pt x="17" y="141"/>
                  </a:cubicBezTo>
                  <a:cubicBezTo>
                    <a:pt x="17" y="141"/>
                    <a:pt x="18" y="140"/>
                    <a:pt x="18" y="140"/>
                  </a:cubicBezTo>
                  <a:cubicBezTo>
                    <a:pt x="19" y="140"/>
                    <a:pt x="18" y="139"/>
                    <a:pt x="19" y="139"/>
                  </a:cubicBezTo>
                  <a:cubicBezTo>
                    <a:pt x="20" y="140"/>
                    <a:pt x="20" y="141"/>
                    <a:pt x="20" y="141"/>
                  </a:cubicBezTo>
                  <a:cubicBezTo>
                    <a:pt x="20" y="141"/>
                    <a:pt x="20" y="141"/>
                    <a:pt x="20" y="142"/>
                  </a:cubicBezTo>
                  <a:cubicBezTo>
                    <a:pt x="21" y="142"/>
                    <a:pt x="22" y="142"/>
                    <a:pt x="22" y="143"/>
                  </a:cubicBezTo>
                  <a:cubicBezTo>
                    <a:pt x="22" y="143"/>
                    <a:pt x="21" y="143"/>
                    <a:pt x="23" y="144"/>
                  </a:cubicBezTo>
                  <a:cubicBezTo>
                    <a:pt x="24" y="144"/>
                    <a:pt x="25" y="144"/>
                    <a:pt x="25" y="144"/>
                  </a:cubicBezTo>
                  <a:cubicBezTo>
                    <a:pt x="25" y="144"/>
                    <a:pt x="26" y="144"/>
                    <a:pt x="26" y="143"/>
                  </a:cubicBezTo>
                  <a:cubicBezTo>
                    <a:pt x="25" y="142"/>
                    <a:pt x="25" y="141"/>
                    <a:pt x="25" y="141"/>
                  </a:cubicBezTo>
                  <a:cubicBezTo>
                    <a:pt x="25" y="141"/>
                    <a:pt x="26" y="140"/>
                    <a:pt x="26" y="140"/>
                  </a:cubicBezTo>
                  <a:cubicBezTo>
                    <a:pt x="26" y="139"/>
                    <a:pt x="26" y="137"/>
                    <a:pt x="26" y="137"/>
                  </a:cubicBezTo>
                  <a:cubicBezTo>
                    <a:pt x="26" y="137"/>
                    <a:pt x="27" y="136"/>
                    <a:pt x="26" y="136"/>
                  </a:cubicBezTo>
                  <a:cubicBezTo>
                    <a:pt x="25" y="136"/>
                    <a:pt x="25" y="135"/>
                    <a:pt x="25" y="135"/>
                  </a:cubicBezTo>
                  <a:cubicBezTo>
                    <a:pt x="24" y="135"/>
                    <a:pt x="24" y="134"/>
                    <a:pt x="24" y="134"/>
                  </a:cubicBezTo>
                  <a:cubicBezTo>
                    <a:pt x="27" y="134"/>
                    <a:pt x="27" y="134"/>
                    <a:pt x="27" y="134"/>
                  </a:cubicBezTo>
                  <a:cubicBezTo>
                    <a:pt x="29" y="134"/>
                    <a:pt x="29" y="134"/>
                    <a:pt x="29" y="134"/>
                  </a:cubicBezTo>
                  <a:cubicBezTo>
                    <a:pt x="31" y="133"/>
                    <a:pt x="31" y="133"/>
                    <a:pt x="31" y="133"/>
                  </a:cubicBezTo>
                  <a:cubicBezTo>
                    <a:pt x="31" y="133"/>
                    <a:pt x="32" y="134"/>
                    <a:pt x="32" y="133"/>
                  </a:cubicBezTo>
                  <a:cubicBezTo>
                    <a:pt x="32" y="133"/>
                    <a:pt x="33" y="132"/>
                    <a:pt x="33" y="132"/>
                  </a:cubicBezTo>
                  <a:cubicBezTo>
                    <a:pt x="35" y="132"/>
                    <a:pt x="35" y="132"/>
                    <a:pt x="35" y="132"/>
                  </a:cubicBezTo>
                  <a:cubicBezTo>
                    <a:pt x="35" y="132"/>
                    <a:pt x="34" y="131"/>
                    <a:pt x="34" y="131"/>
                  </a:cubicBezTo>
                  <a:cubicBezTo>
                    <a:pt x="35" y="131"/>
                    <a:pt x="35" y="129"/>
                    <a:pt x="35" y="129"/>
                  </a:cubicBezTo>
                  <a:cubicBezTo>
                    <a:pt x="35" y="129"/>
                    <a:pt x="36" y="128"/>
                    <a:pt x="37" y="129"/>
                  </a:cubicBezTo>
                  <a:cubicBezTo>
                    <a:pt x="37" y="129"/>
                    <a:pt x="39" y="129"/>
                    <a:pt x="40" y="130"/>
                  </a:cubicBezTo>
                  <a:cubicBezTo>
                    <a:pt x="40" y="130"/>
                    <a:pt x="41" y="130"/>
                    <a:pt x="41" y="130"/>
                  </a:cubicBezTo>
                  <a:cubicBezTo>
                    <a:pt x="43" y="130"/>
                    <a:pt x="43" y="130"/>
                    <a:pt x="43" y="130"/>
                  </a:cubicBezTo>
                  <a:cubicBezTo>
                    <a:pt x="43" y="130"/>
                    <a:pt x="45" y="131"/>
                    <a:pt x="45" y="131"/>
                  </a:cubicBezTo>
                  <a:cubicBezTo>
                    <a:pt x="45" y="131"/>
                    <a:pt x="47" y="132"/>
                    <a:pt x="48" y="132"/>
                  </a:cubicBezTo>
                  <a:cubicBezTo>
                    <a:pt x="48" y="132"/>
                    <a:pt x="49" y="131"/>
                    <a:pt x="49" y="131"/>
                  </a:cubicBezTo>
                  <a:cubicBezTo>
                    <a:pt x="49" y="131"/>
                    <a:pt x="49" y="130"/>
                    <a:pt x="50" y="131"/>
                  </a:cubicBezTo>
                  <a:cubicBezTo>
                    <a:pt x="51" y="131"/>
                    <a:pt x="52" y="131"/>
                    <a:pt x="53" y="131"/>
                  </a:cubicBezTo>
                  <a:cubicBezTo>
                    <a:pt x="53" y="130"/>
                    <a:pt x="53" y="130"/>
                    <a:pt x="54" y="130"/>
                  </a:cubicBezTo>
                  <a:cubicBezTo>
                    <a:pt x="55" y="131"/>
                    <a:pt x="56" y="131"/>
                    <a:pt x="56" y="131"/>
                  </a:cubicBezTo>
                  <a:cubicBezTo>
                    <a:pt x="57" y="131"/>
                    <a:pt x="59" y="130"/>
                    <a:pt x="59" y="130"/>
                  </a:cubicBezTo>
                  <a:cubicBezTo>
                    <a:pt x="59" y="130"/>
                    <a:pt x="58" y="129"/>
                    <a:pt x="59" y="130"/>
                  </a:cubicBezTo>
                  <a:cubicBezTo>
                    <a:pt x="60" y="130"/>
                    <a:pt x="61" y="129"/>
                    <a:pt x="61" y="129"/>
                  </a:cubicBezTo>
                  <a:cubicBezTo>
                    <a:pt x="59" y="128"/>
                    <a:pt x="59" y="128"/>
                    <a:pt x="59" y="128"/>
                  </a:cubicBezTo>
                  <a:cubicBezTo>
                    <a:pt x="59" y="128"/>
                    <a:pt x="60" y="126"/>
                    <a:pt x="60" y="126"/>
                  </a:cubicBezTo>
                  <a:cubicBezTo>
                    <a:pt x="60" y="126"/>
                    <a:pt x="59" y="125"/>
                    <a:pt x="59" y="125"/>
                  </a:cubicBezTo>
                  <a:cubicBezTo>
                    <a:pt x="59" y="125"/>
                    <a:pt x="58" y="125"/>
                    <a:pt x="58" y="126"/>
                  </a:cubicBezTo>
                  <a:cubicBezTo>
                    <a:pt x="58" y="127"/>
                    <a:pt x="57" y="128"/>
                    <a:pt x="56" y="128"/>
                  </a:cubicBezTo>
                  <a:cubicBezTo>
                    <a:pt x="56" y="128"/>
                    <a:pt x="55" y="129"/>
                    <a:pt x="54" y="129"/>
                  </a:cubicBezTo>
                  <a:cubicBezTo>
                    <a:pt x="54" y="129"/>
                    <a:pt x="53" y="130"/>
                    <a:pt x="53" y="130"/>
                  </a:cubicBezTo>
                  <a:cubicBezTo>
                    <a:pt x="53" y="130"/>
                    <a:pt x="53" y="131"/>
                    <a:pt x="51" y="130"/>
                  </a:cubicBezTo>
                  <a:cubicBezTo>
                    <a:pt x="50" y="129"/>
                    <a:pt x="49" y="129"/>
                    <a:pt x="49" y="129"/>
                  </a:cubicBezTo>
                  <a:cubicBezTo>
                    <a:pt x="49" y="129"/>
                    <a:pt x="49" y="128"/>
                    <a:pt x="48" y="129"/>
                  </a:cubicBezTo>
                  <a:cubicBezTo>
                    <a:pt x="46" y="129"/>
                    <a:pt x="47" y="130"/>
                    <a:pt x="46" y="129"/>
                  </a:cubicBezTo>
                  <a:cubicBezTo>
                    <a:pt x="45" y="129"/>
                    <a:pt x="42" y="129"/>
                    <a:pt x="42" y="128"/>
                  </a:cubicBezTo>
                  <a:cubicBezTo>
                    <a:pt x="42" y="128"/>
                    <a:pt x="41" y="127"/>
                    <a:pt x="41" y="127"/>
                  </a:cubicBezTo>
                  <a:cubicBezTo>
                    <a:pt x="41" y="127"/>
                    <a:pt x="41" y="125"/>
                    <a:pt x="41" y="125"/>
                  </a:cubicBezTo>
                  <a:cubicBezTo>
                    <a:pt x="40" y="126"/>
                    <a:pt x="39" y="127"/>
                    <a:pt x="38" y="127"/>
                  </a:cubicBezTo>
                  <a:cubicBezTo>
                    <a:pt x="38" y="127"/>
                    <a:pt x="36" y="127"/>
                    <a:pt x="35" y="127"/>
                  </a:cubicBezTo>
                  <a:cubicBezTo>
                    <a:pt x="35" y="127"/>
                    <a:pt x="35" y="127"/>
                    <a:pt x="34" y="127"/>
                  </a:cubicBezTo>
                  <a:cubicBezTo>
                    <a:pt x="33" y="127"/>
                    <a:pt x="32" y="128"/>
                    <a:pt x="31" y="128"/>
                  </a:cubicBezTo>
                  <a:cubicBezTo>
                    <a:pt x="30" y="128"/>
                    <a:pt x="30" y="127"/>
                    <a:pt x="29" y="127"/>
                  </a:cubicBezTo>
                  <a:cubicBezTo>
                    <a:pt x="28" y="127"/>
                    <a:pt x="28" y="127"/>
                    <a:pt x="28" y="127"/>
                  </a:cubicBezTo>
                  <a:cubicBezTo>
                    <a:pt x="28" y="127"/>
                    <a:pt x="28" y="127"/>
                    <a:pt x="28" y="127"/>
                  </a:cubicBezTo>
                  <a:cubicBezTo>
                    <a:pt x="28" y="127"/>
                    <a:pt x="28" y="125"/>
                    <a:pt x="30" y="125"/>
                  </a:cubicBezTo>
                  <a:cubicBezTo>
                    <a:pt x="31" y="124"/>
                    <a:pt x="30" y="124"/>
                    <a:pt x="32" y="124"/>
                  </a:cubicBezTo>
                  <a:cubicBezTo>
                    <a:pt x="34" y="124"/>
                    <a:pt x="35" y="124"/>
                    <a:pt x="36" y="123"/>
                  </a:cubicBezTo>
                  <a:cubicBezTo>
                    <a:pt x="37" y="122"/>
                    <a:pt x="37" y="121"/>
                    <a:pt x="38" y="121"/>
                  </a:cubicBezTo>
                  <a:cubicBezTo>
                    <a:pt x="39" y="120"/>
                    <a:pt x="39" y="119"/>
                    <a:pt x="40" y="120"/>
                  </a:cubicBezTo>
                  <a:cubicBezTo>
                    <a:pt x="42" y="120"/>
                    <a:pt x="44" y="120"/>
                    <a:pt x="44" y="120"/>
                  </a:cubicBezTo>
                  <a:cubicBezTo>
                    <a:pt x="44" y="120"/>
                    <a:pt x="44" y="119"/>
                    <a:pt x="44" y="118"/>
                  </a:cubicBezTo>
                  <a:cubicBezTo>
                    <a:pt x="44" y="118"/>
                    <a:pt x="44" y="118"/>
                    <a:pt x="44" y="117"/>
                  </a:cubicBezTo>
                  <a:cubicBezTo>
                    <a:pt x="45" y="117"/>
                    <a:pt x="45" y="116"/>
                    <a:pt x="45" y="116"/>
                  </a:cubicBezTo>
                  <a:cubicBezTo>
                    <a:pt x="46" y="116"/>
                    <a:pt x="46" y="115"/>
                    <a:pt x="47" y="115"/>
                  </a:cubicBezTo>
                  <a:cubicBezTo>
                    <a:pt x="47" y="114"/>
                    <a:pt x="48" y="114"/>
                    <a:pt x="48" y="113"/>
                  </a:cubicBezTo>
                  <a:cubicBezTo>
                    <a:pt x="49" y="113"/>
                    <a:pt x="49" y="112"/>
                    <a:pt x="49" y="112"/>
                  </a:cubicBezTo>
                  <a:cubicBezTo>
                    <a:pt x="49" y="112"/>
                    <a:pt x="46" y="111"/>
                    <a:pt x="46" y="111"/>
                  </a:cubicBezTo>
                  <a:cubicBezTo>
                    <a:pt x="47" y="110"/>
                    <a:pt x="47" y="110"/>
                    <a:pt x="47" y="110"/>
                  </a:cubicBezTo>
                  <a:cubicBezTo>
                    <a:pt x="51" y="107"/>
                    <a:pt x="51" y="107"/>
                    <a:pt x="51" y="107"/>
                  </a:cubicBezTo>
                  <a:cubicBezTo>
                    <a:pt x="51" y="107"/>
                    <a:pt x="52" y="105"/>
                    <a:pt x="52" y="105"/>
                  </a:cubicBezTo>
                  <a:cubicBezTo>
                    <a:pt x="53" y="105"/>
                    <a:pt x="54" y="104"/>
                    <a:pt x="54" y="104"/>
                  </a:cubicBezTo>
                  <a:cubicBezTo>
                    <a:pt x="55" y="102"/>
                    <a:pt x="55" y="102"/>
                    <a:pt x="55" y="102"/>
                  </a:cubicBezTo>
                  <a:cubicBezTo>
                    <a:pt x="55" y="102"/>
                    <a:pt x="55" y="101"/>
                    <a:pt x="56" y="102"/>
                  </a:cubicBezTo>
                  <a:cubicBezTo>
                    <a:pt x="57" y="102"/>
                    <a:pt x="57" y="103"/>
                    <a:pt x="58" y="103"/>
                  </a:cubicBezTo>
                  <a:cubicBezTo>
                    <a:pt x="59" y="104"/>
                    <a:pt x="62" y="104"/>
                    <a:pt x="62" y="104"/>
                  </a:cubicBezTo>
                  <a:cubicBezTo>
                    <a:pt x="61" y="102"/>
                    <a:pt x="61" y="102"/>
                    <a:pt x="61" y="102"/>
                  </a:cubicBezTo>
                  <a:cubicBezTo>
                    <a:pt x="65" y="102"/>
                    <a:pt x="65" y="102"/>
                    <a:pt x="65" y="102"/>
                  </a:cubicBezTo>
                  <a:cubicBezTo>
                    <a:pt x="65" y="104"/>
                    <a:pt x="65" y="104"/>
                    <a:pt x="65" y="104"/>
                  </a:cubicBezTo>
                  <a:cubicBezTo>
                    <a:pt x="67" y="103"/>
                    <a:pt x="67" y="103"/>
                    <a:pt x="67" y="103"/>
                  </a:cubicBezTo>
                  <a:cubicBezTo>
                    <a:pt x="66" y="101"/>
                    <a:pt x="66" y="101"/>
                    <a:pt x="66" y="101"/>
                  </a:cubicBezTo>
                  <a:cubicBezTo>
                    <a:pt x="66" y="101"/>
                    <a:pt x="68" y="101"/>
                    <a:pt x="68" y="101"/>
                  </a:cubicBezTo>
                  <a:cubicBezTo>
                    <a:pt x="67" y="101"/>
                    <a:pt x="65" y="99"/>
                    <a:pt x="65" y="99"/>
                  </a:cubicBezTo>
                  <a:cubicBezTo>
                    <a:pt x="66" y="97"/>
                    <a:pt x="66" y="97"/>
                    <a:pt x="66" y="97"/>
                  </a:cubicBezTo>
                  <a:cubicBezTo>
                    <a:pt x="64" y="97"/>
                    <a:pt x="64" y="97"/>
                    <a:pt x="64" y="97"/>
                  </a:cubicBezTo>
                  <a:cubicBezTo>
                    <a:pt x="64" y="97"/>
                    <a:pt x="60" y="97"/>
                    <a:pt x="59" y="97"/>
                  </a:cubicBezTo>
                  <a:cubicBezTo>
                    <a:pt x="58" y="96"/>
                    <a:pt x="58" y="96"/>
                    <a:pt x="57" y="96"/>
                  </a:cubicBezTo>
                  <a:cubicBezTo>
                    <a:pt x="56" y="96"/>
                    <a:pt x="55" y="96"/>
                    <a:pt x="54" y="96"/>
                  </a:cubicBezTo>
                  <a:cubicBezTo>
                    <a:pt x="53" y="96"/>
                    <a:pt x="52" y="96"/>
                    <a:pt x="51" y="96"/>
                  </a:cubicBezTo>
                  <a:cubicBezTo>
                    <a:pt x="51" y="96"/>
                    <a:pt x="50" y="96"/>
                    <a:pt x="49" y="96"/>
                  </a:cubicBezTo>
                  <a:cubicBezTo>
                    <a:pt x="49" y="95"/>
                    <a:pt x="50" y="94"/>
                    <a:pt x="49" y="94"/>
                  </a:cubicBezTo>
                  <a:cubicBezTo>
                    <a:pt x="48" y="94"/>
                    <a:pt x="47" y="92"/>
                    <a:pt x="46" y="93"/>
                  </a:cubicBezTo>
                  <a:cubicBezTo>
                    <a:pt x="46" y="93"/>
                    <a:pt x="46" y="93"/>
                    <a:pt x="45" y="93"/>
                  </a:cubicBezTo>
                  <a:cubicBezTo>
                    <a:pt x="45" y="94"/>
                    <a:pt x="44" y="94"/>
                    <a:pt x="44" y="94"/>
                  </a:cubicBezTo>
                  <a:cubicBezTo>
                    <a:pt x="43" y="93"/>
                    <a:pt x="43" y="94"/>
                    <a:pt x="44" y="93"/>
                  </a:cubicBezTo>
                  <a:cubicBezTo>
                    <a:pt x="44" y="92"/>
                    <a:pt x="43" y="90"/>
                    <a:pt x="44" y="90"/>
                  </a:cubicBezTo>
                  <a:cubicBezTo>
                    <a:pt x="45" y="91"/>
                    <a:pt x="45" y="91"/>
                    <a:pt x="46" y="91"/>
                  </a:cubicBezTo>
                  <a:cubicBezTo>
                    <a:pt x="46" y="91"/>
                    <a:pt x="47" y="91"/>
                    <a:pt x="47" y="91"/>
                  </a:cubicBezTo>
                  <a:cubicBezTo>
                    <a:pt x="47" y="90"/>
                    <a:pt x="48" y="88"/>
                    <a:pt x="48" y="88"/>
                  </a:cubicBezTo>
                  <a:cubicBezTo>
                    <a:pt x="48" y="88"/>
                    <a:pt x="51" y="89"/>
                    <a:pt x="50" y="88"/>
                  </a:cubicBezTo>
                  <a:cubicBezTo>
                    <a:pt x="49" y="87"/>
                    <a:pt x="47" y="86"/>
                    <a:pt x="47" y="86"/>
                  </a:cubicBezTo>
                  <a:cubicBezTo>
                    <a:pt x="47" y="86"/>
                    <a:pt x="46" y="86"/>
                    <a:pt x="46" y="87"/>
                  </a:cubicBezTo>
                  <a:cubicBezTo>
                    <a:pt x="45" y="88"/>
                    <a:pt x="46" y="88"/>
                    <a:pt x="45" y="89"/>
                  </a:cubicBezTo>
                  <a:cubicBezTo>
                    <a:pt x="44" y="89"/>
                    <a:pt x="44" y="89"/>
                    <a:pt x="43" y="89"/>
                  </a:cubicBezTo>
                  <a:cubicBezTo>
                    <a:pt x="43" y="89"/>
                    <a:pt x="43" y="89"/>
                    <a:pt x="42" y="89"/>
                  </a:cubicBezTo>
                  <a:cubicBezTo>
                    <a:pt x="42" y="89"/>
                    <a:pt x="40" y="89"/>
                    <a:pt x="40" y="88"/>
                  </a:cubicBezTo>
                  <a:cubicBezTo>
                    <a:pt x="40" y="88"/>
                    <a:pt x="40" y="88"/>
                    <a:pt x="40" y="87"/>
                  </a:cubicBezTo>
                  <a:cubicBezTo>
                    <a:pt x="40" y="86"/>
                    <a:pt x="40" y="85"/>
                    <a:pt x="42" y="85"/>
                  </a:cubicBezTo>
                  <a:cubicBezTo>
                    <a:pt x="43" y="85"/>
                    <a:pt x="43" y="86"/>
                    <a:pt x="43" y="85"/>
                  </a:cubicBezTo>
                  <a:cubicBezTo>
                    <a:pt x="43" y="85"/>
                    <a:pt x="43" y="84"/>
                    <a:pt x="42" y="84"/>
                  </a:cubicBezTo>
                  <a:cubicBezTo>
                    <a:pt x="42" y="83"/>
                    <a:pt x="42" y="83"/>
                    <a:pt x="41" y="83"/>
                  </a:cubicBezTo>
                  <a:cubicBezTo>
                    <a:pt x="40" y="83"/>
                    <a:pt x="38" y="84"/>
                    <a:pt x="38" y="84"/>
                  </a:cubicBezTo>
                  <a:cubicBezTo>
                    <a:pt x="38" y="84"/>
                    <a:pt x="39" y="84"/>
                    <a:pt x="37" y="84"/>
                  </a:cubicBezTo>
                  <a:cubicBezTo>
                    <a:pt x="36" y="83"/>
                    <a:pt x="37" y="83"/>
                    <a:pt x="36" y="82"/>
                  </a:cubicBezTo>
                  <a:cubicBezTo>
                    <a:pt x="36" y="81"/>
                    <a:pt x="36" y="81"/>
                    <a:pt x="35" y="81"/>
                  </a:cubicBezTo>
                  <a:cubicBezTo>
                    <a:pt x="35" y="81"/>
                    <a:pt x="35" y="81"/>
                    <a:pt x="34" y="81"/>
                  </a:cubicBezTo>
                  <a:cubicBezTo>
                    <a:pt x="33" y="80"/>
                    <a:pt x="32" y="80"/>
                    <a:pt x="32" y="79"/>
                  </a:cubicBezTo>
                  <a:cubicBezTo>
                    <a:pt x="32" y="78"/>
                    <a:pt x="32" y="77"/>
                    <a:pt x="33" y="78"/>
                  </a:cubicBezTo>
                  <a:cubicBezTo>
                    <a:pt x="34" y="78"/>
                    <a:pt x="33" y="77"/>
                    <a:pt x="34" y="78"/>
                  </a:cubicBezTo>
                  <a:cubicBezTo>
                    <a:pt x="36" y="79"/>
                    <a:pt x="36" y="79"/>
                    <a:pt x="36" y="79"/>
                  </a:cubicBezTo>
                  <a:cubicBezTo>
                    <a:pt x="36" y="79"/>
                    <a:pt x="37" y="79"/>
                    <a:pt x="36" y="78"/>
                  </a:cubicBezTo>
                  <a:cubicBezTo>
                    <a:pt x="36" y="77"/>
                    <a:pt x="35" y="76"/>
                    <a:pt x="35" y="76"/>
                  </a:cubicBezTo>
                  <a:cubicBezTo>
                    <a:pt x="35" y="76"/>
                    <a:pt x="34" y="76"/>
                    <a:pt x="34" y="75"/>
                  </a:cubicBezTo>
                  <a:cubicBezTo>
                    <a:pt x="34" y="74"/>
                    <a:pt x="34" y="74"/>
                    <a:pt x="33" y="73"/>
                  </a:cubicBezTo>
                  <a:cubicBezTo>
                    <a:pt x="33" y="73"/>
                    <a:pt x="34" y="73"/>
                    <a:pt x="34" y="73"/>
                  </a:cubicBezTo>
                  <a:cubicBezTo>
                    <a:pt x="35" y="73"/>
                    <a:pt x="34" y="73"/>
                    <a:pt x="35" y="73"/>
                  </a:cubicBezTo>
                  <a:cubicBezTo>
                    <a:pt x="37" y="73"/>
                    <a:pt x="36" y="73"/>
                    <a:pt x="37" y="73"/>
                  </a:cubicBezTo>
                  <a:cubicBezTo>
                    <a:pt x="37" y="73"/>
                    <a:pt x="38" y="73"/>
                    <a:pt x="38" y="73"/>
                  </a:cubicBezTo>
                  <a:cubicBezTo>
                    <a:pt x="38" y="74"/>
                    <a:pt x="39" y="72"/>
                    <a:pt x="39" y="72"/>
                  </a:cubicBezTo>
                  <a:cubicBezTo>
                    <a:pt x="39" y="72"/>
                    <a:pt x="38" y="71"/>
                    <a:pt x="39" y="71"/>
                  </a:cubicBezTo>
                  <a:cubicBezTo>
                    <a:pt x="40" y="71"/>
                    <a:pt x="40" y="72"/>
                    <a:pt x="41" y="72"/>
                  </a:cubicBezTo>
                  <a:cubicBezTo>
                    <a:pt x="43" y="72"/>
                    <a:pt x="43" y="73"/>
                    <a:pt x="44" y="73"/>
                  </a:cubicBezTo>
                  <a:cubicBezTo>
                    <a:pt x="44" y="72"/>
                    <a:pt x="45" y="73"/>
                    <a:pt x="45" y="72"/>
                  </a:cubicBezTo>
                  <a:cubicBezTo>
                    <a:pt x="44" y="71"/>
                    <a:pt x="44" y="72"/>
                    <a:pt x="44" y="71"/>
                  </a:cubicBezTo>
                  <a:cubicBezTo>
                    <a:pt x="43" y="70"/>
                    <a:pt x="43" y="71"/>
                    <a:pt x="43" y="69"/>
                  </a:cubicBezTo>
                  <a:cubicBezTo>
                    <a:pt x="44" y="68"/>
                    <a:pt x="44" y="67"/>
                    <a:pt x="44" y="67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6" y="64"/>
                    <a:pt x="46" y="64"/>
                    <a:pt x="46" y="64"/>
                  </a:cubicBezTo>
                  <a:cubicBezTo>
                    <a:pt x="46" y="64"/>
                    <a:pt x="47" y="64"/>
                    <a:pt x="48" y="64"/>
                  </a:cubicBezTo>
                  <a:cubicBezTo>
                    <a:pt x="50" y="64"/>
                    <a:pt x="51" y="65"/>
                    <a:pt x="52" y="65"/>
                  </a:cubicBezTo>
                  <a:cubicBezTo>
                    <a:pt x="54" y="65"/>
                    <a:pt x="55" y="65"/>
                    <a:pt x="55" y="65"/>
                  </a:cubicBezTo>
                  <a:cubicBezTo>
                    <a:pt x="54" y="64"/>
                    <a:pt x="54" y="64"/>
                    <a:pt x="54" y="64"/>
                  </a:cubicBezTo>
                  <a:cubicBezTo>
                    <a:pt x="54" y="64"/>
                    <a:pt x="54" y="64"/>
                    <a:pt x="54" y="63"/>
                  </a:cubicBezTo>
                  <a:cubicBezTo>
                    <a:pt x="55" y="63"/>
                    <a:pt x="55" y="63"/>
                    <a:pt x="56" y="63"/>
                  </a:cubicBezTo>
                  <a:cubicBezTo>
                    <a:pt x="56" y="63"/>
                    <a:pt x="57" y="61"/>
                    <a:pt x="57" y="61"/>
                  </a:cubicBezTo>
                  <a:cubicBezTo>
                    <a:pt x="56" y="60"/>
                    <a:pt x="56" y="60"/>
                    <a:pt x="55" y="59"/>
                  </a:cubicBezTo>
                  <a:cubicBezTo>
                    <a:pt x="53" y="59"/>
                    <a:pt x="50" y="59"/>
                    <a:pt x="50" y="59"/>
                  </a:cubicBezTo>
                  <a:cubicBezTo>
                    <a:pt x="50" y="59"/>
                    <a:pt x="49" y="59"/>
                    <a:pt x="48" y="59"/>
                  </a:cubicBezTo>
                  <a:cubicBezTo>
                    <a:pt x="47" y="59"/>
                    <a:pt x="45" y="59"/>
                    <a:pt x="45" y="58"/>
                  </a:cubicBezTo>
                  <a:cubicBezTo>
                    <a:pt x="44" y="58"/>
                    <a:pt x="44" y="58"/>
                    <a:pt x="44" y="56"/>
                  </a:cubicBezTo>
                  <a:cubicBezTo>
                    <a:pt x="44" y="55"/>
                    <a:pt x="43" y="55"/>
                    <a:pt x="43" y="55"/>
                  </a:cubicBezTo>
                  <a:cubicBezTo>
                    <a:pt x="44" y="53"/>
                    <a:pt x="44" y="53"/>
                    <a:pt x="44" y="53"/>
                  </a:cubicBezTo>
                  <a:cubicBezTo>
                    <a:pt x="44" y="53"/>
                    <a:pt x="43" y="52"/>
                    <a:pt x="43" y="52"/>
                  </a:cubicBezTo>
                  <a:cubicBezTo>
                    <a:pt x="42" y="52"/>
                    <a:pt x="42" y="52"/>
                    <a:pt x="42" y="52"/>
                  </a:cubicBezTo>
                  <a:cubicBezTo>
                    <a:pt x="41" y="52"/>
                    <a:pt x="42" y="52"/>
                    <a:pt x="40" y="51"/>
                  </a:cubicBezTo>
                  <a:cubicBezTo>
                    <a:pt x="38" y="51"/>
                    <a:pt x="37" y="50"/>
                    <a:pt x="37" y="50"/>
                  </a:cubicBezTo>
                  <a:cubicBezTo>
                    <a:pt x="37" y="49"/>
                    <a:pt x="37" y="49"/>
                    <a:pt x="39" y="49"/>
                  </a:cubicBezTo>
                  <a:cubicBezTo>
                    <a:pt x="40" y="49"/>
                    <a:pt x="41" y="49"/>
                    <a:pt x="42" y="49"/>
                  </a:cubicBezTo>
                  <a:cubicBezTo>
                    <a:pt x="43" y="50"/>
                    <a:pt x="45" y="49"/>
                    <a:pt x="45" y="49"/>
                  </a:cubicBezTo>
                  <a:cubicBezTo>
                    <a:pt x="45" y="49"/>
                    <a:pt x="44" y="49"/>
                    <a:pt x="46" y="50"/>
                  </a:cubicBezTo>
                  <a:cubicBezTo>
                    <a:pt x="48" y="51"/>
                    <a:pt x="47" y="51"/>
                    <a:pt x="48" y="51"/>
                  </a:cubicBezTo>
                  <a:cubicBezTo>
                    <a:pt x="49" y="51"/>
                    <a:pt x="50" y="50"/>
                    <a:pt x="49" y="50"/>
                  </a:cubicBezTo>
                  <a:cubicBezTo>
                    <a:pt x="49" y="49"/>
                    <a:pt x="50" y="49"/>
                    <a:pt x="49" y="49"/>
                  </a:cubicBezTo>
                  <a:cubicBezTo>
                    <a:pt x="48" y="48"/>
                    <a:pt x="48" y="48"/>
                    <a:pt x="48" y="48"/>
                  </a:cubicBezTo>
                  <a:cubicBezTo>
                    <a:pt x="48" y="48"/>
                    <a:pt x="48" y="48"/>
                    <a:pt x="48" y="47"/>
                  </a:cubicBezTo>
                  <a:cubicBezTo>
                    <a:pt x="48" y="46"/>
                    <a:pt x="49" y="45"/>
                    <a:pt x="49" y="45"/>
                  </a:cubicBezTo>
                  <a:cubicBezTo>
                    <a:pt x="50" y="45"/>
                    <a:pt x="50" y="45"/>
                    <a:pt x="50" y="44"/>
                  </a:cubicBezTo>
                  <a:cubicBezTo>
                    <a:pt x="50" y="44"/>
                    <a:pt x="50" y="43"/>
                    <a:pt x="50" y="43"/>
                  </a:cubicBezTo>
                  <a:cubicBezTo>
                    <a:pt x="50" y="42"/>
                    <a:pt x="51" y="41"/>
                    <a:pt x="51" y="41"/>
                  </a:cubicBezTo>
                  <a:cubicBezTo>
                    <a:pt x="51" y="41"/>
                    <a:pt x="50" y="40"/>
                    <a:pt x="50" y="40"/>
                  </a:cubicBezTo>
                  <a:cubicBezTo>
                    <a:pt x="50" y="40"/>
                    <a:pt x="48" y="40"/>
                    <a:pt x="48" y="41"/>
                  </a:cubicBezTo>
                  <a:cubicBezTo>
                    <a:pt x="48" y="41"/>
                    <a:pt x="48" y="41"/>
                    <a:pt x="48" y="42"/>
                  </a:cubicBezTo>
                  <a:cubicBezTo>
                    <a:pt x="47" y="42"/>
                    <a:pt x="47" y="42"/>
                    <a:pt x="46" y="42"/>
                  </a:cubicBezTo>
                  <a:cubicBezTo>
                    <a:pt x="46" y="43"/>
                    <a:pt x="46" y="43"/>
                    <a:pt x="46" y="43"/>
                  </a:cubicBezTo>
                  <a:cubicBezTo>
                    <a:pt x="46" y="44"/>
                    <a:pt x="45" y="45"/>
                    <a:pt x="45" y="45"/>
                  </a:cubicBezTo>
                  <a:cubicBezTo>
                    <a:pt x="45" y="45"/>
                    <a:pt x="44" y="43"/>
                    <a:pt x="44" y="42"/>
                  </a:cubicBezTo>
                  <a:cubicBezTo>
                    <a:pt x="44" y="42"/>
                    <a:pt x="45" y="41"/>
                    <a:pt x="46" y="41"/>
                  </a:cubicBezTo>
                  <a:cubicBezTo>
                    <a:pt x="47" y="41"/>
                    <a:pt x="47" y="41"/>
                    <a:pt x="47" y="40"/>
                  </a:cubicBezTo>
                  <a:cubicBezTo>
                    <a:pt x="47" y="40"/>
                    <a:pt x="47" y="40"/>
                    <a:pt x="47" y="39"/>
                  </a:cubicBezTo>
                  <a:cubicBezTo>
                    <a:pt x="47" y="38"/>
                    <a:pt x="47" y="38"/>
                    <a:pt x="47" y="38"/>
                  </a:cubicBezTo>
                  <a:cubicBezTo>
                    <a:pt x="48" y="37"/>
                    <a:pt x="49" y="36"/>
                    <a:pt x="50" y="36"/>
                  </a:cubicBezTo>
                  <a:cubicBezTo>
                    <a:pt x="50" y="36"/>
                    <a:pt x="49" y="34"/>
                    <a:pt x="51" y="36"/>
                  </a:cubicBezTo>
                  <a:cubicBezTo>
                    <a:pt x="52" y="37"/>
                    <a:pt x="52" y="37"/>
                    <a:pt x="53" y="38"/>
                  </a:cubicBezTo>
                  <a:cubicBezTo>
                    <a:pt x="54" y="38"/>
                    <a:pt x="56" y="39"/>
                    <a:pt x="56" y="38"/>
                  </a:cubicBezTo>
                  <a:cubicBezTo>
                    <a:pt x="56" y="38"/>
                    <a:pt x="56" y="37"/>
                    <a:pt x="56" y="36"/>
                  </a:cubicBezTo>
                  <a:cubicBezTo>
                    <a:pt x="56" y="36"/>
                    <a:pt x="55" y="36"/>
                    <a:pt x="56" y="35"/>
                  </a:cubicBezTo>
                  <a:cubicBezTo>
                    <a:pt x="56" y="35"/>
                    <a:pt x="56" y="35"/>
                    <a:pt x="57" y="35"/>
                  </a:cubicBezTo>
                  <a:cubicBezTo>
                    <a:pt x="59" y="36"/>
                    <a:pt x="58" y="36"/>
                    <a:pt x="59" y="37"/>
                  </a:cubicBezTo>
                  <a:cubicBezTo>
                    <a:pt x="61" y="38"/>
                    <a:pt x="61" y="38"/>
                    <a:pt x="61" y="38"/>
                  </a:cubicBezTo>
                  <a:cubicBezTo>
                    <a:pt x="62" y="38"/>
                    <a:pt x="62" y="38"/>
                    <a:pt x="63" y="38"/>
                  </a:cubicBezTo>
                  <a:cubicBezTo>
                    <a:pt x="64" y="38"/>
                    <a:pt x="63" y="37"/>
                    <a:pt x="65" y="39"/>
                  </a:cubicBezTo>
                  <a:cubicBezTo>
                    <a:pt x="66" y="40"/>
                    <a:pt x="66" y="40"/>
                    <a:pt x="67" y="40"/>
                  </a:cubicBezTo>
                  <a:cubicBezTo>
                    <a:pt x="68" y="41"/>
                    <a:pt x="70" y="40"/>
                    <a:pt x="70" y="40"/>
                  </a:cubicBezTo>
                  <a:cubicBezTo>
                    <a:pt x="70" y="40"/>
                    <a:pt x="70" y="39"/>
                    <a:pt x="71" y="41"/>
                  </a:cubicBezTo>
                  <a:cubicBezTo>
                    <a:pt x="72" y="43"/>
                    <a:pt x="73" y="43"/>
                    <a:pt x="73" y="43"/>
                  </a:cubicBezTo>
                  <a:cubicBezTo>
                    <a:pt x="73" y="44"/>
                    <a:pt x="74" y="45"/>
                    <a:pt x="74" y="45"/>
                  </a:cubicBezTo>
                  <a:cubicBezTo>
                    <a:pt x="74" y="45"/>
                    <a:pt x="74" y="45"/>
                    <a:pt x="74" y="46"/>
                  </a:cubicBezTo>
                  <a:cubicBezTo>
                    <a:pt x="74" y="46"/>
                    <a:pt x="74" y="47"/>
                    <a:pt x="75" y="47"/>
                  </a:cubicBezTo>
                  <a:cubicBezTo>
                    <a:pt x="75" y="47"/>
                    <a:pt x="76" y="47"/>
                    <a:pt x="76" y="47"/>
                  </a:cubicBezTo>
                  <a:cubicBezTo>
                    <a:pt x="76" y="47"/>
                    <a:pt x="77" y="46"/>
                    <a:pt x="77" y="46"/>
                  </a:cubicBezTo>
                  <a:cubicBezTo>
                    <a:pt x="77" y="46"/>
                    <a:pt x="79" y="45"/>
                    <a:pt x="79" y="45"/>
                  </a:cubicBezTo>
                  <a:cubicBezTo>
                    <a:pt x="79" y="45"/>
                    <a:pt x="79" y="44"/>
                    <a:pt x="81" y="45"/>
                  </a:cubicBezTo>
                  <a:cubicBezTo>
                    <a:pt x="82" y="45"/>
                    <a:pt x="84" y="46"/>
                    <a:pt x="84" y="46"/>
                  </a:cubicBezTo>
                  <a:cubicBezTo>
                    <a:pt x="84" y="46"/>
                    <a:pt x="84" y="47"/>
                    <a:pt x="84" y="47"/>
                  </a:cubicBezTo>
                  <a:cubicBezTo>
                    <a:pt x="85" y="47"/>
                    <a:pt x="88" y="47"/>
                    <a:pt x="88" y="47"/>
                  </a:cubicBezTo>
                  <a:cubicBezTo>
                    <a:pt x="89" y="48"/>
                    <a:pt x="89" y="48"/>
                    <a:pt x="89" y="48"/>
                  </a:cubicBezTo>
                  <a:cubicBezTo>
                    <a:pt x="89" y="48"/>
                    <a:pt x="90" y="49"/>
                    <a:pt x="90" y="49"/>
                  </a:cubicBezTo>
                  <a:cubicBezTo>
                    <a:pt x="90" y="50"/>
                    <a:pt x="91" y="52"/>
                    <a:pt x="91" y="52"/>
                  </a:cubicBezTo>
                  <a:cubicBezTo>
                    <a:pt x="94" y="53"/>
                    <a:pt x="94" y="53"/>
                    <a:pt x="94" y="53"/>
                  </a:cubicBezTo>
                  <a:cubicBezTo>
                    <a:pt x="92" y="50"/>
                    <a:pt x="92" y="50"/>
                    <a:pt x="92" y="50"/>
                  </a:cubicBezTo>
                  <a:cubicBezTo>
                    <a:pt x="92" y="50"/>
                    <a:pt x="90" y="48"/>
                    <a:pt x="92" y="48"/>
                  </a:cubicBezTo>
                  <a:cubicBezTo>
                    <a:pt x="94" y="48"/>
                    <a:pt x="95" y="47"/>
                    <a:pt x="95" y="47"/>
                  </a:cubicBezTo>
                  <a:cubicBezTo>
                    <a:pt x="95" y="46"/>
                    <a:pt x="95" y="46"/>
                    <a:pt x="95" y="46"/>
                  </a:cubicBezTo>
                  <a:cubicBezTo>
                    <a:pt x="92" y="46"/>
                    <a:pt x="92" y="46"/>
                    <a:pt x="92" y="46"/>
                  </a:cubicBezTo>
                  <a:cubicBezTo>
                    <a:pt x="92" y="46"/>
                    <a:pt x="92" y="44"/>
                    <a:pt x="92" y="44"/>
                  </a:cubicBezTo>
                  <a:cubicBezTo>
                    <a:pt x="93" y="44"/>
                    <a:pt x="94" y="42"/>
                    <a:pt x="96" y="42"/>
                  </a:cubicBezTo>
                  <a:cubicBezTo>
                    <a:pt x="98" y="42"/>
                    <a:pt x="100" y="41"/>
                    <a:pt x="100" y="41"/>
                  </a:cubicBezTo>
                  <a:cubicBezTo>
                    <a:pt x="100" y="41"/>
                    <a:pt x="100" y="40"/>
                    <a:pt x="102" y="40"/>
                  </a:cubicBezTo>
                  <a:cubicBezTo>
                    <a:pt x="104" y="40"/>
                    <a:pt x="105" y="40"/>
                    <a:pt x="106" y="40"/>
                  </a:cubicBezTo>
                  <a:cubicBezTo>
                    <a:pt x="107" y="40"/>
                    <a:pt x="107" y="40"/>
                    <a:pt x="107" y="39"/>
                  </a:cubicBezTo>
                  <a:cubicBezTo>
                    <a:pt x="107" y="38"/>
                    <a:pt x="106" y="38"/>
                    <a:pt x="108" y="37"/>
                  </a:cubicBezTo>
                  <a:cubicBezTo>
                    <a:pt x="109" y="37"/>
                    <a:pt x="110" y="36"/>
                    <a:pt x="110" y="36"/>
                  </a:cubicBezTo>
                  <a:cubicBezTo>
                    <a:pt x="111" y="32"/>
                    <a:pt x="111" y="32"/>
                    <a:pt x="111" y="32"/>
                  </a:cubicBezTo>
                  <a:cubicBezTo>
                    <a:pt x="107" y="34"/>
                    <a:pt x="107" y="34"/>
                    <a:pt x="107" y="34"/>
                  </a:cubicBezTo>
                  <a:cubicBezTo>
                    <a:pt x="107" y="34"/>
                    <a:pt x="107" y="32"/>
                    <a:pt x="106" y="32"/>
                  </a:cubicBezTo>
                  <a:cubicBezTo>
                    <a:pt x="105" y="32"/>
                    <a:pt x="102" y="34"/>
                    <a:pt x="102" y="34"/>
                  </a:cubicBezTo>
                  <a:cubicBezTo>
                    <a:pt x="102" y="34"/>
                    <a:pt x="102" y="33"/>
                    <a:pt x="101" y="33"/>
                  </a:cubicBezTo>
                  <a:cubicBezTo>
                    <a:pt x="101" y="32"/>
                    <a:pt x="101" y="32"/>
                    <a:pt x="100" y="32"/>
                  </a:cubicBezTo>
                  <a:cubicBezTo>
                    <a:pt x="99" y="32"/>
                    <a:pt x="100" y="32"/>
                    <a:pt x="98" y="31"/>
                  </a:cubicBezTo>
                  <a:cubicBezTo>
                    <a:pt x="96" y="30"/>
                    <a:pt x="95" y="28"/>
                    <a:pt x="95" y="28"/>
                  </a:cubicBezTo>
                  <a:cubicBezTo>
                    <a:pt x="95" y="28"/>
                    <a:pt x="96" y="28"/>
                    <a:pt x="94" y="28"/>
                  </a:cubicBezTo>
                  <a:cubicBezTo>
                    <a:pt x="93" y="27"/>
                    <a:pt x="93" y="27"/>
                    <a:pt x="93" y="27"/>
                  </a:cubicBezTo>
                  <a:cubicBezTo>
                    <a:pt x="92" y="26"/>
                    <a:pt x="92" y="26"/>
                    <a:pt x="94" y="25"/>
                  </a:cubicBezTo>
                  <a:cubicBezTo>
                    <a:pt x="95" y="24"/>
                    <a:pt x="94" y="24"/>
                    <a:pt x="96" y="23"/>
                  </a:cubicBezTo>
                  <a:cubicBezTo>
                    <a:pt x="97" y="22"/>
                    <a:pt x="96" y="21"/>
                    <a:pt x="98" y="22"/>
                  </a:cubicBezTo>
                  <a:cubicBezTo>
                    <a:pt x="101" y="23"/>
                    <a:pt x="101" y="23"/>
                    <a:pt x="102" y="24"/>
                  </a:cubicBezTo>
                  <a:cubicBezTo>
                    <a:pt x="103" y="24"/>
                    <a:pt x="107" y="24"/>
                    <a:pt x="105" y="23"/>
                  </a:cubicBezTo>
                  <a:cubicBezTo>
                    <a:pt x="104" y="22"/>
                    <a:pt x="102" y="21"/>
                    <a:pt x="102" y="20"/>
                  </a:cubicBezTo>
                  <a:cubicBezTo>
                    <a:pt x="102" y="20"/>
                    <a:pt x="100" y="20"/>
                    <a:pt x="102" y="20"/>
                  </a:cubicBezTo>
                  <a:cubicBezTo>
                    <a:pt x="103" y="20"/>
                    <a:pt x="104" y="19"/>
                    <a:pt x="105" y="20"/>
                  </a:cubicBezTo>
                  <a:cubicBezTo>
                    <a:pt x="105" y="20"/>
                    <a:pt x="103" y="20"/>
                    <a:pt x="106" y="20"/>
                  </a:cubicBezTo>
                  <a:cubicBezTo>
                    <a:pt x="109" y="20"/>
                    <a:pt x="110" y="20"/>
                    <a:pt x="108" y="19"/>
                  </a:cubicBezTo>
                  <a:cubicBezTo>
                    <a:pt x="107" y="18"/>
                    <a:pt x="107" y="18"/>
                    <a:pt x="106" y="17"/>
                  </a:cubicBezTo>
                  <a:cubicBezTo>
                    <a:pt x="106" y="16"/>
                    <a:pt x="105" y="16"/>
                    <a:pt x="106" y="16"/>
                  </a:cubicBezTo>
                  <a:cubicBezTo>
                    <a:pt x="106" y="15"/>
                    <a:pt x="106" y="16"/>
                    <a:pt x="107" y="15"/>
                  </a:cubicBezTo>
                  <a:cubicBezTo>
                    <a:pt x="107" y="14"/>
                    <a:pt x="107" y="13"/>
                    <a:pt x="107" y="13"/>
                  </a:cubicBezTo>
                  <a:cubicBezTo>
                    <a:pt x="107" y="13"/>
                    <a:pt x="106" y="13"/>
                    <a:pt x="107" y="12"/>
                  </a:cubicBezTo>
                  <a:cubicBezTo>
                    <a:pt x="109" y="10"/>
                    <a:pt x="109" y="10"/>
                    <a:pt x="110" y="10"/>
                  </a:cubicBezTo>
                  <a:cubicBezTo>
                    <a:pt x="110" y="10"/>
                    <a:pt x="111" y="9"/>
                    <a:pt x="112" y="9"/>
                  </a:cubicBezTo>
                  <a:cubicBezTo>
                    <a:pt x="112" y="8"/>
                    <a:pt x="113" y="6"/>
                    <a:pt x="113" y="6"/>
                  </a:cubicBezTo>
                  <a:cubicBezTo>
                    <a:pt x="116" y="6"/>
                    <a:pt x="116" y="6"/>
                    <a:pt x="116" y="6"/>
                  </a:cubicBezTo>
                  <a:cubicBezTo>
                    <a:pt x="116" y="6"/>
                    <a:pt x="117" y="6"/>
                    <a:pt x="117" y="6"/>
                  </a:cubicBezTo>
                  <a:cubicBezTo>
                    <a:pt x="117" y="7"/>
                    <a:pt x="117" y="5"/>
                    <a:pt x="117" y="5"/>
                  </a:cubicBezTo>
                  <a:cubicBezTo>
                    <a:pt x="117" y="5"/>
                    <a:pt x="118" y="5"/>
                    <a:pt x="118" y="5"/>
                  </a:cubicBezTo>
                  <a:cubicBezTo>
                    <a:pt x="119" y="6"/>
                    <a:pt x="119" y="6"/>
                    <a:pt x="119" y="6"/>
                  </a:cubicBezTo>
                  <a:cubicBezTo>
                    <a:pt x="120" y="7"/>
                    <a:pt x="121" y="6"/>
                    <a:pt x="121" y="6"/>
                  </a:cubicBezTo>
                  <a:cubicBezTo>
                    <a:pt x="121" y="6"/>
                    <a:pt x="122" y="5"/>
                    <a:pt x="123" y="5"/>
                  </a:cubicBezTo>
                  <a:cubicBezTo>
                    <a:pt x="124" y="5"/>
                    <a:pt x="125" y="5"/>
                    <a:pt x="125" y="5"/>
                  </a:cubicBezTo>
                  <a:cubicBezTo>
                    <a:pt x="125" y="6"/>
                    <a:pt x="125" y="6"/>
                    <a:pt x="125" y="7"/>
                  </a:cubicBezTo>
                  <a:cubicBezTo>
                    <a:pt x="126" y="7"/>
                    <a:pt x="127" y="8"/>
                    <a:pt x="127" y="8"/>
                  </a:cubicBezTo>
                  <a:cubicBezTo>
                    <a:pt x="127" y="8"/>
                    <a:pt x="129" y="8"/>
                    <a:pt x="129" y="7"/>
                  </a:cubicBezTo>
                  <a:cubicBezTo>
                    <a:pt x="129" y="7"/>
                    <a:pt x="128" y="7"/>
                    <a:pt x="130" y="6"/>
                  </a:cubicBezTo>
                  <a:cubicBezTo>
                    <a:pt x="132" y="4"/>
                    <a:pt x="133" y="4"/>
                    <a:pt x="133" y="4"/>
                  </a:cubicBezTo>
                  <a:cubicBezTo>
                    <a:pt x="133" y="4"/>
                    <a:pt x="133" y="3"/>
                    <a:pt x="134" y="3"/>
                  </a:cubicBezTo>
                  <a:cubicBezTo>
                    <a:pt x="135" y="4"/>
                    <a:pt x="135" y="3"/>
                    <a:pt x="135" y="4"/>
                  </a:cubicBezTo>
                  <a:cubicBezTo>
                    <a:pt x="135" y="4"/>
                    <a:pt x="136" y="5"/>
                    <a:pt x="136" y="5"/>
                  </a:cubicBezTo>
                  <a:cubicBezTo>
                    <a:pt x="136" y="5"/>
                    <a:pt x="136" y="8"/>
                    <a:pt x="136" y="8"/>
                  </a:cubicBezTo>
                  <a:cubicBezTo>
                    <a:pt x="136" y="9"/>
                    <a:pt x="136" y="9"/>
                    <a:pt x="136" y="9"/>
                  </a:cubicBezTo>
                  <a:cubicBezTo>
                    <a:pt x="136" y="9"/>
                    <a:pt x="136" y="10"/>
                    <a:pt x="136" y="10"/>
                  </a:cubicBezTo>
                  <a:cubicBezTo>
                    <a:pt x="136" y="11"/>
                    <a:pt x="137" y="13"/>
                    <a:pt x="137" y="13"/>
                  </a:cubicBezTo>
                  <a:cubicBezTo>
                    <a:pt x="137" y="13"/>
                    <a:pt x="137" y="13"/>
                    <a:pt x="137" y="13"/>
                  </a:cubicBezTo>
                  <a:cubicBezTo>
                    <a:pt x="136" y="14"/>
                    <a:pt x="136" y="13"/>
                    <a:pt x="136" y="14"/>
                  </a:cubicBezTo>
                  <a:cubicBezTo>
                    <a:pt x="135" y="15"/>
                    <a:pt x="136" y="15"/>
                    <a:pt x="135" y="16"/>
                  </a:cubicBezTo>
                  <a:cubicBezTo>
                    <a:pt x="135" y="16"/>
                    <a:pt x="134" y="16"/>
                    <a:pt x="134" y="16"/>
                  </a:cubicBezTo>
                  <a:cubicBezTo>
                    <a:pt x="134" y="16"/>
                    <a:pt x="135" y="17"/>
                    <a:pt x="135" y="17"/>
                  </a:cubicBezTo>
                  <a:cubicBezTo>
                    <a:pt x="135" y="17"/>
                    <a:pt x="135" y="17"/>
                    <a:pt x="136" y="17"/>
                  </a:cubicBezTo>
                  <a:cubicBezTo>
                    <a:pt x="136" y="17"/>
                    <a:pt x="136" y="16"/>
                    <a:pt x="137" y="16"/>
                  </a:cubicBezTo>
                  <a:cubicBezTo>
                    <a:pt x="137" y="17"/>
                    <a:pt x="137" y="15"/>
                    <a:pt x="137" y="15"/>
                  </a:cubicBezTo>
                  <a:cubicBezTo>
                    <a:pt x="137" y="15"/>
                    <a:pt x="137" y="15"/>
                    <a:pt x="138" y="14"/>
                  </a:cubicBezTo>
                  <a:cubicBezTo>
                    <a:pt x="138" y="14"/>
                    <a:pt x="139" y="13"/>
                    <a:pt x="139" y="12"/>
                  </a:cubicBezTo>
                  <a:cubicBezTo>
                    <a:pt x="139" y="12"/>
                    <a:pt x="138" y="11"/>
                    <a:pt x="138" y="11"/>
                  </a:cubicBezTo>
                  <a:cubicBezTo>
                    <a:pt x="138" y="11"/>
                    <a:pt x="137" y="9"/>
                    <a:pt x="137" y="8"/>
                  </a:cubicBezTo>
                  <a:cubicBezTo>
                    <a:pt x="137" y="8"/>
                    <a:pt x="137" y="8"/>
                    <a:pt x="137" y="7"/>
                  </a:cubicBezTo>
                  <a:cubicBezTo>
                    <a:pt x="138" y="7"/>
                    <a:pt x="138" y="6"/>
                    <a:pt x="138" y="6"/>
                  </a:cubicBezTo>
                  <a:cubicBezTo>
                    <a:pt x="139" y="5"/>
                    <a:pt x="140" y="4"/>
                    <a:pt x="140" y="4"/>
                  </a:cubicBezTo>
                  <a:cubicBezTo>
                    <a:pt x="140" y="4"/>
                    <a:pt x="142" y="4"/>
                    <a:pt x="143" y="4"/>
                  </a:cubicBezTo>
                  <a:cubicBezTo>
                    <a:pt x="143" y="4"/>
                    <a:pt x="142" y="3"/>
                    <a:pt x="144" y="4"/>
                  </a:cubicBezTo>
                  <a:cubicBezTo>
                    <a:pt x="145" y="5"/>
                    <a:pt x="145" y="5"/>
                    <a:pt x="145" y="5"/>
                  </a:cubicBezTo>
                  <a:cubicBezTo>
                    <a:pt x="145" y="6"/>
                    <a:pt x="144" y="6"/>
                    <a:pt x="146" y="6"/>
                  </a:cubicBezTo>
                  <a:cubicBezTo>
                    <a:pt x="147" y="6"/>
                    <a:pt x="148" y="6"/>
                    <a:pt x="147" y="6"/>
                  </a:cubicBezTo>
                  <a:cubicBezTo>
                    <a:pt x="146" y="5"/>
                    <a:pt x="146" y="4"/>
                    <a:pt x="145" y="4"/>
                  </a:cubicBezTo>
                  <a:cubicBezTo>
                    <a:pt x="145" y="4"/>
                    <a:pt x="144" y="3"/>
                    <a:pt x="144" y="3"/>
                  </a:cubicBezTo>
                  <a:cubicBezTo>
                    <a:pt x="144" y="2"/>
                    <a:pt x="144" y="0"/>
                    <a:pt x="145" y="1"/>
                  </a:cubicBezTo>
                  <a:cubicBezTo>
                    <a:pt x="146" y="1"/>
                    <a:pt x="145" y="0"/>
                    <a:pt x="146" y="1"/>
                  </a:cubicBezTo>
                  <a:cubicBezTo>
                    <a:pt x="148" y="3"/>
                    <a:pt x="149" y="4"/>
                    <a:pt x="149" y="4"/>
                  </a:cubicBezTo>
                  <a:cubicBezTo>
                    <a:pt x="149" y="5"/>
                    <a:pt x="150" y="5"/>
                    <a:pt x="150" y="5"/>
                  </a:cubicBezTo>
                  <a:cubicBezTo>
                    <a:pt x="150" y="6"/>
                    <a:pt x="150" y="6"/>
                    <a:pt x="150" y="6"/>
                  </a:cubicBezTo>
                  <a:cubicBezTo>
                    <a:pt x="151" y="7"/>
                    <a:pt x="152" y="8"/>
                    <a:pt x="152" y="8"/>
                  </a:cubicBezTo>
                  <a:cubicBezTo>
                    <a:pt x="152" y="8"/>
                    <a:pt x="152" y="8"/>
                    <a:pt x="153" y="8"/>
                  </a:cubicBezTo>
                  <a:cubicBezTo>
                    <a:pt x="153" y="9"/>
                    <a:pt x="155" y="10"/>
                    <a:pt x="155" y="10"/>
                  </a:cubicBezTo>
                  <a:cubicBezTo>
                    <a:pt x="155" y="10"/>
                    <a:pt x="156" y="11"/>
                    <a:pt x="156" y="11"/>
                  </a:cubicBezTo>
                  <a:cubicBezTo>
                    <a:pt x="155" y="12"/>
                    <a:pt x="155" y="13"/>
                    <a:pt x="155" y="13"/>
                  </a:cubicBezTo>
                  <a:cubicBezTo>
                    <a:pt x="153" y="16"/>
                    <a:pt x="153" y="16"/>
                    <a:pt x="153" y="16"/>
                  </a:cubicBezTo>
                  <a:cubicBezTo>
                    <a:pt x="152" y="18"/>
                    <a:pt x="152" y="18"/>
                    <a:pt x="152" y="18"/>
                  </a:cubicBezTo>
                  <a:cubicBezTo>
                    <a:pt x="152" y="19"/>
                    <a:pt x="152" y="19"/>
                    <a:pt x="152" y="19"/>
                  </a:cubicBezTo>
                  <a:cubicBezTo>
                    <a:pt x="151" y="20"/>
                    <a:pt x="151" y="21"/>
                    <a:pt x="151" y="21"/>
                  </a:cubicBezTo>
                  <a:cubicBezTo>
                    <a:pt x="151" y="21"/>
                    <a:pt x="150" y="22"/>
                    <a:pt x="148" y="22"/>
                  </a:cubicBezTo>
                  <a:cubicBezTo>
                    <a:pt x="146" y="21"/>
                    <a:pt x="144" y="23"/>
                    <a:pt x="144" y="23"/>
                  </a:cubicBezTo>
                  <a:cubicBezTo>
                    <a:pt x="144" y="23"/>
                    <a:pt x="139" y="22"/>
                    <a:pt x="138" y="22"/>
                  </a:cubicBezTo>
                  <a:cubicBezTo>
                    <a:pt x="137" y="22"/>
                    <a:pt x="137" y="26"/>
                    <a:pt x="137" y="27"/>
                  </a:cubicBezTo>
                  <a:cubicBezTo>
                    <a:pt x="137" y="28"/>
                    <a:pt x="135" y="29"/>
                    <a:pt x="132" y="29"/>
                  </a:cubicBezTo>
                  <a:cubicBezTo>
                    <a:pt x="129" y="30"/>
                    <a:pt x="131" y="30"/>
                    <a:pt x="130" y="33"/>
                  </a:cubicBezTo>
                  <a:cubicBezTo>
                    <a:pt x="129" y="37"/>
                    <a:pt x="128" y="34"/>
                    <a:pt x="126" y="33"/>
                  </a:cubicBezTo>
                  <a:cubicBezTo>
                    <a:pt x="124" y="33"/>
                    <a:pt x="124" y="33"/>
                    <a:pt x="121" y="33"/>
                  </a:cubicBezTo>
                  <a:cubicBezTo>
                    <a:pt x="118" y="34"/>
                    <a:pt x="120" y="36"/>
                    <a:pt x="120" y="36"/>
                  </a:cubicBezTo>
                  <a:cubicBezTo>
                    <a:pt x="120" y="36"/>
                    <a:pt x="122" y="38"/>
                    <a:pt x="123" y="38"/>
                  </a:cubicBezTo>
                  <a:cubicBezTo>
                    <a:pt x="125" y="39"/>
                    <a:pt x="123" y="41"/>
                    <a:pt x="123" y="41"/>
                  </a:cubicBezTo>
                  <a:cubicBezTo>
                    <a:pt x="123" y="41"/>
                    <a:pt x="122" y="43"/>
                    <a:pt x="121" y="43"/>
                  </a:cubicBezTo>
                  <a:cubicBezTo>
                    <a:pt x="120" y="42"/>
                    <a:pt x="115" y="42"/>
                    <a:pt x="115" y="42"/>
                  </a:cubicBezTo>
                  <a:cubicBezTo>
                    <a:pt x="110" y="45"/>
                    <a:pt x="110" y="45"/>
                    <a:pt x="110" y="45"/>
                  </a:cubicBezTo>
                  <a:cubicBezTo>
                    <a:pt x="110" y="45"/>
                    <a:pt x="111" y="49"/>
                    <a:pt x="114" y="53"/>
                  </a:cubicBezTo>
                  <a:cubicBezTo>
                    <a:pt x="117" y="57"/>
                    <a:pt x="114" y="54"/>
                    <a:pt x="114" y="54"/>
                  </a:cubicBezTo>
                  <a:cubicBezTo>
                    <a:pt x="114" y="54"/>
                    <a:pt x="115" y="57"/>
                    <a:pt x="115" y="59"/>
                  </a:cubicBezTo>
                  <a:cubicBezTo>
                    <a:pt x="115" y="61"/>
                    <a:pt x="115" y="60"/>
                    <a:pt x="116" y="60"/>
                  </a:cubicBezTo>
                  <a:cubicBezTo>
                    <a:pt x="117" y="60"/>
                    <a:pt x="119" y="60"/>
                    <a:pt x="119" y="60"/>
                  </a:cubicBezTo>
                  <a:cubicBezTo>
                    <a:pt x="119" y="60"/>
                    <a:pt x="123" y="66"/>
                    <a:pt x="123" y="66"/>
                  </a:cubicBezTo>
                  <a:cubicBezTo>
                    <a:pt x="124" y="66"/>
                    <a:pt x="129" y="65"/>
                    <a:pt x="129" y="65"/>
                  </a:cubicBezTo>
                  <a:cubicBezTo>
                    <a:pt x="129" y="65"/>
                    <a:pt x="133" y="64"/>
                    <a:pt x="135" y="64"/>
                  </a:cubicBezTo>
                  <a:cubicBezTo>
                    <a:pt x="137" y="63"/>
                    <a:pt x="135" y="61"/>
                    <a:pt x="135" y="61"/>
                  </a:cubicBezTo>
                  <a:cubicBezTo>
                    <a:pt x="137" y="56"/>
                    <a:pt x="137" y="56"/>
                    <a:pt x="137" y="56"/>
                  </a:cubicBezTo>
                  <a:cubicBezTo>
                    <a:pt x="143" y="55"/>
                    <a:pt x="143" y="55"/>
                    <a:pt x="143" y="55"/>
                  </a:cubicBezTo>
                  <a:cubicBezTo>
                    <a:pt x="146" y="61"/>
                    <a:pt x="146" y="61"/>
                    <a:pt x="146" y="61"/>
                  </a:cubicBezTo>
                  <a:cubicBezTo>
                    <a:pt x="145" y="65"/>
                    <a:pt x="145" y="65"/>
                    <a:pt x="145" y="65"/>
                  </a:cubicBezTo>
                  <a:cubicBezTo>
                    <a:pt x="150" y="70"/>
                    <a:pt x="150" y="70"/>
                    <a:pt x="150" y="70"/>
                  </a:cubicBezTo>
                  <a:cubicBezTo>
                    <a:pt x="151" y="75"/>
                    <a:pt x="151" y="75"/>
                    <a:pt x="151" y="75"/>
                  </a:cubicBezTo>
                  <a:cubicBezTo>
                    <a:pt x="151" y="75"/>
                    <a:pt x="156" y="76"/>
                    <a:pt x="157" y="77"/>
                  </a:cubicBezTo>
                  <a:cubicBezTo>
                    <a:pt x="158" y="77"/>
                    <a:pt x="161" y="76"/>
                    <a:pt x="161" y="76"/>
                  </a:cubicBezTo>
                  <a:cubicBezTo>
                    <a:pt x="165" y="81"/>
                    <a:pt x="165" y="81"/>
                    <a:pt x="165" y="81"/>
                  </a:cubicBezTo>
                  <a:cubicBezTo>
                    <a:pt x="166" y="80"/>
                    <a:pt x="166" y="80"/>
                    <a:pt x="166" y="80"/>
                  </a:cubicBezTo>
                  <a:cubicBezTo>
                    <a:pt x="166" y="81"/>
                    <a:pt x="166" y="81"/>
                    <a:pt x="166" y="81"/>
                  </a:cubicBezTo>
                  <a:cubicBezTo>
                    <a:pt x="166" y="81"/>
                    <a:pt x="166" y="83"/>
                    <a:pt x="165" y="83"/>
                  </a:cubicBezTo>
                  <a:cubicBezTo>
                    <a:pt x="163" y="82"/>
                    <a:pt x="162" y="82"/>
                    <a:pt x="162" y="82"/>
                  </a:cubicBezTo>
                  <a:cubicBezTo>
                    <a:pt x="159" y="80"/>
                    <a:pt x="159" y="80"/>
                    <a:pt x="159" y="80"/>
                  </a:cubicBezTo>
                  <a:cubicBezTo>
                    <a:pt x="158" y="81"/>
                    <a:pt x="158" y="81"/>
                    <a:pt x="158" y="81"/>
                  </a:cubicBezTo>
                  <a:cubicBezTo>
                    <a:pt x="155" y="85"/>
                    <a:pt x="155" y="85"/>
                    <a:pt x="155" y="85"/>
                  </a:cubicBezTo>
                  <a:cubicBezTo>
                    <a:pt x="157" y="86"/>
                    <a:pt x="157" y="86"/>
                    <a:pt x="157" y="86"/>
                  </a:cubicBezTo>
                  <a:cubicBezTo>
                    <a:pt x="159" y="88"/>
                    <a:pt x="159" y="88"/>
                    <a:pt x="159" y="88"/>
                  </a:cubicBezTo>
                  <a:cubicBezTo>
                    <a:pt x="159" y="91"/>
                    <a:pt x="159" y="91"/>
                    <a:pt x="159" y="91"/>
                  </a:cubicBezTo>
                  <a:cubicBezTo>
                    <a:pt x="159" y="95"/>
                    <a:pt x="159" y="95"/>
                    <a:pt x="159" y="95"/>
                  </a:cubicBezTo>
                  <a:cubicBezTo>
                    <a:pt x="157" y="98"/>
                    <a:pt x="157" y="98"/>
                    <a:pt x="157" y="98"/>
                  </a:cubicBezTo>
                  <a:cubicBezTo>
                    <a:pt x="157" y="98"/>
                    <a:pt x="158" y="100"/>
                    <a:pt x="158" y="101"/>
                  </a:cubicBezTo>
                  <a:cubicBezTo>
                    <a:pt x="158" y="101"/>
                    <a:pt x="160" y="103"/>
                    <a:pt x="160" y="103"/>
                  </a:cubicBezTo>
                  <a:cubicBezTo>
                    <a:pt x="162" y="105"/>
                    <a:pt x="162" y="105"/>
                    <a:pt x="162" y="105"/>
                  </a:cubicBezTo>
                  <a:cubicBezTo>
                    <a:pt x="160" y="110"/>
                    <a:pt x="160" y="110"/>
                    <a:pt x="160" y="110"/>
                  </a:cubicBezTo>
                  <a:cubicBezTo>
                    <a:pt x="158" y="112"/>
                    <a:pt x="158" y="112"/>
                    <a:pt x="158" y="112"/>
                  </a:cubicBezTo>
                  <a:cubicBezTo>
                    <a:pt x="158" y="114"/>
                    <a:pt x="158" y="114"/>
                    <a:pt x="158" y="114"/>
                  </a:cubicBezTo>
                  <a:cubicBezTo>
                    <a:pt x="158" y="114"/>
                    <a:pt x="160" y="115"/>
                    <a:pt x="159" y="115"/>
                  </a:cubicBezTo>
                  <a:cubicBezTo>
                    <a:pt x="158" y="115"/>
                    <a:pt x="156" y="115"/>
                    <a:pt x="156" y="115"/>
                  </a:cubicBezTo>
                  <a:cubicBezTo>
                    <a:pt x="156" y="115"/>
                    <a:pt x="156" y="116"/>
                    <a:pt x="156" y="117"/>
                  </a:cubicBezTo>
                  <a:cubicBezTo>
                    <a:pt x="156" y="117"/>
                    <a:pt x="157" y="119"/>
                    <a:pt x="157" y="119"/>
                  </a:cubicBezTo>
                  <a:cubicBezTo>
                    <a:pt x="157" y="119"/>
                    <a:pt x="158" y="119"/>
                    <a:pt x="158" y="120"/>
                  </a:cubicBezTo>
                  <a:cubicBezTo>
                    <a:pt x="158" y="121"/>
                    <a:pt x="157" y="123"/>
                    <a:pt x="157" y="123"/>
                  </a:cubicBezTo>
                  <a:cubicBezTo>
                    <a:pt x="157" y="123"/>
                    <a:pt x="156" y="127"/>
                    <a:pt x="156" y="127"/>
                  </a:cubicBezTo>
                  <a:cubicBezTo>
                    <a:pt x="157" y="127"/>
                    <a:pt x="157" y="129"/>
                    <a:pt x="157" y="129"/>
                  </a:cubicBezTo>
                  <a:cubicBezTo>
                    <a:pt x="157" y="133"/>
                    <a:pt x="157" y="133"/>
                    <a:pt x="157" y="133"/>
                  </a:cubicBezTo>
                  <a:cubicBezTo>
                    <a:pt x="156" y="136"/>
                    <a:pt x="156" y="136"/>
                    <a:pt x="156" y="136"/>
                  </a:cubicBezTo>
                  <a:cubicBezTo>
                    <a:pt x="157" y="138"/>
                    <a:pt x="157" y="138"/>
                    <a:pt x="157" y="138"/>
                  </a:cubicBezTo>
                  <a:cubicBezTo>
                    <a:pt x="154" y="140"/>
                    <a:pt x="154" y="140"/>
                    <a:pt x="154" y="140"/>
                  </a:cubicBezTo>
                  <a:cubicBezTo>
                    <a:pt x="153" y="142"/>
                    <a:pt x="153" y="142"/>
                    <a:pt x="153" y="142"/>
                  </a:cubicBezTo>
                  <a:cubicBezTo>
                    <a:pt x="153" y="142"/>
                    <a:pt x="151" y="143"/>
                    <a:pt x="151" y="144"/>
                  </a:cubicBezTo>
                  <a:cubicBezTo>
                    <a:pt x="151" y="144"/>
                    <a:pt x="150" y="145"/>
                    <a:pt x="150" y="146"/>
                  </a:cubicBezTo>
                  <a:cubicBezTo>
                    <a:pt x="150" y="147"/>
                    <a:pt x="149" y="148"/>
                    <a:pt x="149" y="148"/>
                  </a:cubicBezTo>
                  <a:cubicBezTo>
                    <a:pt x="148" y="149"/>
                    <a:pt x="146" y="151"/>
                    <a:pt x="146" y="151"/>
                  </a:cubicBezTo>
                  <a:cubicBezTo>
                    <a:pt x="145" y="153"/>
                    <a:pt x="145" y="153"/>
                    <a:pt x="145" y="153"/>
                  </a:cubicBezTo>
                  <a:cubicBezTo>
                    <a:pt x="145" y="153"/>
                    <a:pt x="146" y="155"/>
                    <a:pt x="146" y="155"/>
                  </a:cubicBezTo>
                  <a:cubicBezTo>
                    <a:pt x="146" y="156"/>
                    <a:pt x="146" y="156"/>
                    <a:pt x="146" y="156"/>
                  </a:cubicBezTo>
                  <a:cubicBezTo>
                    <a:pt x="144" y="158"/>
                    <a:pt x="144" y="158"/>
                    <a:pt x="144" y="158"/>
                  </a:cubicBezTo>
                  <a:cubicBezTo>
                    <a:pt x="139" y="162"/>
                    <a:pt x="139" y="162"/>
                    <a:pt x="139" y="162"/>
                  </a:cubicBezTo>
                  <a:cubicBezTo>
                    <a:pt x="139" y="162"/>
                    <a:pt x="139" y="163"/>
                    <a:pt x="138" y="164"/>
                  </a:cubicBezTo>
                  <a:cubicBezTo>
                    <a:pt x="138" y="166"/>
                    <a:pt x="137" y="166"/>
                    <a:pt x="137" y="166"/>
                  </a:cubicBezTo>
                  <a:cubicBezTo>
                    <a:pt x="137" y="166"/>
                    <a:pt x="136" y="166"/>
                    <a:pt x="135" y="166"/>
                  </a:cubicBezTo>
                  <a:cubicBezTo>
                    <a:pt x="135" y="166"/>
                    <a:pt x="134" y="165"/>
                    <a:pt x="134" y="165"/>
                  </a:cubicBezTo>
                  <a:cubicBezTo>
                    <a:pt x="134" y="167"/>
                    <a:pt x="134" y="167"/>
                    <a:pt x="134" y="167"/>
                  </a:cubicBezTo>
                  <a:cubicBezTo>
                    <a:pt x="134" y="167"/>
                    <a:pt x="134" y="168"/>
                    <a:pt x="135" y="168"/>
                  </a:cubicBezTo>
                  <a:cubicBezTo>
                    <a:pt x="136" y="169"/>
                    <a:pt x="136" y="170"/>
                    <a:pt x="137" y="170"/>
                  </a:cubicBezTo>
                  <a:cubicBezTo>
                    <a:pt x="137" y="171"/>
                    <a:pt x="138" y="172"/>
                    <a:pt x="138" y="172"/>
                  </a:cubicBezTo>
                  <a:cubicBezTo>
                    <a:pt x="136" y="174"/>
                    <a:pt x="136" y="174"/>
                    <a:pt x="136" y="174"/>
                  </a:cubicBezTo>
                  <a:cubicBezTo>
                    <a:pt x="136" y="175"/>
                    <a:pt x="136" y="175"/>
                    <a:pt x="136" y="175"/>
                  </a:cubicBezTo>
                  <a:cubicBezTo>
                    <a:pt x="134" y="175"/>
                    <a:pt x="134" y="175"/>
                    <a:pt x="134" y="175"/>
                  </a:cubicBezTo>
                  <a:cubicBezTo>
                    <a:pt x="133" y="174"/>
                    <a:pt x="133" y="174"/>
                    <a:pt x="133" y="174"/>
                  </a:cubicBezTo>
                  <a:cubicBezTo>
                    <a:pt x="133" y="174"/>
                    <a:pt x="132" y="174"/>
                    <a:pt x="132" y="174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81" name="Freeform 45">
              <a:extLst>
                <a:ext uri="{FF2B5EF4-FFF2-40B4-BE49-F238E27FC236}">
                  <a16:creationId xmlns:a16="http://schemas.microsoft.com/office/drawing/2014/main" id="{2A35B8BD-CA62-4CF5-958B-602005DEFC65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7355" y="3610127"/>
              <a:ext cx="405690" cy="613681"/>
            </a:xfrm>
            <a:custGeom>
              <a:avLst/>
              <a:gdLst>
                <a:gd name="T0" fmla="*/ 84 w 178"/>
                <a:gd name="T1" fmla="*/ 3 h 278"/>
                <a:gd name="T2" fmla="*/ 97 w 178"/>
                <a:gd name="T3" fmla="*/ 2 h 278"/>
                <a:gd name="T4" fmla="*/ 107 w 178"/>
                <a:gd name="T5" fmla="*/ 5 h 278"/>
                <a:gd name="T6" fmla="*/ 102 w 178"/>
                <a:gd name="T7" fmla="*/ 16 h 278"/>
                <a:gd name="T8" fmla="*/ 113 w 178"/>
                <a:gd name="T9" fmla="*/ 16 h 278"/>
                <a:gd name="T10" fmla="*/ 119 w 178"/>
                <a:gd name="T11" fmla="*/ 18 h 278"/>
                <a:gd name="T12" fmla="*/ 126 w 178"/>
                <a:gd name="T13" fmla="*/ 24 h 278"/>
                <a:gd name="T14" fmla="*/ 134 w 178"/>
                <a:gd name="T15" fmla="*/ 25 h 278"/>
                <a:gd name="T16" fmla="*/ 145 w 178"/>
                <a:gd name="T17" fmla="*/ 19 h 278"/>
                <a:gd name="T18" fmla="*/ 154 w 178"/>
                <a:gd name="T19" fmla="*/ 24 h 278"/>
                <a:gd name="T20" fmla="*/ 164 w 178"/>
                <a:gd name="T21" fmla="*/ 27 h 278"/>
                <a:gd name="T22" fmla="*/ 167 w 178"/>
                <a:gd name="T23" fmla="*/ 34 h 278"/>
                <a:gd name="T24" fmla="*/ 165 w 178"/>
                <a:gd name="T25" fmla="*/ 42 h 278"/>
                <a:gd name="T26" fmla="*/ 178 w 178"/>
                <a:gd name="T27" fmla="*/ 50 h 278"/>
                <a:gd name="T28" fmla="*/ 168 w 178"/>
                <a:gd name="T29" fmla="*/ 59 h 278"/>
                <a:gd name="T30" fmla="*/ 156 w 178"/>
                <a:gd name="T31" fmla="*/ 65 h 278"/>
                <a:gd name="T32" fmla="*/ 144 w 178"/>
                <a:gd name="T33" fmla="*/ 74 h 278"/>
                <a:gd name="T34" fmla="*/ 142 w 178"/>
                <a:gd name="T35" fmla="*/ 81 h 278"/>
                <a:gd name="T36" fmla="*/ 141 w 178"/>
                <a:gd name="T37" fmla="*/ 92 h 278"/>
                <a:gd name="T38" fmla="*/ 137 w 178"/>
                <a:gd name="T39" fmla="*/ 103 h 278"/>
                <a:gd name="T40" fmla="*/ 135 w 178"/>
                <a:gd name="T41" fmla="*/ 112 h 278"/>
                <a:gd name="T42" fmla="*/ 126 w 178"/>
                <a:gd name="T43" fmla="*/ 117 h 278"/>
                <a:gd name="T44" fmla="*/ 130 w 178"/>
                <a:gd name="T45" fmla="*/ 128 h 278"/>
                <a:gd name="T46" fmla="*/ 123 w 178"/>
                <a:gd name="T47" fmla="*/ 137 h 278"/>
                <a:gd name="T48" fmla="*/ 120 w 178"/>
                <a:gd name="T49" fmla="*/ 144 h 278"/>
                <a:gd name="T50" fmla="*/ 111 w 178"/>
                <a:gd name="T51" fmla="*/ 143 h 278"/>
                <a:gd name="T52" fmla="*/ 102 w 178"/>
                <a:gd name="T53" fmla="*/ 141 h 278"/>
                <a:gd name="T54" fmla="*/ 102 w 178"/>
                <a:gd name="T55" fmla="*/ 149 h 278"/>
                <a:gd name="T56" fmla="*/ 103 w 178"/>
                <a:gd name="T57" fmla="*/ 157 h 278"/>
                <a:gd name="T58" fmla="*/ 104 w 178"/>
                <a:gd name="T59" fmla="*/ 166 h 278"/>
                <a:gd name="T60" fmla="*/ 107 w 178"/>
                <a:gd name="T61" fmla="*/ 174 h 278"/>
                <a:gd name="T62" fmla="*/ 114 w 178"/>
                <a:gd name="T63" fmla="*/ 180 h 278"/>
                <a:gd name="T64" fmla="*/ 106 w 178"/>
                <a:gd name="T65" fmla="*/ 189 h 278"/>
                <a:gd name="T66" fmla="*/ 96 w 178"/>
                <a:gd name="T67" fmla="*/ 196 h 278"/>
                <a:gd name="T68" fmla="*/ 93 w 178"/>
                <a:gd name="T69" fmla="*/ 205 h 278"/>
                <a:gd name="T70" fmla="*/ 94 w 178"/>
                <a:gd name="T71" fmla="*/ 214 h 278"/>
                <a:gd name="T72" fmla="*/ 100 w 178"/>
                <a:gd name="T73" fmla="*/ 224 h 278"/>
                <a:gd name="T74" fmla="*/ 100 w 178"/>
                <a:gd name="T75" fmla="*/ 233 h 278"/>
                <a:gd name="T76" fmla="*/ 91 w 178"/>
                <a:gd name="T77" fmla="*/ 233 h 278"/>
                <a:gd name="T78" fmla="*/ 80 w 178"/>
                <a:gd name="T79" fmla="*/ 243 h 278"/>
                <a:gd name="T80" fmla="*/ 71 w 178"/>
                <a:gd name="T81" fmla="*/ 254 h 278"/>
                <a:gd name="T82" fmla="*/ 71 w 178"/>
                <a:gd name="T83" fmla="*/ 268 h 278"/>
                <a:gd name="T84" fmla="*/ 62 w 178"/>
                <a:gd name="T85" fmla="*/ 275 h 278"/>
                <a:gd name="T86" fmla="*/ 40 w 178"/>
                <a:gd name="T87" fmla="*/ 274 h 278"/>
                <a:gd name="T88" fmla="*/ 26 w 178"/>
                <a:gd name="T89" fmla="*/ 268 h 278"/>
                <a:gd name="T90" fmla="*/ 11 w 178"/>
                <a:gd name="T91" fmla="*/ 265 h 278"/>
                <a:gd name="T92" fmla="*/ 4 w 178"/>
                <a:gd name="T93" fmla="*/ 261 h 278"/>
                <a:gd name="T94" fmla="*/ 14 w 178"/>
                <a:gd name="T95" fmla="*/ 247 h 278"/>
                <a:gd name="T96" fmla="*/ 21 w 178"/>
                <a:gd name="T97" fmla="*/ 225 h 278"/>
                <a:gd name="T98" fmla="*/ 28 w 178"/>
                <a:gd name="T99" fmla="*/ 199 h 278"/>
                <a:gd name="T100" fmla="*/ 25 w 178"/>
                <a:gd name="T101" fmla="*/ 188 h 278"/>
                <a:gd name="T102" fmla="*/ 11 w 178"/>
                <a:gd name="T103" fmla="*/ 188 h 278"/>
                <a:gd name="T104" fmla="*/ 14 w 178"/>
                <a:gd name="T105" fmla="*/ 174 h 278"/>
                <a:gd name="T106" fmla="*/ 4 w 178"/>
                <a:gd name="T107" fmla="*/ 171 h 278"/>
                <a:gd name="T108" fmla="*/ 11 w 178"/>
                <a:gd name="T109" fmla="*/ 157 h 278"/>
                <a:gd name="T110" fmla="*/ 18 w 178"/>
                <a:gd name="T111" fmla="*/ 143 h 278"/>
                <a:gd name="T112" fmla="*/ 22 w 178"/>
                <a:gd name="T113" fmla="*/ 135 h 278"/>
                <a:gd name="T114" fmla="*/ 32 w 178"/>
                <a:gd name="T115" fmla="*/ 129 h 278"/>
                <a:gd name="T116" fmla="*/ 49 w 178"/>
                <a:gd name="T117" fmla="*/ 98 h 278"/>
                <a:gd name="T118" fmla="*/ 71 w 178"/>
                <a:gd name="T119" fmla="*/ 55 h 278"/>
                <a:gd name="T120" fmla="*/ 70 w 178"/>
                <a:gd name="T121" fmla="*/ 32 h 278"/>
                <a:gd name="T122" fmla="*/ 72 w 178"/>
                <a:gd name="T123" fmla="*/ 19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78" h="278">
                  <a:moveTo>
                    <a:pt x="74" y="9"/>
                  </a:moveTo>
                  <a:cubicBezTo>
                    <a:pt x="74" y="9"/>
                    <a:pt x="78" y="6"/>
                    <a:pt x="78" y="6"/>
                  </a:cubicBezTo>
                  <a:cubicBezTo>
                    <a:pt x="78" y="6"/>
                    <a:pt x="79" y="5"/>
                    <a:pt x="79" y="5"/>
                  </a:cubicBezTo>
                  <a:cubicBezTo>
                    <a:pt x="80" y="5"/>
                    <a:pt x="81" y="5"/>
                    <a:pt x="82" y="5"/>
                  </a:cubicBezTo>
                  <a:cubicBezTo>
                    <a:pt x="82" y="5"/>
                    <a:pt x="83" y="4"/>
                    <a:pt x="83" y="4"/>
                  </a:cubicBezTo>
                  <a:cubicBezTo>
                    <a:pt x="84" y="3"/>
                    <a:pt x="84" y="3"/>
                    <a:pt x="84" y="3"/>
                  </a:cubicBezTo>
                  <a:cubicBezTo>
                    <a:pt x="86" y="2"/>
                    <a:pt x="86" y="2"/>
                    <a:pt x="86" y="2"/>
                  </a:cubicBezTo>
                  <a:cubicBezTo>
                    <a:pt x="88" y="2"/>
                    <a:pt x="88" y="2"/>
                    <a:pt x="88" y="2"/>
                  </a:cubicBezTo>
                  <a:cubicBezTo>
                    <a:pt x="88" y="2"/>
                    <a:pt x="89" y="2"/>
                    <a:pt x="89" y="2"/>
                  </a:cubicBezTo>
                  <a:cubicBezTo>
                    <a:pt x="89" y="2"/>
                    <a:pt x="93" y="1"/>
                    <a:pt x="93" y="1"/>
                  </a:cubicBezTo>
                  <a:cubicBezTo>
                    <a:pt x="93" y="1"/>
                    <a:pt x="94" y="2"/>
                    <a:pt x="95" y="2"/>
                  </a:cubicBezTo>
                  <a:cubicBezTo>
                    <a:pt x="95" y="2"/>
                    <a:pt x="97" y="2"/>
                    <a:pt x="97" y="2"/>
                  </a:cubicBezTo>
                  <a:cubicBezTo>
                    <a:pt x="98" y="2"/>
                    <a:pt x="100" y="1"/>
                    <a:pt x="100" y="1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105" y="2"/>
                    <a:pt x="105" y="2"/>
                    <a:pt x="105" y="2"/>
                  </a:cubicBezTo>
                  <a:cubicBezTo>
                    <a:pt x="105" y="2"/>
                    <a:pt x="105" y="4"/>
                    <a:pt x="105" y="4"/>
                  </a:cubicBezTo>
                  <a:cubicBezTo>
                    <a:pt x="105" y="4"/>
                    <a:pt x="105" y="5"/>
                    <a:pt x="106" y="5"/>
                  </a:cubicBezTo>
                  <a:cubicBezTo>
                    <a:pt x="107" y="5"/>
                    <a:pt x="107" y="5"/>
                    <a:pt x="107" y="5"/>
                  </a:cubicBezTo>
                  <a:cubicBezTo>
                    <a:pt x="107" y="6"/>
                    <a:pt x="107" y="9"/>
                    <a:pt x="107" y="9"/>
                  </a:cubicBezTo>
                  <a:cubicBezTo>
                    <a:pt x="104" y="10"/>
                    <a:pt x="104" y="10"/>
                    <a:pt x="104" y="10"/>
                  </a:cubicBezTo>
                  <a:cubicBezTo>
                    <a:pt x="104" y="10"/>
                    <a:pt x="103" y="10"/>
                    <a:pt x="103" y="11"/>
                  </a:cubicBezTo>
                  <a:cubicBezTo>
                    <a:pt x="103" y="11"/>
                    <a:pt x="101" y="12"/>
                    <a:pt x="101" y="12"/>
                  </a:cubicBezTo>
                  <a:cubicBezTo>
                    <a:pt x="101" y="13"/>
                    <a:pt x="100" y="13"/>
                    <a:pt x="101" y="14"/>
                  </a:cubicBezTo>
                  <a:cubicBezTo>
                    <a:pt x="101" y="15"/>
                    <a:pt x="102" y="16"/>
                    <a:pt x="102" y="16"/>
                  </a:cubicBezTo>
                  <a:cubicBezTo>
                    <a:pt x="102" y="18"/>
                    <a:pt x="102" y="18"/>
                    <a:pt x="102" y="18"/>
                  </a:cubicBezTo>
                  <a:cubicBezTo>
                    <a:pt x="102" y="18"/>
                    <a:pt x="102" y="19"/>
                    <a:pt x="103" y="19"/>
                  </a:cubicBezTo>
                  <a:cubicBezTo>
                    <a:pt x="103" y="20"/>
                    <a:pt x="104" y="19"/>
                    <a:pt x="105" y="19"/>
                  </a:cubicBezTo>
                  <a:cubicBezTo>
                    <a:pt x="107" y="19"/>
                    <a:pt x="108" y="18"/>
                    <a:pt x="109" y="18"/>
                  </a:cubicBezTo>
                  <a:cubicBezTo>
                    <a:pt x="109" y="18"/>
                    <a:pt x="110" y="18"/>
                    <a:pt x="110" y="18"/>
                  </a:cubicBezTo>
                  <a:cubicBezTo>
                    <a:pt x="111" y="17"/>
                    <a:pt x="113" y="16"/>
                    <a:pt x="113" y="16"/>
                  </a:cubicBezTo>
                  <a:cubicBezTo>
                    <a:pt x="113" y="16"/>
                    <a:pt x="113" y="14"/>
                    <a:pt x="114" y="15"/>
                  </a:cubicBezTo>
                  <a:cubicBezTo>
                    <a:pt x="114" y="15"/>
                    <a:pt x="114" y="17"/>
                    <a:pt x="114" y="17"/>
                  </a:cubicBezTo>
                  <a:cubicBezTo>
                    <a:pt x="114" y="17"/>
                    <a:pt x="113" y="19"/>
                    <a:pt x="113" y="19"/>
                  </a:cubicBezTo>
                  <a:cubicBezTo>
                    <a:pt x="114" y="20"/>
                    <a:pt x="115" y="19"/>
                    <a:pt x="115" y="19"/>
                  </a:cubicBezTo>
                  <a:cubicBezTo>
                    <a:pt x="116" y="18"/>
                    <a:pt x="117" y="18"/>
                    <a:pt x="117" y="18"/>
                  </a:cubicBezTo>
                  <a:cubicBezTo>
                    <a:pt x="119" y="18"/>
                    <a:pt x="119" y="18"/>
                    <a:pt x="119" y="18"/>
                  </a:cubicBezTo>
                  <a:cubicBezTo>
                    <a:pt x="119" y="18"/>
                    <a:pt x="121" y="18"/>
                    <a:pt x="121" y="18"/>
                  </a:cubicBezTo>
                  <a:cubicBezTo>
                    <a:pt x="121" y="18"/>
                    <a:pt x="122" y="19"/>
                    <a:pt x="123" y="19"/>
                  </a:cubicBezTo>
                  <a:cubicBezTo>
                    <a:pt x="123" y="20"/>
                    <a:pt x="126" y="21"/>
                    <a:pt x="126" y="21"/>
                  </a:cubicBezTo>
                  <a:cubicBezTo>
                    <a:pt x="125" y="23"/>
                    <a:pt x="125" y="23"/>
                    <a:pt x="125" y="23"/>
                  </a:cubicBezTo>
                  <a:cubicBezTo>
                    <a:pt x="125" y="23"/>
                    <a:pt x="124" y="25"/>
                    <a:pt x="125" y="25"/>
                  </a:cubicBezTo>
                  <a:cubicBezTo>
                    <a:pt x="125" y="25"/>
                    <a:pt x="126" y="24"/>
                    <a:pt x="126" y="24"/>
                  </a:cubicBezTo>
                  <a:cubicBezTo>
                    <a:pt x="127" y="24"/>
                    <a:pt x="128" y="23"/>
                    <a:pt x="128" y="23"/>
                  </a:cubicBezTo>
                  <a:cubicBezTo>
                    <a:pt x="128" y="23"/>
                    <a:pt x="128" y="22"/>
                    <a:pt x="128" y="22"/>
                  </a:cubicBezTo>
                  <a:cubicBezTo>
                    <a:pt x="128" y="23"/>
                    <a:pt x="130" y="24"/>
                    <a:pt x="130" y="24"/>
                  </a:cubicBezTo>
                  <a:cubicBezTo>
                    <a:pt x="130" y="24"/>
                    <a:pt x="131" y="26"/>
                    <a:pt x="131" y="26"/>
                  </a:cubicBezTo>
                  <a:cubicBezTo>
                    <a:pt x="131" y="26"/>
                    <a:pt x="133" y="25"/>
                    <a:pt x="133" y="25"/>
                  </a:cubicBezTo>
                  <a:cubicBezTo>
                    <a:pt x="133" y="25"/>
                    <a:pt x="133" y="25"/>
                    <a:pt x="134" y="25"/>
                  </a:cubicBezTo>
                  <a:cubicBezTo>
                    <a:pt x="135" y="25"/>
                    <a:pt x="135" y="25"/>
                    <a:pt x="135" y="25"/>
                  </a:cubicBezTo>
                  <a:cubicBezTo>
                    <a:pt x="136" y="26"/>
                    <a:pt x="139" y="26"/>
                    <a:pt x="139" y="26"/>
                  </a:cubicBezTo>
                  <a:cubicBezTo>
                    <a:pt x="142" y="24"/>
                    <a:pt x="142" y="24"/>
                    <a:pt x="142" y="24"/>
                  </a:cubicBezTo>
                  <a:cubicBezTo>
                    <a:pt x="143" y="21"/>
                    <a:pt x="143" y="21"/>
                    <a:pt x="143" y="21"/>
                  </a:cubicBezTo>
                  <a:cubicBezTo>
                    <a:pt x="143" y="20"/>
                    <a:pt x="143" y="20"/>
                    <a:pt x="143" y="20"/>
                  </a:cubicBezTo>
                  <a:cubicBezTo>
                    <a:pt x="143" y="20"/>
                    <a:pt x="145" y="19"/>
                    <a:pt x="145" y="19"/>
                  </a:cubicBezTo>
                  <a:cubicBezTo>
                    <a:pt x="145" y="19"/>
                    <a:pt x="146" y="19"/>
                    <a:pt x="146" y="20"/>
                  </a:cubicBezTo>
                  <a:cubicBezTo>
                    <a:pt x="146" y="20"/>
                    <a:pt x="148" y="22"/>
                    <a:pt x="148" y="22"/>
                  </a:cubicBezTo>
                  <a:cubicBezTo>
                    <a:pt x="148" y="22"/>
                    <a:pt x="150" y="22"/>
                    <a:pt x="150" y="22"/>
                  </a:cubicBezTo>
                  <a:cubicBezTo>
                    <a:pt x="151" y="22"/>
                    <a:pt x="151" y="21"/>
                    <a:pt x="152" y="22"/>
                  </a:cubicBezTo>
                  <a:cubicBezTo>
                    <a:pt x="152" y="23"/>
                    <a:pt x="152" y="24"/>
                    <a:pt x="153" y="24"/>
                  </a:cubicBezTo>
                  <a:cubicBezTo>
                    <a:pt x="153" y="24"/>
                    <a:pt x="154" y="24"/>
                    <a:pt x="154" y="24"/>
                  </a:cubicBezTo>
                  <a:cubicBezTo>
                    <a:pt x="155" y="25"/>
                    <a:pt x="157" y="25"/>
                    <a:pt x="157" y="25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2"/>
                    <a:pt x="159" y="23"/>
                  </a:cubicBezTo>
                  <a:cubicBezTo>
                    <a:pt x="160" y="23"/>
                    <a:pt x="160" y="25"/>
                    <a:pt x="160" y="25"/>
                  </a:cubicBezTo>
                  <a:cubicBezTo>
                    <a:pt x="160" y="25"/>
                    <a:pt x="161" y="26"/>
                    <a:pt x="161" y="26"/>
                  </a:cubicBezTo>
                  <a:cubicBezTo>
                    <a:pt x="161" y="26"/>
                    <a:pt x="164" y="27"/>
                    <a:pt x="164" y="27"/>
                  </a:cubicBezTo>
                  <a:cubicBezTo>
                    <a:pt x="164" y="27"/>
                    <a:pt x="166" y="26"/>
                    <a:pt x="166" y="26"/>
                  </a:cubicBezTo>
                  <a:cubicBezTo>
                    <a:pt x="167" y="26"/>
                    <a:pt x="167" y="28"/>
                    <a:pt x="167" y="28"/>
                  </a:cubicBezTo>
                  <a:cubicBezTo>
                    <a:pt x="167" y="28"/>
                    <a:pt x="167" y="29"/>
                    <a:pt x="167" y="29"/>
                  </a:cubicBezTo>
                  <a:cubicBezTo>
                    <a:pt x="166" y="30"/>
                    <a:pt x="166" y="30"/>
                    <a:pt x="167" y="30"/>
                  </a:cubicBezTo>
                  <a:cubicBezTo>
                    <a:pt x="167" y="31"/>
                    <a:pt x="168" y="32"/>
                    <a:pt x="168" y="32"/>
                  </a:cubicBezTo>
                  <a:cubicBezTo>
                    <a:pt x="168" y="32"/>
                    <a:pt x="167" y="34"/>
                    <a:pt x="167" y="34"/>
                  </a:cubicBezTo>
                  <a:cubicBezTo>
                    <a:pt x="167" y="35"/>
                    <a:pt x="166" y="36"/>
                    <a:pt x="166" y="36"/>
                  </a:cubicBezTo>
                  <a:cubicBezTo>
                    <a:pt x="165" y="37"/>
                    <a:pt x="165" y="37"/>
                    <a:pt x="165" y="37"/>
                  </a:cubicBezTo>
                  <a:cubicBezTo>
                    <a:pt x="165" y="38"/>
                    <a:pt x="165" y="38"/>
                    <a:pt x="165" y="38"/>
                  </a:cubicBezTo>
                  <a:cubicBezTo>
                    <a:pt x="165" y="39"/>
                    <a:pt x="165" y="39"/>
                    <a:pt x="165" y="39"/>
                  </a:cubicBezTo>
                  <a:cubicBezTo>
                    <a:pt x="165" y="39"/>
                    <a:pt x="165" y="40"/>
                    <a:pt x="165" y="40"/>
                  </a:cubicBezTo>
                  <a:cubicBezTo>
                    <a:pt x="164" y="40"/>
                    <a:pt x="165" y="42"/>
                    <a:pt x="165" y="42"/>
                  </a:cubicBezTo>
                  <a:cubicBezTo>
                    <a:pt x="166" y="43"/>
                    <a:pt x="166" y="43"/>
                    <a:pt x="166" y="43"/>
                  </a:cubicBezTo>
                  <a:cubicBezTo>
                    <a:pt x="166" y="43"/>
                    <a:pt x="168" y="42"/>
                    <a:pt x="168" y="42"/>
                  </a:cubicBezTo>
                  <a:cubicBezTo>
                    <a:pt x="168" y="42"/>
                    <a:pt x="171" y="43"/>
                    <a:pt x="171" y="43"/>
                  </a:cubicBezTo>
                  <a:cubicBezTo>
                    <a:pt x="171" y="43"/>
                    <a:pt x="173" y="44"/>
                    <a:pt x="173" y="45"/>
                  </a:cubicBezTo>
                  <a:cubicBezTo>
                    <a:pt x="174" y="45"/>
                    <a:pt x="176" y="47"/>
                    <a:pt x="176" y="47"/>
                  </a:cubicBezTo>
                  <a:cubicBezTo>
                    <a:pt x="178" y="50"/>
                    <a:pt x="178" y="50"/>
                    <a:pt x="178" y="50"/>
                  </a:cubicBezTo>
                  <a:cubicBezTo>
                    <a:pt x="176" y="52"/>
                    <a:pt x="176" y="52"/>
                    <a:pt x="176" y="52"/>
                  </a:cubicBezTo>
                  <a:cubicBezTo>
                    <a:pt x="174" y="55"/>
                    <a:pt x="174" y="55"/>
                    <a:pt x="174" y="55"/>
                  </a:cubicBezTo>
                  <a:cubicBezTo>
                    <a:pt x="172" y="56"/>
                    <a:pt x="172" y="56"/>
                    <a:pt x="172" y="56"/>
                  </a:cubicBezTo>
                  <a:cubicBezTo>
                    <a:pt x="172" y="56"/>
                    <a:pt x="171" y="58"/>
                    <a:pt x="171" y="58"/>
                  </a:cubicBezTo>
                  <a:cubicBezTo>
                    <a:pt x="171" y="58"/>
                    <a:pt x="169" y="59"/>
                    <a:pt x="169" y="59"/>
                  </a:cubicBezTo>
                  <a:cubicBezTo>
                    <a:pt x="168" y="59"/>
                    <a:pt x="168" y="59"/>
                    <a:pt x="168" y="59"/>
                  </a:cubicBezTo>
                  <a:cubicBezTo>
                    <a:pt x="165" y="62"/>
                    <a:pt x="165" y="62"/>
                    <a:pt x="165" y="62"/>
                  </a:cubicBezTo>
                  <a:cubicBezTo>
                    <a:pt x="163" y="63"/>
                    <a:pt x="163" y="63"/>
                    <a:pt x="163" y="63"/>
                  </a:cubicBezTo>
                  <a:cubicBezTo>
                    <a:pt x="161" y="64"/>
                    <a:pt x="161" y="64"/>
                    <a:pt x="161" y="64"/>
                  </a:cubicBezTo>
                  <a:cubicBezTo>
                    <a:pt x="160" y="64"/>
                    <a:pt x="160" y="64"/>
                    <a:pt x="160" y="64"/>
                  </a:cubicBezTo>
                  <a:cubicBezTo>
                    <a:pt x="158" y="66"/>
                    <a:pt x="158" y="66"/>
                    <a:pt x="158" y="66"/>
                  </a:cubicBezTo>
                  <a:cubicBezTo>
                    <a:pt x="156" y="65"/>
                    <a:pt x="156" y="65"/>
                    <a:pt x="156" y="65"/>
                  </a:cubicBezTo>
                  <a:cubicBezTo>
                    <a:pt x="153" y="66"/>
                    <a:pt x="153" y="66"/>
                    <a:pt x="153" y="66"/>
                  </a:cubicBezTo>
                  <a:cubicBezTo>
                    <a:pt x="153" y="67"/>
                    <a:pt x="153" y="67"/>
                    <a:pt x="153" y="67"/>
                  </a:cubicBezTo>
                  <a:cubicBezTo>
                    <a:pt x="149" y="69"/>
                    <a:pt x="149" y="69"/>
                    <a:pt x="149" y="69"/>
                  </a:cubicBezTo>
                  <a:cubicBezTo>
                    <a:pt x="148" y="72"/>
                    <a:pt x="148" y="72"/>
                    <a:pt x="148" y="72"/>
                  </a:cubicBezTo>
                  <a:cubicBezTo>
                    <a:pt x="148" y="72"/>
                    <a:pt x="146" y="72"/>
                    <a:pt x="146" y="73"/>
                  </a:cubicBezTo>
                  <a:cubicBezTo>
                    <a:pt x="145" y="73"/>
                    <a:pt x="144" y="74"/>
                    <a:pt x="144" y="74"/>
                  </a:cubicBezTo>
                  <a:cubicBezTo>
                    <a:pt x="142" y="73"/>
                    <a:pt x="142" y="73"/>
                    <a:pt x="142" y="73"/>
                  </a:cubicBezTo>
                  <a:cubicBezTo>
                    <a:pt x="141" y="74"/>
                    <a:pt x="141" y="74"/>
                    <a:pt x="141" y="74"/>
                  </a:cubicBezTo>
                  <a:cubicBezTo>
                    <a:pt x="141" y="76"/>
                    <a:pt x="141" y="76"/>
                    <a:pt x="141" y="76"/>
                  </a:cubicBezTo>
                  <a:cubicBezTo>
                    <a:pt x="142" y="76"/>
                    <a:pt x="142" y="76"/>
                    <a:pt x="142" y="76"/>
                  </a:cubicBezTo>
                  <a:cubicBezTo>
                    <a:pt x="142" y="76"/>
                    <a:pt x="142" y="78"/>
                    <a:pt x="142" y="78"/>
                  </a:cubicBezTo>
                  <a:cubicBezTo>
                    <a:pt x="142" y="79"/>
                    <a:pt x="142" y="81"/>
                    <a:pt x="142" y="81"/>
                  </a:cubicBezTo>
                  <a:cubicBezTo>
                    <a:pt x="144" y="82"/>
                    <a:pt x="144" y="82"/>
                    <a:pt x="144" y="82"/>
                  </a:cubicBezTo>
                  <a:cubicBezTo>
                    <a:pt x="144" y="82"/>
                    <a:pt x="144" y="85"/>
                    <a:pt x="143" y="85"/>
                  </a:cubicBezTo>
                  <a:cubicBezTo>
                    <a:pt x="143" y="85"/>
                    <a:pt x="141" y="86"/>
                    <a:pt x="141" y="86"/>
                  </a:cubicBezTo>
                  <a:cubicBezTo>
                    <a:pt x="141" y="87"/>
                    <a:pt x="141" y="87"/>
                    <a:pt x="141" y="87"/>
                  </a:cubicBezTo>
                  <a:cubicBezTo>
                    <a:pt x="142" y="89"/>
                    <a:pt x="142" y="89"/>
                    <a:pt x="142" y="89"/>
                  </a:cubicBezTo>
                  <a:cubicBezTo>
                    <a:pt x="142" y="89"/>
                    <a:pt x="142" y="92"/>
                    <a:pt x="141" y="92"/>
                  </a:cubicBezTo>
                  <a:cubicBezTo>
                    <a:pt x="141" y="93"/>
                    <a:pt x="140" y="95"/>
                    <a:pt x="140" y="95"/>
                  </a:cubicBezTo>
                  <a:cubicBezTo>
                    <a:pt x="139" y="96"/>
                    <a:pt x="139" y="96"/>
                    <a:pt x="139" y="96"/>
                  </a:cubicBezTo>
                  <a:cubicBezTo>
                    <a:pt x="138" y="98"/>
                    <a:pt x="138" y="98"/>
                    <a:pt x="138" y="98"/>
                  </a:cubicBezTo>
                  <a:cubicBezTo>
                    <a:pt x="139" y="99"/>
                    <a:pt x="139" y="99"/>
                    <a:pt x="139" y="99"/>
                  </a:cubicBezTo>
                  <a:cubicBezTo>
                    <a:pt x="139" y="102"/>
                    <a:pt x="139" y="102"/>
                    <a:pt x="139" y="102"/>
                  </a:cubicBezTo>
                  <a:cubicBezTo>
                    <a:pt x="137" y="103"/>
                    <a:pt x="137" y="103"/>
                    <a:pt x="137" y="103"/>
                  </a:cubicBezTo>
                  <a:cubicBezTo>
                    <a:pt x="136" y="106"/>
                    <a:pt x="136" y="106"/>
                    <a:pt x="136" y="106"/>
                  </a:cubicBezTo>
                  <a:cubicBezTo>
                    <a:pt x="137" y="107"/>
                    <a:pt x="137" y="107"/>
                    <a:pt x="137" y="107"/>
                  </a:cubicBezTo>
                  <a:cubicBezTo>
                    <a:pt x="138" y="109"/>
                    <a:pt x="138" y="109"/>
                    <a:pt x="138" y="109"/>
                  </a:cubicBezTo>
                  <a:cubicBezTo>
                    <a:pt x="137" y="111"/>
                    <a:pt x="137" y="111"/>
                    <a:pt x="137" y="111"/>
                  </a:cubicBezTo>
                  <a:cubicBezTo>
                    <a:pt x="136" y="112"/>
                    <a:pt x="136" y="112"/>
                    <a:pt x="136" y="112"/>
                  </a:cubicBezTo>
                  <a:cubicBezTo>
                    <a:pt x="135" y="112"/>
                    <a:pt x="135" y="112"/>
                    <a:pt x="135" y="112"/>
                  </a:cubicBezTo>
                  <a:cubicBezTo>
                    <a:pt x="133" y="114"/>
                    <a:pt x="133" y="114"/>
                    <a:pt x="133" y="114"/>
                  </a:cubicBezTo>
                  <a:cubicBezTo>
                    <a:pt x="131" y="114"/>
                    <a:pt x="131" y="114"/>
                    <a:pt x="131" y="114"/>
                  </a:cubicBezTo>
                  <a:cubicBezTo>
                    <a:pt x="130" y="114"/>
                    <a:pt x="130" y="114"/>
                    <a:pt x="130" y="114"/>
                  </a:cubicBezTo>
                  <a:cubicBezTo>
                    <a:pt x="128" y="116"/>
                    <a:pt x="128" y="116"/>
                    <a:pt x="128" y="116"/>
                  </a:cubicBezTo>
                  <a:cubicBezTo>
                    <a:pt x="127" y="116"/>
                    <a:pt x="127" y="116"/>
                    <a:pt x="127" y="116"/>
                  </a:cubicBezTo>
                  <a:cubicBezTo>
                    <a:pt x="126" y="117"/>
                    <a:pt x="126" y="117"/>
                    <a:pt x="126" y="117"/>
                  </a:cubicBezTo>
                  <a:cubicBezTo>
                    <a:pt x="126" y="119"/>
                    <a:pt x="126" y="119"/>
                    <a:pt x="126" y="119"/>
                  </a:cubicBezTo>
                  <a:cubicBezTo>
                    <a:pt x="126" y="119"/>
                    <a:pt x="126" y="120"/>
                    <a:pt x="126" y="120"/>
                  </a:cubicBezTo>
                  <a:cubicBezTo>
                    <a:pt x="127" y="120"/>
                    <a:pt x="127" y="121"/>
                    <a:pt x="127" y="121"/>
                  </a:cubicBezTo>
                  <a:cubicBezTo>
                    <a:pt x="128" y="123"/>
                    <a:pt x="128" y="123"/>
                    <a:pt x="128" y="123"/>
                  </a:cubicBezTo>
                  <a:cubicBezTo>
                    <a:pt x="129" y="125"/>
                    <a:pt x="129" y="125"/>
                    <a:pt x="129" y="125"/>
                  </a:cubicBezTo>
                  <a:cubicBezTo>
                    <a:pt x="130" y="128"/>
                    <a:pt x="130" y="128"/>
                    <a:pt x="130" y="128"/>
                  </a:cubicBezTo>
                  <a:cubicBezTo>
                    <a:pt x="130" y="128"/>
                    <a:pt x="129" y="130"/>
                    <a:pt x="129" y="130"/>
                  </a:cubicBezTo>
                  <a:cubicBezTo>
                    <a:pt x="129" y="130"/>
                    <a:pt x="128" y="132"/>
                    <a:pt x="128" y="132"/>
                  </a:cubicBezTo>
                  <a:cubicBezTo>
                    <a:pt x="127" y="134"/>
                    <a:pt x="127" y="134"/>
                    <a:pt x="127" y="134"/>
                  </a:cubicBezTo>
                  <a:cubicBezTo>
                    <a:pt x="126" y="136"/>
                    <a:pt x="126" y="136"/>
                    <a:pt x="126" y="136"/>
                  </a:cubicBezTo>
                  <a:cubicBezTo>
                    <a:pt x="125" y="137"/>
                    <a:pt x="125" y="137"/>
                    <a:pt x="125" y="137"/>
                  </a:cubicBezTo>
                  <a:cubicBezTo>
                    <a:pt x="123" y="137"/>
                    <a:pt x="123" y="137"/>
                    <a:pt x="123" y="137"/>
                  </a:cubicBezTo>
                  <a:cubicBezTo>
                    <a:pt x="123" y="138"/>
                    <a:pt x="123" y="138"/>
                    <a:pt x="123" y="138"/>
                  </a:cubicBezTo>
                  <a:cubicBezTo>
                    <a:pt x="122" y="140"/>
                    <a:pt x="122" y="140"/>
                    <a:pt x="122" y="140"/>
                  </a:cubicBezTo>
                  <a:cubicBezTo>
                    <a:pt x="122" y="141"/>
                    <a:pt x="122" y="141"/>
                    <a:pt x="122" y="141"/>
                  </a:cubicBezTo>
                  <a:cubicBezTo>
                    <a:pt x="121" y="141"/>
                    <a:pt x="121" y="141"/>
                    <a:pt x="121" y="141"/>
                  </a:cubicBezTo>
                  <a:cubicBezTo>
                    <a:pt x="121" y="143"/>
                    <a:pt x="121" y="143"/>
                    <a:pt x="121" y="143"/>
                  </a:cubicBezTo>
                  <a:cubicBezTo>
                    <a:pt x="120" y="144"/>
                    <a:pt x="120" y="144"/>
                    <a:pt x="120" y="144"/>
                  </a:cubicBezTo>
                  <a:cubicBezTo>
                    <a:pt x="120" y="144"/>
                    <a:pt x="119" y="144"/>
                    <a:pt x="119" y="144"/>
                  </a:cubicBezTo>
                  <a:cubicBezTo>
                    <a:pt x="118" y="144"/>
                    <a:pt x="117" y="145"/>
                    <a:pt x="117" y="145"/>
                  </a:cubicBezTo>
                  <a:cubicBezTo>
                    <a:pt x="117" y="145"/>
                    <a:pt x="115" y="145"/>
                    <a:pt x="115" y="144"/>
                  </a:cubicBezTo>
                  <a:cubicBezTo>
                    <a:pt x="115" y="144"/>
                    <a:pt x="114" y="145"/>
                    <a:pt x="113" y="144"/>
                  </a:cubicBezTo>
                  <a:cubicBezTo>
                    <a:pt x="113" y="144"/>
                    <a:pt x="112" y="143"/>
                    <a:pt x="112" y="143"/>
                  </a:cubicBezTo>
                  <a:cubicBezTo>
                    <a:pt x="111" y="143"/>
                    <a:pt x="111" y="143"/>
                    <a:pt x="111" y="143"/>
                  </a:cubicBezTo>
                  <a:cubicBezTo>
                    <a:pt x="109" y="143"/>
                    <a:pt x="109" y="143"/>
                    <a:pt x="109" y="143"/>
                  </a:cubicBezTo>
                  <a:cubicBezTo>
                    <a:pt x="106" y="143"/>
                    <a:pt x="106" y="143"/>
                    <a:pt x="106" y="143"/>
                  </a:cubicBezTo>
                  <a:cubicBezTo>
                    <a:pt x="104" y="143"/>
                    <a:pt x="104" y="143"/>
                    <a:pt x="104" y="143"/>
                  </a:cubicBezTo>
                  <a:cubicBezTo>
                    <a:pt x="104" y="142"/>
                    <a:pt x="104" y="142"/>
                    <a:pt x="104" y="142"/>
                  </a:cubicBezTo>
                  <a:cubicBezTo>
                    <a:pt x="103" y="143"/>
                    <a:pt x="103" y="143"/>
                    <a:pt x="103" y="143"/>
                  </a:cubicBezTo>
                  <a:cubicBezTo>
                    <a:pt x="102" y="141"/>
                    <a:pt x="102" y="141"/>
                    <a:pt x="102" y="141"/>
                  </a:cubicBezTo>
                  <a:cubicBezTo>
                    <a:pt x="100" y="141"/>
                    <a:pt x="100" y="141"/>
                    <a:pt x="100" y="141"/>
                  </a:cubicBezTo>
                  <a:cubicBezTo>
                    <a:pt x="98" y="141"/>
                    <a:pt x="98" y="141"/>
                    <a:pt x="98" y="141"/>
                  </a:cubicBezTo>
                  <a:cubicBezTo>
                    <a:pt x="98" y="141"/>
                    <a:pt x="98" y="142"/>
                    <a:pt x="99" y="143"/>
                  </a:cubicBezTo>
                  <a:cubicBezTo>
                    <a:pt x="99" y="143"/>
                    <a:pt x="100" y="145"/>
                    <a:pt x="100" y="145"/>
                  </a:cubicBezTo>
                  <a:cubicBezTo>
                    <a:pt x="100" y="145"/>
                    <a:pt x="100" y="147"/>
                    <a:pt x="100" y="147"/>
                  </a:cubicBezTo>
                  <a:cubicBezTo>
                    <a:pt x="100" y="147"/>
                    <a:pt x="102" y="149"/>
                    <a:pt x="102" y="149"/>
                  </a:cubicBezTo>
                  <a:cubicBezTo>
                    <a:pt x="102" y="150"/>
                    <a:pt x="102" y="150"/>
                    <a:pt x="102" y="150"/>
                  </a:cubicBezTo>
                  <a:cubicBezTo>
                    <a:pt x="102" y="150"/>
                    <a:pt x="103" y="152"/>
                    <a:pt x="103" y="152"/>
                  </a:cubicBezTo>
                  <a:cubicBezTo>
                    <a:pt x="103" y="152"/>
                    <a:pt x="105" y="153"/>
                    <a:pt x="105" y="153"/>
                  </a:cubicBezTo>
                  <a:cubicBezTo>
                    <a:pt x="105" y="155"/>
                    <a:pt x="105" y="155"/>
                    <a:pt x="105" y="155"/>
                  </a:cubicBezTo>
                  <a:cubicBezTo>
                    <a:pt x="104" y="156"/>
                    <a:pt x="104" y="156"/>
                    <a:pt x="104" y="156"/>
                  </a:cubicBezTo>
                  <a:cubicBezTo>
                    <a:pt x="103" y="157"/>
                    <a:pt x="103" y="157"/>
                    <a:pt x="103" y="157"/>
                  </a:cubicBezTo>
                  <a:cubicBezTo>
                    <a:pt x="104" y="159"/>
                    <a:pt x="104" y="159"/>
                    <a:pt x="104" y="159"/>
                  </a:cubicBezTo>
                  <a:cubicBezTo>
                    <a:pt x="104" y="161"/>
                    <a:pt x="104" y="161"/>
                    <a:pt x="104" y="161"/>
                  </a:cubicBezTo>
                  <a:cubicBezTo>
                    <a:pt x="105" y="162"/>
                    <a:pt x="105" y="162"/>
                    <a:pt x="105" y="162"/>
                  </a:cubicBezTo>
                  <a:cubicBezTo>
                    <a:pt x="105" y="163"/>
                    <a:pt x="105" y="163"/>
                    <a:pt x="105" y="163"/>
                  </a:cubicBezTo>
                  <a:cubicBezTo>
                    <a:pt x="104" y="164"/>
                    <a:pt x="104" y="164"/>
                    <a:pt x="104" y="164"/>
                  </a:cubicBezTo>
                  <a:cubicBezTo>
                    <a:pt x="104" y="166"/>
                    <a:pt x="104" y="166"/>
                    <a:pt x="104" y="166"/>
                  </a:cubicBezTo>
                  <a:cubicBezTo>
                    <a:pt x="105" y="168"/>
                    <a:pt x="105" y="168"/>
                    <a:pt x="105" y="168"/>
                  </a:cubicBezTo>
                  <a:cubicBezTo>
                    <a:pt x="106" y="170"/>
                    <a:pt x="106" y="170"/>
                    <a:pt x="106" y="170"/>
                  </a:cubicBezTo>
                  <a:cubicBezTo>
                    <a:pt x="108" y="170"/>
                    <a:pt x="108" y="170"/>
                    <a:pt x="108" y="170"/>
                  </a:cubicBezTo>
                  <a:cubicBezTo>
                    <a:pt x="108" y="172"/>
                    <a:pt x="108" y="172"/>
                    <a:pt x="108" y="172"/>
                  </a:cubicBezTo>
                  <a:cubicBezTo>
                    <a:pt x="107" y="173"/>
                    <a:pt x="107" y="173"/>
                    <a:pt x="107" y="173"/>
                  </a:cubicBezTo>
                  <a:cubicBezTo>
                    <a:pt x="107" y="173"/>
                    <a:pt x="107" y="174"/>
                    <a:pt x="107" y="174"/>
                  </a:cubicBezTo>
                  <a:cubicBezTo>
                    <a:pt x="108" y="174"/>
                    <a:pt x="109" y="175"/>
                    <a:pt x="109" y="175"/>
                  </a:cubicBezTo>
                  <a:cubicBezTo>
                    <a:pt x="111" y="174"/>
                    <a:pt x="111" y="174"/>
                    <a:pt x="111" y="174"/>
                  </a:cubicBezTo>
                  <a:cubicBezTo>
                    <a:pt x="111" y="174"/>
                    <a:pt x="112" y="174"/>
                    <a:pt x="112" y="174"/>
                  </a:cubicBezTo>
                  <a:cubicBezTo>
                    <a:pt x="112" y="175"/>
                    <a:pt x="113" y="177"/>
                    <a:pt x="113" y="177"/>
                  </a:cubicBezTo>
                  <a:cubicBezTo>
                    <a:pt x="114" y="178"/>
                    <a:pt x="114" y="178"/>
                    <a:pt x="114" y="178"/>
                  </a:cubicBezTo>
                  <a:cubicBezTo>
                    <a:pt x="114" y="180"/>
                    <a:pt x="114" y="180"/>
                    <a:pt x="114" y="180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0" y="184"/>
                    <a:pt x="110" y="184"/>
                    <a:pt x="110" y="184"/>
                  </a:cubicBezTo>
                  <a:cubicBezTo>
                    <a:pt x="109" y="185"/>
                    <a:pt x="109" y="185"/>
                    <a:pt x="109" y="185"/>
                  </a:cubicBezTo>
                  <a:cubicBezTo>
                    <a:pt x="109" y="187"/>
                    <a:pt x="109" y="187"/>
                    <a:pt x="109" y="187"/>
                  </a:cubicBezTo>
                  <a:cubicBezTo>
                    <a:pt x="108" y="188"/>
                    <a:pt x="108" y="188"/>
                    <a:pt x="108" y="188"/>
                  </a:cubicBezTo>
                  <a:cubicBezTo>
                    <a:pt x="106" y="189"/>
                    <a:pt x="106" y="189"/>
                    <a:pt x="106" y="189"/>
                  </a:cubicBezTo>
                  <a:cubicBezTo>
                    <a:pt x="104" y="190"/>
                    <a:pt x="104" y="190"/>
                    <a:pt x="104" y="190"/>
                  </a:cubicBezTo>
                  <a:cubicBezTo>
                    <a:pt x="103" y="190"/>
                    <a:pt x="103" y="190"/>
                    <a:pt x="103" y="190"/>
                  </a:cubicBezTo>
                  <a:cubicBezTo>
                    <a:pt x="102" y="191"/>
                    <a:pt x="102" y="191"/>
                    <a:pt x="102" y="191"/>
                  </a:cubicBezTo>
                  <a:cubicBezTo>
                    <a:pt x="99" y="192"/>
                    <a:pt x="99" y="192"/>
                    <a:pt x="99" y="192"/>
                  </a:cubicBezTo>
                  <a:cubicBezTo>
                    <a:pt x="98" y="192"/>
                    <a:pt x="98" y="192"/>
                    <a:pt x="98" y="192"/>
                  </a:cubicBezTo>
                  <a:cubicBezTo>
                    <a:pt x="96" y="196"/>
                    <a:pt x="96" y="196"/>
                    <a:pt x="96" y="196"/>
                  </a:cubicBezTo>
                  <a:cubicBezTo>
                    <a:pt x="96" y="196"/>
                    <a:pt x="96" y="198"/>
                    <a:pt x="96" y="198"/>
                  </a:cubicBezTo>
                  <a:cubicBezTo>
                    <a:pt x="96" y="198"/>
                    <a:pt x="97" y="199"/>
                    <a:pt x="97" y="199"/>
                  </a:cubicBezTo>
                  <a:cubicBezTo>
                    <a:pt x="97" y="199"/>
                    <a:pt x="95" y="201"/>
                    <a:pt x="95" y="201"/>
                  </a:cubicBezTo>
                  <a:cubicBezTo>
                    <a:pt x="95" y="201"/>
                    <a:pt x="93" y="202"/>
                    <a:pt x="93" y="202"/>
                  </a:cubicBezTo>
                  <a:cubicBezTo>
                    <a:pt x="92" y="204"/>
                    <a:pt x="92" y="204"/>
                    <a:pt x="92" y="204"/>
                  </a:cubicBezTo>
                  <a:cubicBezTo>
                    <a:pt x="93" y="205"/>
                    <a:pt x="93" y="205"/>
                    <a:pt x="93" y="205"/>
                  </a:cubicBezTo>
                  <a:cubicBezTo>
                    <a:pt x="91" y="205"/>
                    <a:pt x="91" y="205"/>
                    <a:pt x="91" y="205"/>
                  </a:cubicBezTo>
                  <a:cubicBezTo>
                    <a:pt x="92" y="207"/>
                    <a:pt x="92" y="207"/>
                    <a:pt x="92" y="207"/>
                  </a:cubicBezTo>
                  <a:cubicBezTo>
                    <a:pt x="91" y="208"/>
                    <a:pt x="91" y="208"/>
                    <a:pt x="91" y="208"/>
                  </a:cubicBezTo>
                  <a:cubicBezTo>
                    <a:pt x="92" y="209"/>
                    <a:pt x="92" y="209"/>
                    <a:pt x="92" y="209"/>
                  </a:cubicBezTo>
                  <a:cubicBezTo>
                    <a:pt x="92" y="209"/>
                    <a:pt x="93" y="212"/>
                    <a:pt x="93" y="212"/>
                  </a:cubicBezTo>
                  <a:cubicBezTo>
                    <a:pt x="93" y="213"/>
                    <a:pt x="94" y="214"/>
                    <a:pt x="94" y="214"/>
                  </a:cubicBezTo>
                  <a:cubicBezTo>
                    <a:pt x="94" y="214"/>
                    <a:pt x="95" y="215"/>
                    <a:pt x="95" y="215"/>
                  </a:cubicBezTo>
                  <a:cubicBezTo>
                    <a:pt x="95" y="216"/>
                    <a:pt x="95" y="217"/>
                    <a:pt x="95" y="218"/>
                  </a:cubicBezTo>
                  <a:cubicBezTo>
                    <a:pt x="95" y="219"/>
                    <a:pt x="96" y="221"/>
                    <a:pt x="96" y="221"/>
                  </a:cubicBezTo>
                  <a:cubicBezTo>
                    <a:pt x="97" y="223"/>
                    <a:pt x="97" y="223"/>
                    <a:pt x="97" y="223"/>
                  </a:cubicBezTo>
                  <a:cubicBezTo>
                    <a:pt x="97" y="223"/>
                    <a:pt x="97" y="224"/>
                    <a:pt x="97" y="224"/>
                  </a:cubicBezTo>
                  <a:cubicBezTo>
                    <a:pt x="98" y="224"/>
                    <a:pt x="100" y="224"/>
                    <a:pt x="100" y="224"/>
                  </a:cubicBezTo>
                  <a:cubicBezTo>
                    <a:pt x="100" y="224"/>
                    <a:pt x="102" y="224"/>
                    <a:pt x="102" y="224"/>
                  </a:cubicBezTo>
                  <a:cubicBezTo>
                    <a:pt x="102" y="224"/>
                    <a:pt x="103" y="223"/>
                    <a:pt x="104" y="224"/>
                  </a:cubicBezTo>
                  <a:cubicBezTo>
                    <a:pt x="104" y="224"/>
                    <a:pt x="104" y="225"/>
                    <a:pt x="104" y="225"/>
                  </a:cubicBezTo>
                  <a:cubicBezTo>
                    <a:pt x="104" y="225"/>
                    <a:pt x="104" y="226"/>
                    <a:pt x="104" y="226"/>
                  </a:cubicBezTo>
                  <a:cubicBezTo>
                    <a:pt x="100" y="230"/>
                    <a:pt x="100" y="230"/>
                    <a:pt x="100" y="230"/>
                  </a:cubicBezTo>
                  <a:cubicBezTo>
                    <a:pt x="100" y="233"/>
                    <a:pt x="100" y="233"/>
                    <a:pt x="100" y="233"/>
                  </a:cubicBezTo>
                  <a:cubicBezTo>
                    <a:pt x="100" y="233"/>
                    <a:pt x="99" y="233"/>
                    <a:pt x="99" y="233"/>
                  </a:cubicBezTo>
                  <a:cubicBezTo>
                    <a:pt x="98" y="233"/>
                    <a:pt x="97" y="233"/>
                    <a:pt x="97" y="233"/>
                  </a:cubicBezTo>
                  <a:cubicBezTo>
                    <a:pt x="95" y="231"/>
                    <a:pt x="95" y="231"/>
                    <a:pt x="95" y="231"/>
                  </a:cubicBezTo>
                  <a:cubicBezTo>
                    <a:pt x="93" y="232"/>
                    <a:pt x="93" y="232"/>
                    <a:pt x="93" y="232"/>
                  </a:cubicBezTo>
                  <a:cubicBezTo>
                    <a:pt x="93" y="233"/>
                    <a:pt x="93" y="233"/>
                    <a:pt x="93" y="233"/>
                  </a:cubicBezTo>
                  <a:cubicBezTo>
                    <a:pt x="93" y="233"/>
                    <a:pt x="91" y="233"/>
                    <a:pt x="91" y="233"/>
                  </a:cubicBezTo>
                  <a:cubicBezTo>
                    <a:pt x="91" y="233"/>
                    <a:pt x="88" y="233"/>
                    <a:pt x="88" y="233"/>
                  </a:cubicBezTo>
                  <a:cubicBezTo>
                    <a:pt x="87" y="234"/>
                    <a:pt x="87" y="234"/>
                    <a:pt x="87" y="234"/>
                  </a:cubicBezTo>
                  <a:cubicBezTo>
                    <a:pt x="86" y="238"/>
                    <a:pt x="86" y="238"/>
                    <a:pt x="86" y="238"/>
                  </a:cubicBezTo>
                  <a:cubicBezTo>
                    <a:pt x="84" y="240"/>
                    <a:pt x="84" y="240"/>
                    <a:pt x="84" y="240"/>
                  </a:cubicBezTo>
                  <a:cubicBezTo>
                    <a:pt x="82" y="241"/>
                    <a:pt x="82" y="241"/>
                    <a:pt x="82" y="241"/>
                  </a:cubicBezTo>
                  <a:cubicBezTo>
                    <a:pt x="80" y="243"/>
                    <a:pt x="80" y="243"/>
                    <a:pt x="80" y="243"/>
                  </a:cubicBezTo>
                  <a:cubicBezTo>
                    <a:pt x="77" y="244"/>
                    <a:pt x="77" y="244"/>
                    <a:pt x="77" y="244"/>
                  </a:cubicBezTo>
                  <a:cubicBezTo>
                    <a:pt x="77" y="244"/>
                    <a:pt x="76" y="245"/>
                    <a:pt x="76" y="245"/>
                  </a:cubicBezTo>
                  <a:cubicBezTo>
                    <a:pt x="76" y="246"/>
                    <a:pt x="75" y="249"/>
                    <a:pt x="75" y="249"/>
                  </a:cubicBezTo>
                  <a:cubicBezTo>
                    <a:pt x="75" y="249"/>
                    <a:pt x="73" y="250"/>
                    <a:pt x="73" y="251"/>
                  </a:cubicBezTo>
                  <a:cubicBezTo>
                    <a:pt x="73" y="251"/>
                    <a:pt x="71" y="252"/>
                    <a:pt x="71" y="252"/>
                  </a:cubicBezTo>
                  <a:cubicBezTo>
                    <a:pt x="71" y="252"/>
                    <a:pt x="71" y="254"/>
                    <a:pt x="71" y="254"/>
                  </a:cubicBezTo>
                  <a:cubicBezTo>
                    <a:pt x="71" y="254"/>
                    <a:pt x="72" y="256"/>
                    <a:pt x="72" y="256"/>
                  </a:cubicBezTo>
                  <a:cubicBezTo>
                    <a:pt x="72" y="259"/>
                    <a:pt x="72" y="259"/>
                    <a:pt x="72" y="259"/>
                  </a:cubicBezTo>
                  <a:cubicBezTo>
                    <a:pt x="72" y="261"/>
                    <a:pt x="72" y="261"/>
                    <a:pt x="72" y="261"/>
                  </a:cubicBezTo>
                  <a:cubicBezTo>
                    <a:pt x="73" y="263"/>
                    <a:pt x="73" y="263"/>
                    <a:pt x="73" y="263"/>
                  </a:cubicBezTo>
                  <a:cubicBezTo>
                    <a:pt x="72" y="265"/>
                    <a:pt x="72" y="265"/>
                    <a:pt x="72" y="265"/>
                  </a:cubicBezTo>
                  <a:cubicBezTo>
                    <a:pt x="71" y="268"/>
                    <a:pt x="71" y="268"/>
                    <a:pt x="71" y="268"/>
                  </a:cubicBezTo>
                  <a:cubicBezTo>
                    <a:pt x="71" y="269"/>
                    <a:pt x="71" y="269"/>
                    <a:pt x="71" y="269"/>
                  </a:cubicBezTo>
                  <a:cubicBezTo>
                    <a:pt x="71" y="271"/>
                    <a:pt x="71" y="271"/>
                    <a:pt x="71" y="271"/>
                  </a:cubicBezTo>
                  <a:cubicBezTo>
                    <a:pt x="71" y="275"/>
                    <a:pt x="71" y="275"/>
                    <a:pt x="71" y="275"/>
                  </a:cubicBezTo>
                  <a:cubicBezTo>
                    <a:pt x="68" y="274"/>
                    <a:pt x="68" y="274"/>
                    <a:pt x="68" y="274"/>
                  </a:cubicBezTo>
                  <a:cubicBezTo>
                    <a:pt x="65" y="274"/>
                    <a:pt x="65" y="274"/>
                    <a:pt x="65" y="274"/>
                  </a:cubicBezTo>
                  <a:cubicBezTo>
                    <a:pt x="62" y="275"/>
                    <a:pt x="62" y="275"/>
                    <a:pt x="62" y="275"/>
                  </a:cubicBezTo>
                  <a:cubicBezTo>
                    <a:pt x="58" y="277"/>
                    <a:pt x="58" y="277"/>
                    <a:pt x="58" y="277"/>
                  </a:cubicBezTo>
                  <a:cubicBezTo>
                    <a:pt x="52" y="278"/>
                    <a:pt x="52" y="278"/>
                    <a:pt x="52" y="278"/>
                  </a:cubicBezTo>
                  <a:cubicBezTo>
                    <a:pt x="47" y="278"/>
                    <a:pt x="47" y="278"/>
                    <a:pt x="47" y="278"/>
                  </a:cubicBezTo>
                  <a:cubicBezTo>
                    <a:pt x="44" y="277"/>
                    <a:pt x="44" y="277"/>
                    <a:pt x="44" y="277"/>
                  </a:cubicBezTo>
                  <a:cubicBezTo>
                    <a:pt x="42" y="276"/>
                    <a:pt x="42" y="276"/>
                    <a:pt x="42" y="276"/>
                  </a:cubicBezTo>
                  <a:cubicBezTo>
                    <a:pt x="40" y="274"/>
                    <a:pt x="40" y="274"/>
                    <a:pt x="40" y="274"/>
                  </a:cubicBezTo>
                  <a:cubicBezTo>
                    <a:pt x="37" y="271"/>
                    <a:pt x="37" y="271"/>
                    <a:pt x="37" y="271"/>
                  </a:cubicBezTo>
                  <a:cubicBezTo>
                    <a:pt x="34" y="271"/>
                    <a:pt x="34" y="271"/>
                    <a:pt x="34" y="271"/>
                  </a:cubicBezTo>
                  <a:cubicBezTo>
                    <a:pt x="32" y="270"/>
                    <a:pt x="32" y="270"/>
                    <a:pt x="32" y="270"/>
                  </a:cubicBezTo>
                  <a:cubicBezTo>
                    <a:pt x="30" y="269"/>
                    <a:pt x="30" y="269"/>
                    <a:pt x="30" y="269"/>
                  </a:cubicBezTo>
                  <a:cubicBezTo>
                    <a:pt x="28" y="268"/>
                    <a:pt x="28" y="268"/>
                    <a:pt x="28" y="268"/>
                  </a:cubicBezTo>
                  <a:cubicBezTo>
                    <a:pt x="26" y="268"/>
                    <a:pt x="26" y="268"/>
                    <a:pt x="26" y="268"/>
                  </a:cubicBezTo>
                  <a:cubicBezTo>
                    <a:pt x="22" y="266"/>
                    <a:pt x="22" y="266"/>
                    <a:pt x="22" y="266"/>
                  </a:cubicBezTo>
                  <a:cubicBezTo>
                    <a:pt x="18" y="264"/>
                    <a:pt x="18" y="264"/>
                    <a:pt x="18" y="264"/>
                  </a:cubicBezTo>
                  <a:cubicBezTo>
                    <a:pt x="16" y="265"/>
                    <a:pt x="16" y="265"/>
                    <a:pt x="16" y="265"/>
                  </a:cubicBezTo>
                  <a:cubicBezTo>
                    <a:pt x="16" y="266"/>
                    <a:pt x="16" y="266"/>
                    <a:pt x="16" y="266"/>
                  </a:cubicBezTo>
                  <a:cubicBezTo>
                    <a:pt x="13" y="265"/>
                    <a:pt x="13" y="265"/>
                    <a:pt x="13" y="265"/>
                  </a:cubicBezTo>
                  <a:cubicBezTo>
                    <a:pt x="11" y="265"/>
                    <a:pt x="11" y="265"/>
                    <a:pt x="11" y="265"/>
                  </a:cubicBezTo>
                  <a:cubicBezTo>
                    <a:pt x="9" y="265"/>
                    <a:pt x="9" y="265"/>
                    <a:pt x="9" y="265"/>
                  </a:cubicBezTo>
                  <a:cubicBezTo>
                    <a:pt x="5" y="266"/>
                    <a:pt x="5" y="266"/>
                    <a:pt x="5" y="266"/>
                  </a:cubicBezTo>
                  <a:cubicBezTo>
                    <a:pt x="2" y="267"/>
                    <a:pt x="2" y="267"/>
                    <a:pt x="2" y="267"/>
                  </a:cubicBezTo>
                  <a:cubicBezTo>
                    <a:pt x="0" y="266"/>
                    <a:pt x="0" y="266"/>
                    <a:pt x="0" y="266"/>
                  </a:cubicBezTo>
                  <a:cubicBezTo>
                    <a:pt x="2" y="264"/>
                    <a:pt x="2" y="264"/>
                    <a:pt x="2" y="264"/>
                  </a:cubicBezTo>
                  <a:cubicBezTo>
                    <a:pt x="4" y="261"/>
                    <a:pt x="4" y="261"/>
                    <a:pt x="4" y="261"/>
                  </a:cubicBezTo>
                  <a:cubicBezTo>
                    <a:pt x="6" y="260"/>
                    <a:pt x="6" y="260"/>
                    <a:pt x="6" y="260"/>
                  </a:cubicBezTo>
                  <a:cubicBezTo>
                    <a:pt x="7" y="257"/>
                    <a:pt x="7" y="257"/>
                    <a:pt x="7" y="257"/>
                  </a:cubicBezTo>
                  <a:cubicBezTo>
                    <a:pt x="10" y="255"/>
                    <a:pt x="10" y="255"/>
                    <a:pt x="10" y="255"/>
                  </a:cubicBezTo>
                  <a:cubicBezTo>
                    <a:pt x="10" y="252"/>
                    <a:pt x="10" y="252"/>
                    <a:pt x="10" y="252"/>
                  </a:cubicBezTo>
                  <a:cubicBezTo>
                    <a:pt x="12" y="248"/>
                    <a:pt x="12" y="248"/>
                    <a:pt x="12" y="248"/>
                  </a:cubicBezTo>
                  <a:cubicBezTo>
                    <a:pt x="12" y="248"/>
                    <a:pt x="14" y="248"/>
                    <a:pt x="14" y="247"/>
                  </a:cubicBezTo>
                  <a:cubicBezTo>
                    <a:pt x="15" y="245"/>
                    <a:pt x="15" y="244"/>
                    <a:pt x="16" y="243"/>
                  </a:cubicBezTo>
                  <a:cubicBezTo>
                    <a:pt x="16" y="242"/>
                    <a:pt x="17" y="242"/>
                    <a:pt x="17" y="241"/>
                  </a:cubicBezTo>
                  <a:cubicBezTo>
                    <a:pt x="17" y="240"/>
                    <a:pt x="16" y="237"/>
                    <a:pt x="16" y="237"/>
                  </a:cubicBezTo>
                  <a:cubicBezTo>
                    <a:pt x="16" y="237"/>
                    <a:pt x="18" y="233"/>
                    <a:pt x="18" y="233"/>
                  </a:cubicBezTo>
                  <a:cubicBezTo>
                    <a:pt x="19" y="232"/>
                    <a:pt x="19" y="228"/>
                    <a:pt x="19" y="228"/>
                  </a:cubicBezTo>
                  <a:cubicBezTo>
                    <a:pt x="19" y="228"/>
                    <a:pt x="20" y="226"/>
                    <a:pt x="21" y="225"/>
                  </a:cubicBezTo>
                  <a:cubicBezTo>
                    <a:pt x="21" y="224"/>
                    <a:pt x="21" y="221"/>
                    <a:pt x="21" y="221"/>
                  </a:cubicBezTo>
                  <a:cubicBezTo>
                    <a:pt x="19" y="218"/>
                    <a:pt x="19" y="218"/>
                    <a:pt x="19" y="218"/>
                  </a:cubicBezTo>
                  <a:cubicBezTo>
                    <a:pt x="21" y="214"/>
                    <a:pt x="21" y="214"/>
                    <a:pt x="21" y="214"/>
                  </a:cubicBezTo>
                  <a:cubicBezTo>
                    <a:pt x="24" y="209"/>
                    <a:pt x="24" y="209"/>
                    <a:pt x="24" y="209"/>
                  </a:cubicBezTo>
                  <a:cubicBezTo>
                    <a:pt x="27" y="204"/>
                    <a:pt x="27" y="204"/>
                    <a:pt x="27" y="204"/>
                  </a:cubicBezTo>
                  <a:cubicBezTo>
                    <a:pt x="28" y="199"/>
                    <a:pt x="28" y="199"/>
                    <a:pt x="28" y="199"/>
                  </a:cubicBezTo>
                  <a:cubicBezTo>
                    <a:pt x="28" y="199"/>
                    <a:pt x="28" y="197"/>
                    <a:pt x="28" y="196"/>
                  </a:cubicBezTo>
                  <a:cubicBezTo>
                    <a:pt x="28" y="196"/>
                    <a:pt x="28" y="194"/>
                    <a:pt x="28" y="194"/>
                  </a:cubicBezTo>
                  <a:cubicBezTo>
                    <a:pt x="28" y="194"/>
                    <a:pt x="28" y="192"/>
                    <a:pt x="28" y="192"/>
                  </a:cubicBezTo>
                  <a:cubicBezTo>
                    <a:pt x="28" y="192"/>
                    <a:pt x="27" y="190"/>
                    <a:pt x="27" y="190"/>
                  </a:cubicBezTo>
                  <a:cubicBezTo>
                    <a:pt x="26" y="187"/>
                    <a:pt x="26" y="187"/>
                    <a:pt x="26" y="187"/>
                  </a:cubicBezTo>
                  <a:cubicBezTo>
                    <a:pt x="25" y="188"/>
                    <a:pt x="25" y="188"/>
                    <a:pt x="25" y="188"/>
                  </a:cubicBezTo>
                  <a:cubicBezTo>
                    <a:pt x="25" y="188"/>
                    <a:pt x="24" y="189"/>
                    <a:pt x="23" y="188"/>
                  </a:cubicBezTo>
                  <a:cubicBezTo>
                    <a:pt x="23" y="188"/>
                    <a:pt x="19" y="188"/>
                    <a:pt x="19" y="188"/>
                  </a:cubicBezTo>
                  <a:cubicBezTo>
                    <a:pt x="17" y="189"/>
                    <a:pt x="17" y="189"/>
                    <a:pt x="17" y="189"/>
                  </a:cubicBezTo>
                  <a:cubicBezTo>
                    <a:pt x="14" y="188"/>
                    <a:pt x="14" y="188"/>
                    <a:pt x="14" y="188"/>
                  </a:cubicBezTo>
                  <a:cubicBezTo>
                    <a:pt x="14" y="188"/>
                    <a:pt x="13" y="189"/>
                    <a:pt x="12" y="189"/>
                  </a:cubicBezTo>
                  <a:cubicBezTo>
                    <a:pt x="12" y="189"/>
                    <a:pt x="11" y="189"/>
                    <a:pt x="11" y="188"/>
                  </a:cubicBezTo>
                  <a:cubicBezTo>
                    <a:pt x="11" y="188"/>
                    <a:pt x="14" y="185"/>
                    <a:pt x="14" y="185"/>
                  </a:cubicBezTo>
                  <a:cubicBezTo>
                    <a:pt x="14" y="185"/>
                    <a:pt x="14" y="185"/>
                    <a:pt x="14" y="184"/>
                  </a:cubicBezTo>
                  <a:cubicBezTo>
                    <a:pt x="14" y="183"/>
                    <a:pt x="14" y="181"/>
                    <a:pt x="14" y="181"/>
                  </a:cubicBezTo>
                  <a:cubicBezTo>
                    <a:pt x="14" y="180"/>
                    <a:pt x="13" y="177"/>
                    <a:pt x="13" y="177"/>
                  </a:cubicBezTo>
                  <a:cubicBezTo>
                    <a:pt x="13" y="177"/>
                    <a:pt x="12" y="176"/>
                    <a:pt x="13" y="175"/>
                  </a:cubicBezTo>
                  <a:cubicBezTo>
                    <a:pt x="13" y="174"/>
                    <a:pt x="14" y="174"/>
                    <a:pt x="14" y="174"/>
                  </a:cubicBezTo>
                  <a:cubicBezTo>
                    <a:pt x="12" y="173"/>
                    <a:pt x="12" y="173"/>
                    <a:pt x="12" y="173"/>
                  </a:cubicBezTo>
                  <a:cubicBezTo>
                    <a:pt x="12" y="173"/>
                    <a:pt x="12" y="173"/>
                    <a:pt x="11" y="173"/>
                  </a:cubicBezTo>
                  <a:cubicBezTo>
                    <a:pt x="10" y="174"/>
                    <a:pt x="9" y="174"/>
                    <a:pt x="9" y="174"/>
                  </a:cubicBezTo>
                  <a:cubicBezTo>
                    <a:pt x="8" y="172"/>
                    <a:pt x="8" y="172"/>
                    <a:pt x="8" y="172"/>
                  </a:cubicBezTo>
                  <a:cubicBezTo>
                    <a:pt x="8" y="172"/>
                    <a:pt x="7" y="173"/>
                    <a:pt x="7" y="172"/>
                  </a:cubicBezTo>
                  <a:cubicBezTo>
                    <a:pt x="6" y="172"/>
                    <a:pt x="4" y="171"/>
                    <a:pt x="4" y="171"/>
                  </a:cubicBezTo>
                  <a:cubicBezTo>
                    <a:pt x="4" y="171"/>
                    <a:pt x="4" y="169"/>
                    <a:pt x="4" y="169"/>
                  </a:cubicBezTo>
                  <a:cubicBezTo>
                    <a:pt x="5" y="168"/>
                    <a:pt x="5" y="168"/>
                    <a:pt x="5" y="167"/>
                  </a:cubicBezTo>
                  <a:cubicBezTo>
                    <a:pt x="5" y="166"/>
                    <a:pt x="5" y="165"/>
                    <a:pt x="6" y="164"/>
                  </a:cubicBezTo>
                  <a:cubicBezTo>
                    <a:pt x="6" y="163"/>
                    <a:pt x="7" y="162"/>
                    <a:pt x="8" y="162"/>
                  </a:cubicBezTo>
                  <a:cubicBezTo>
                    <a:pt x="9" y="161"/>
                    <a:pt x="9" y="161"/>
                    <a:pt x="9" y="161"/>
                  </a:cubicBezTo>
                  <a:cubicBezTo>
                    <a:pt x="11" y="157"/>
                    <a:pt x="11" y="157"/>
                    <a:pt x="11" y="157"/>
                  </a:cubicBezTo>
                  <a:cubicBezTo>
                    <a:pt x="11" y="157"/>
                    <a:pt x="11" y="155"/>
                    <a:pt x="11" y="155"/>
                  </a:cubicBezTo>
                  <a:cubicBezTo>
                    <a:pt x="11" y="155"/>
                    <a:pt x="12" y="153"/>
                    <a:pt x="12" y="152"/>
                  </a:cubicBezTo>
                  <a:cubicBezTo>
                    <a:pt x="12" y="152"/>
                    <a:pt x="13" y="150"/>
                    <a:pt x="13" y="150"/>
                  </a:cubicBezTo>
                  <a:cubicBezTo>
                    <a:pt x="13" y="150"/>
                    <a:pt x="14" y="149"/>
                    <a:pt x="14" y="148"/>
                  </a:cubicBezTo>
                  <a:cubicBezTo>
                    <a:pt x="15" y="148"/>
                    <a:pt x="17" y="146"/>
                    <a:pt x="17" y="146"/>
                  </a:cubicBezTo>
                  <a:cubicBezTo>
                    <a:pt x="17" y="146"/>
                    <a:pt x="18" y="143"/>
                    <a:pt x="18" y="143"/>
                  </a:cubicBezTo>
                  <a:cubicBezTo>
                    <a:pt x="18" y="143"/>
                    <a:pt x="19" y="140"/>
                    <a:pt x="19" y="140"/>
                  </a:cubicBezTo>
                  <a:cubicBezTo>
                    <a:pt x="18" y="138"/>
                    <a:pt x="18" y="138"/>
                    <a:pt x="18" y="138"/>
                  </a:cubicBezTo>
                  <a:cubicBezTo>
                    <a:pt x="17" y="137"/>
                    <a:pt x="17" y="137"/>
                    <a:pt x="17" y="137"/>
                  </a:cubicBezTo>
                  <a:cubicBezTo>
                    <a:pt x="19" y="136"/>
                    <a:pt x="19" y="136"/>
                    <a:pt x="19" y="136"/>
                  </a:cubicBezTo>
                  <a:cubicBezTo>
                    <a:pt x="19" y="136"/>
                    <a:pt x="19" y="136"/>
                    <a:pt x="20" y="136"/>
                  </a:cubicBezTo>
                  <a:cubicBezTo>
                    <a:pt x="21" y="136"/>
                    <a:pt x="22" y="135"/>
                    <a:pt x="22" y="135"/>
                  </a:cubicBezTo>
                  <a:cubicBezTo>
                    <a:pt x="23" y="135"/>
                    <a:pt x="25" y="134"/>
                    <a:pt x="25" y="134"/>
                  </a:cubicBezTo>
                  <a:cubicBezTo>
                    <a:pt x="25" y="133"/>
                    <a:pt x="26" y="133"/>
                    <a:pt x="26" y="133"/>
                  </a:cubicBezTo>
                  <a:cubicBezTo>
                    <a:pt x="27" y="133"/>
                    <a:pt x="29" y="132"/>
                    <a:pt x="29" y="132"/>
                  </a:cubicBezTo>
                  <a:cubicBezTo>
                    <a:pt x="29" y="132"/>
                    <a:pt x="30" y="131"/>
                    <a:pt x="30" y="131"/>
                  </a:cubicBezTo>
                  <a:cubicBezTo>
                    <a:pt x="30" y="130"/>
                    <a:pt x="30" y="130"/>
                    <a:pt x="30" y="130"/>
                  </a:cubicBezTo>
                  <a:cubicBezTo>
                    <a:pt x="32" y="129"/>
                    <a:pt x="32" y="129"/>
                    <a:pt x="32" y="129"/>
                  </a:cubicBezTo>
                  <a:cubicBezTo>
                    <a:pt x="32" y="129"/>
                    <a:pt x="33" y="128"/>
                    <a:pt x="33" y="127"/>
                  </a:cubicBezTo>
                  <a:cubicBezTo>
                    <a:pt x="33" y="127"/>
                    <a:pt x="34" y="125"/>
                    <a:pt x="34" y="125"/>
                  </a:cubicBezTo>
                  <a:cubicBezTo>
                    <a:pt x="34" y="124"/>
                    <a:pt x="37" y="121"/>
                    <a:pt x="37" y="121"/>
                  </a:cubicBezTo>
                  <a:cubicBezTo>
                    <a:pt x="41" y="114"/>
                    <a:pt x="41" y="114"/>
                    <a:pt x="41" y="114"/>
                  </a:cubicBezTo>
                  <a:cubicBezTo>
                    <a:pt x="50" y="100"/>
                    <a:pt x="50" y="100"/>
                    <a:pt x="50" y="100"/>
                  </a:cubicBezTo>
                  <a:cubicBezTo>
                    <a:pt x="49" y="98"/>
                    <a:pt x="49" y="98"/>
                    <a:pt x="49" y="98"/>
                  </a:cubicBezTo>
                  <a:cubicBezTo>
                    <a:pt x="52" y="93"/>
                    <a:pt x="52" y="93"/>
                    <a:pt x="52" y="93"/>
                  </a:cubicBezTo>
                  <a:cubicBezTo>
                    <a:pt x="57" y="85"/>
                    <a:pt x="57" y="85"/>
                    <a:pt x="57" y="85"/>
                  </a:cubicBezTo>
                  <a:cubicBezTo>
                    <a:pt x="62" y="74"/>
                    <a:pt x="62" y="74"/>
                    <a:pt x="62" y="74"/>
                  </a:cubicBezTo>
                  <a:cubicBezTo>
                    <a:pt x="65" y="68"/>
                    <a:pt x="65" y="68"/>
                    <a:pt x="65" y="68"/>
                  </a:cubicBezTo>
                  <a:cubicBezTo>
                    <a:pt x="69" y="61"/>
                    <a:pt x="69" y="61"/>
                    <a:pt x="69" y="61"/>
                  </a:cubicBezTo>
                  <a:cubicBezTo>
                    <a:pt x="71" y="55"/>
                    <a:pt x="71" y="55"/>
                    <a:pt x="71" y="55"/>
                  </a:cubicBezTo>
                  <a:cubicBezTo>
                    <a:pt x="71" y="48"/>
                    <a:pt x="71" y="48"/>
                    <a:pt x="71" y="48"/>
                  </a:cubicBezTo>
                  <a:cubicBezTo>
                    <a:pt x="71" y="43"/>
                    <a:pt x="71" y="43"/>
                    <a:pt x="71" y="43"/>
                  </a:cubicBezTo>
                  <a:cubicBezTo>
                    <a:pt x="71" y="39"/>
                    <a:pt x="71" y="39"/>
                    <a:pt x="71" y="39"/>
                  </a:cubicBezTo>
                  <a:cubicBezTo>
                    <a:pt x="71" y="37"/>
                    <a:pt x="71" y="37"/>
                    <a:pt x="71" y="37"/>
                  </a:cubicBezTo>
                  <a:cubicBezTo>
                    <a:pt x="71" y="35"/>
                    <a:pt x="71" y="35"/>
                    <a:pt x="71" y="35"/>
                  </a:cubicBezTo>
                  <a:cubicBezTo>
                    <a:pt x="70" y="32"/>
                    <a:pt x="70" y="32"/>
                    <a:pt x="70" y="32"/>
                  </a:cubicBezTo>
                  <a:cubicBezTo>
                    <a:pt x="72" y="30"/>
                    <a:pt x="72" y="30"/>
                    <a:pt x="72" y="30"/>
                  </a:cubicBezTo>
                  <a:cubicBezTo>
                    <a:pt x="72" y="28"/>
                    <a:pt x="72" y="28"/>
                    <a:pt x="72" y="28"/>
                  </a:cubicBezTo>
                  <a:cubicBezTo>
                    <a:pt x="72" y="26"/>
                    <a:pt x="72" y="26"/>
                    <a:pt x="72" y="26"/>
                  </a:cubicBezTo>
                  <a:cubicBezTo>
                    <a:pt x="72" y="24"/>
                    <a:pt x="72" y="24"/>
                    <a:pt x="72" y="24"/>
                  </a:cubicBezTo>
                  <a:cubicBezTo>
                    <a:pt x="73" y="22"/>
                    <a:pt x="73" y="22"/>
                    <a:pt x="73" y="22"/>
                  </a:cubicBezTo>
                  <a:cubicBezTo>
                    <a:pt x="72" y="19"/>
                    <a:pt x="72" y="19"/>
                    <a:pt x="72" y="19"/>
                  </a:cubicBezTo>
                  <a:cubicBezTo>
                    <a:pt x="73" y="17"/>
                    <a:pt x="73" y="17"/>
                    <a:pt x="73" y="17"/>
                  </a:cubicBezTo>
                  <a:cubicBezTo>
                    <a:pt x="72" y="16"/>
                    <a:pt x="72" y="16"/>
                    <a:pt x="72" y="16"/>
                  </a:cubicBezTo>
                  <a:cubicBezTo>
                    <a:pt x="73" y="13"/>
                    <a:pt x="73" y="13"/>
                    <a:pt x="73" y="13"/>
                  </a:cubicBezTo>
                  <a:cubicBezTo>
                    <a:pt x="73" y="11"/>
                    <a:pt x="73" y="11"/>
                    <a:pt x="73" y="11"/>
                  </a:cubicBezTo>
                  <a:lnTo>
                    <a:pt x="74" y="9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82" name="Freeform 78">
              <a:extLst>
                <a:ext uri="{FF2B5EF4-FFF2-40B4-BE49-F238E27FC236}">
                  <a16:creationId xmlns:a16="http://schemas.microsoft.com/office/drawing/2014/main" id="{700E8B60-1EB0-4223-956E-26C6A535F42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04932" y="2283682"/>
              <a:ext cx="711331" cy="913063"/>
            </a:xfrm>
            <a:custGeom>
              <a:avLst/>
              <a:gdLst>
                <a:gd name="T0" fmla="*/ 264 w 312"/>
                <a:gd name="T1" fmla="*/ 340 h 413"/>
                <a:gd name="T2" fmla="*/ 240 w 312"/>
                <a:gd name="T3" fmla="*/ 363 h 413"/>
                <a:gd name="T4" fmla="*/ 252 w 312"/>
                <a:gd name="T5" fmla="*/ 385 h 413"/>
                <a:gd name="T6" fmla="*/ 237 w 312"/>
                <a:gd name="T7" fmla="*/ 387 h 413"/>
                <a:gd name="T8" fmla="*/ 211 w 312"/>
                <a:gd name="T9" fmla="*/ 393 h 413"/>
                <a:gd name="T10" fmla="*/ 177 w 312"/>
                <a:gd name="T11" fmla="*/ 404 h 413"/>
                <a:gd name="T12" fmla="*/ 157 w 312"/>
                <a:gd name="T13" fmla="*/ 404 h 413"/>
                <a:gd name="T14" fmla="*/ 142 w 312"/>
                <a:gd name="T15" fmla="*/ 400 h 413"/>
                <a:gd name="T16" fmla="*/ 121 w 312"/>
                <a:gd name="T17" fmla="*/ 394 h 413"/>
                <a:gd name="T18" fmla="*/ 101 w 312"/>
                <a:gd name="T19" fmla="*/ 391 h 413"/>
                <a:gd name="T20" fmla="*/ 94 w 312"/>
                <a:gd name="T21" fmla="*/ 388 h 413"/>
                <a:gd name="T22" fmla="*/ 89 w 312"/>
                <a:gd name="T23" fmla="*/ 383 h 413"/>
                <a:gd name="T24" fmla="*/ 90 w 312"/>
                <a:gd name="T25" fmla="*/ 393 h 413"/>
                <a:gd name="T26" fmla="*/ 73 w 312"/>
                <a:gd name="T27" fmla="*/ 396 h 413"/>
                <a:gd name="T28" fmla="*/ 57 w 312"/>
                <a:gd name="T29" fmla="*/ 396 h 413"/>
                <a:gd name="T30" fmla="*/ 53 w 312"/>
                <a:gd name="T31" fmla="*/ 368 h 413"/>
                <a:gd name="T32" fmla="*/ 50 w 312"/>
                <a:gd name="T33" fmla="*/ 308 h 413"/>
                <a:gd name="T34" fmla="*/ 13 w 312"/>
                <a:gd name="T35" fmla="*/ 292 h 413"/>
                <a:gd name="T36" fmla="*/ 6 w 312"/>
                <a:gd name="T37" fmla="*/ 262 h 413"/>
                <a:gd name="T38" fmla="*/ 12 w 312"/>
                <a:gd name="T39" fmla="*/ 245 h 413"/>
                <a:gd name="T40" fmla="*/ 11 w 312"/>
                <a:gd name="T41" fmla="*/ 228 h 413"/>
                <a:gd name="T42" fmla="*/ 5 w 312"/>
                <a:gd name="T43" fmla="*/ 217 h 413"/>
                <a:gd name="T44" fmla="*/ 1 w 312"/>
                <a:gd name="T45" fmla="*/ 207 h 413"/>
                <a:gd name="T46" fmla="*/ 7 w 312"/>
                <a:gd name="T47" fmla="*/ 198 h 413"/>
                <a:gd name="T48" fmla="*/ 9 w 312"/>
                <a:gd name="T49" fmla="*/ 175 h 413"/>
                <a:gd name="T50" fmla="*/ 12 w 312"/>
                <a:gd name="T51" fmla="*/ 161 h 413"/>
                <a:gd name="T52" fmla="*/ 32 w 312"/>
                <a:gd name="T53" fmla="*/ 160 h 413"/>
                <a:gd name="T54" fmla="*/ 41 w 312"/>
                <a:gd name="T55" fmla="*/ 146 h 413"/>
                <a:gd name="T56" fmla="*/ 33 w 312"/>
                <a:gd name="T57" fmla="*/ 128 h 413"/>
                <a:gd name="T58" fmla="*/ 47 w 312"/>
                <a:gd name="T59" fmla="*/ 94 h 413"/>
                <a:gd name="T60" fmla="*/ 49 w 312"/>
                <a:gd name="T61" fmla="*/ 65 h 413"/>
                <a:gd name="T62" fmla="*/ 78 w 312"/>
                <a:gd name="T63" fmla="*/ 80 h 413"/>
                <a:gd name="T64" fmla="*/ 93 w 312"/>
                <a:gd name="T65" fmla="*/ 74 h 413"/>
                <a:gd name="T66" fmla="*/ 114 w 312"/>
                <a:gd name="T67" fmla="*/ 57 h 413"/>
                <a:gd name="T68" fmla="*/ 102 w 312"/>
                <a:gd name="T69" fmla="*/ 41 h 413"/>
                <a:gd name="T70" fmla="*/ 104 w 312"/>
                <a:gd name="T71" fmla="*/ 25 h 413"/>
                <a:gd name="T72" fmla="*/ 95 w 312"/>
                <a:gd name="T73" fmla="*/ 12 h 413"/>
                <a:gd name="T74" fmla="*/ 119 w 312"/>
                <a:gd name="T75" fmla="*/ 5 h 413"/>
                <a:gd name="T76" fmla="*/ 136 w 312"/>
                <a:gd name="T77" fmla="*/ 25 h 413"/>
                <a:gd name="T78" fmla="*/ 163 w 312"/>
                <a:gd name="T79" fmla="*/ 35 h 413"/>
                <a:gd name="T80" fmla="*/ 176 w 312"/>
                <a:gd name="T81" fmla="*/ 25 h 413"/>
                <a:gd name="T82" fmla="*/ 162 w 312"/>
                <a:gd name="T83" fmla="*/ 46 h 413"/>
                <a:gd name="T84" fmla="*/ 182 w 312"/>
                <a:gd name="T85" fmla="*/ 53 h 413"/>
                <a:gd name="T86" fmla="*/ 212 w 312"/>
                <a:gd name="T87" fmla="*/ 30 h 413"/>
                <a:gd name="T88" fmla="*/ 221 w 312"/>
                <a:gd name="T89" fmla="*/ 28 h 413"/>
                <a:gd name="T90" fmla="*/ 236 w 312"/>
                <a:gd name="T91" fmla="*/ 18 h 413"/>
                <a:gd name="T92" fmla="*/ 242 w 312"/>
                <a:gd name="T93" fmla="*/ 21 h 413"/>
                <a:gd name="T94" fmla="*/ 253 w 312"/>
                <a:gd name="T95" fmla="*/ 29 h 413"/>
                <a:gd name="T96" fmla="*/ 262 w 312"/>
                <a:gd name="T97" fmla="*/ 42 h 413"/>
                <a:gd name="T98" fmla="*/ 273 w 312"/>
                <a:gd name="T99" fmla="*/ 58 h 413"/>
                <a:gd name="T100" fmla="*/ 279 w 312"/>
                <a:gd name="T101" fmla="*/ 113 h 413"/>
                <a:gd name="T102" fmla="*/ 294 w 312"/>
                <a:gd name="T103" fmla="*/ 162 h 413"/>
                <a:gd name="T104" fmla="*/ 309 w 312"/>
                <a:gd name="T105" fmla="*/ 197 h 413"/>
                <a:gd name="T106" fmla="*/ 297 w 312"/>
                <a:gd name="T107" fmla="*/ 205 h 413"/>
                <a:gd name="T108" fmla="*/ 262 w 312"/>
                <a:gd name="T109" fmla="*/ 224 h 413"/>
                <a:gd name="T110" fmla="*/ 219 w 312"/>
                <a:gd name="T111" fmla="*/ 253 h 413"/>
                <a:gd name="T112" fmla="*/ 226 w 312"/>
                <a:gd name="T113" fmla="*/ 277 h 413"/>
                <a:gd name="T114" fmla="*/ 257 w 312"/>
                <a:gd name="T115" fmla="*/ 309 h 413"/>
                <a:gd name="T116" fmla="*/ 55 w 312"/>
                <a:gd name="T117" fmla="*/ 394 h 413"/>
                <a:gd name="T118" fmla="*/ 312 w 312"/>
                <a:gd name="T119" fmla="*/ 204 h 4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12" h="413">
                  <a:moveTo>
                    <a:pt x="275" y="325"/>
                  </a:moveTo>
                  <a:cubicBezTo>
                    <a:pt x="275" y="325"/>
                    <a:pt x="275" y="325"/>
                    <a:pt x="275" y="325"/>
                  </a:cubicBezTo>
                  <a:cubicBezTo>
                    <a:pt x="275" y="328"/>
                    <a:pt x="275" y="328"/>
                    <a:pt x="275" y="328"/>
                  </a:cubicBezTo>
                  <a:cubicBezTo>
                    <a:pt x="276" y="333"/>
                    <a:pt x="276" y="333"/>
                    <a:pt x="276" y="333"/>
                  </a:cubicBezTo>
                  <a:cubicBezTo>
                    <a:pt x="276" y="336"/>
                    <a:pt x="276" y="336"/>
                    <a:pt x="276" y="336"/>
                  </a:cubicBezTo>
                  <a:cubicBezTo>
                    <a:pt x="276" y="336"/>
                    <a:pt x="275" y="338"/>
                    <a:pt x="274" y="338"/>
                  </a:cubicBezTo>
                  <a:cubicBezTo>
                    <a:pt x="274" y="338"/>
                    <a:pt x="273" y="339"/>
                    <a:pt x="272" y="339"/>
                  </a:cubicBezTo>
                  <a:cubicBezTo>
                    <a:pt x="271" y="338"/>
                    <a:pt x="270" y="337"/>
                    <a:pt x="270" y="337"/>
                  </a:cubicBezTo>
                  <a:cubicBezTo>
                    <a:pt x="264" y="337"/>
                    <a:pt x="264" y="337"/>
                    <a:pt x="264" y="337"/>
                  </a:cubicBezTo>
                  <a:cubicBezTo>
                    <a:pt x="264" y="337"/>
                    <a:pt x="264" y="339"/>
                    <a:pt x="264" y="340"/>
                  </a:cubicBezTo>
                  <a:cubicBezTo>
                    <a:pt x="263" y="342"/>
                    <a:pt x="263" y="342"/>
                    <a:pt x="263" y="342"/>
                  </a:cubicBezTo>
                  <a:cubicBezTo>
                    <a:pt x="263" y="347"/>
                    <a:pt x="263" y="347"/>
                    <a:pt x="263" y="347"/>
                  </a:cubicBezTo>
                  <a:cubicBezTo>
                    <a:pt x="258" y="352"/>
                    <a:pt x="258" y="352"/>
                    <a:pt x="258" y="352"/>
                  </a:cubicBezTo>
                  <a:cubicBezTo>
                    <a:pt x="257" y="352"/>
                    <a:pt x="257" y="352"/>
                    <a:pt x="257" y="352"/>
                  </a:cubicBezTo>
                  <a:cubicBezTo>
                    <a:pt x="257" y="352"/>
                    <a:pt x="256" y="353"/>
                    <a:pt x="256" y="353"/>
                  </a:cubicBezTo>
                  <a:cubicBezTo>
                    <a:pt x="256" y="353"/>
                    <a:pt x="251" y="355"/>
                    <a:pt x="251" y="355"/>
                  </a:cubicBezTo>
                  <a:cubicBezTo>
                    <a:pt x="249" y="357"/>
                    <a:pt x="249" y="357"/>
                    <a:pt x="249" y="357"/>
                  </a:cubicBezTo>
                  <a:cubicBezTo>
                    <a:pt x="248" y="357"/>
                    <a:pt x="248" y="357"/>
                    <a:pt x="248" y="357"/>
                  </a:cubicBezTo>
                  <a:cubicBezTo>
                    <a:pt x="248" y="357"/>
                    <a:pt x="245" y="359"/>
                    <a:pt x="243" y="361"/>
                  </a:cubicBezTo>
                  <a:cubicBezTo>
                    <a:pt x="240" y="363"/>
                    <a:pt x="240" y="363"/>
                    <a:pt x="240" y="363"/>
                  </a:cubicBezTo>
                  <a:cubicBezTo>
                    <a:pt x="240" y="363"/>
                    <a:pt x="240" y="363"/>
                    <a:pt x="240" y="363"/>
                  </a:cubicBezTo>
                  <a:cubicBezTo>
                    <a:pt x="240" y="363"/>
                    <a:pt x="240" y="363"/>
                    <a:pt x="240" y="363"/>
                  </a:cubicBezTo>
                  <a:cubicBezTo>
                    <a:pt x="242" y="368"/>
                    <a:pt x="242" y="368"/>
                    <a:pt x="242" y="368"/>
                  </a:cubicBezTo>
                  <a:cubicBezTo>
                    <a:pt x="245" y="371"/>
                    <a:pt x="245" y="371"/>
                    <a:pt x="245" y="371"/>
                  </a:cubicBezTo>
                  <a:cubicBezTo>
                    <a:pt x="248" y="376"/>
                    <a:pt x="248" y="376"/>
                    <a:pt x="248" y="376"/>
                  </a:cubicBezTo>
                  <a:cubicBezTo>
                    <a:pt x="248" y="379"/>
                    <a:pt x="248" y="379"/>
                    <a:pt x="248" y="379"/>
                  </a:cubicBezTo>
                  <a:cubicBezTo>
                    <a:pt x="248" y="379"/>
                    <a:pt x="246" y="381"/>
                    <a:pt x="246" y="381"/>
                  </a:cubicBezTo>
                  <a:cubicBezTo>
                    <a:pt x="246" y="382"/>
                    <a:pt x="245" y="384"/>
                    <a:pt x="246" y="384"/>
                  </a:cubicBezTo>
                  <a:cubicBezTo>
                    <a:pt x="247" y="384"/>
                    <a:pt x="251" y="385"/>
                    <a:pt x="251" y="385"/>
                  </a:cubicBezTo>
                  <a:cubicBezTo>
                    <a:pt x="251" y="385"/>
                    <a:pt x="252" y="385"/>
                    <a:pt x="252" y="385"/>
                  </a:cubicBezTo>
                  <a:cubicBezTo>
                    <a:pt x="253" y="385"/>
                    <a:pt x="253" y="386"/>
                    <a:pt x="253" y="386"/>
                  </a:cubicBezTo>
                  <a:cubicBezTo>
                    <a:pt x="253" y="390"/>
                    <a:pt x="253" y="390"/>
                    <a:pt x="253" y="390"/>
                  </a:cubicBezTo>
                  <a:cubicBezTo>
                    <a:pt x="253" y="390"/>
                    <a:pt x="253" y="391"/>
                    <a:pt x="253" y="395"/>
                  </a:cubicBezTo>
                  <a:cubicBezTo>
                    <a:pt x="253" y="399"/>
                    <a:pt x="252" y="398"/>
                    <a:pt x="252" y="398"/>
                  </a:cubicBezTo>
                  <a:cubicBezTo>
                    <a:pt x="252" y="398"/>
                    <a:pt x="247" y="396"/>
                    <a:pt x="247" y="396"/>
                  </a:cubicBezTo>
                  <a:cubicBezTo>
                    <a:pt x="247" y="396"/>
                    <a:pt x="245" y="394"/>
                    <a:pt x="245" y="394"/>
                  </a:cubicBezTo>
                  <a:cubicBezTo>
                    <a:pt x="244" y="393"/>
                    <a:pt x="244" y="392"/>
                    <a:pt x="244" y="391"/>
                  </a:cubicBezTo>
                  <a:cubicBezTo>
                    <a:pt x="244" y="390"/>
                    <a:pt x="245" y="388"/>
                    <a:pt x="245" y="388"/>
                  </a:cubicBezTo>
                  <a:cubicBezTo>
                    <a:pt x="245" y="388"/>
                    <a:pt x="241" y="387"/>
                    <a:pt x="241" y="387"/>
                  </a:cubicBezTo>
                  <a:cubicBezTo>
                    <a:pt x="241" y="387"/>
                    <a:pt x="238" y="387"/>
                    <a:pt x="237" y="387"/>
                  </a:cubicBezTo>
                  <a:cubicBezTo>
                    <a:pt x="236" y="387"/>
                    <a:pt x="235" y="389"/>
                    <a:pt x="235" y="389"/>
                  </a:cubicBezTo>
                  <a:cubicBezTo>
                    <a:pt x="234" y="390"/>
                    <a:pt x="233" y="389"/>
                    <a:pt x="232" y="389"/>
                  </a:cubicBezTo>
                  <a:cubicBezTo>
                    <a:pt x="232" y="389"/>
                    <a:pt x="231" y="387"/>
                    <a:pt x="231" y="387"/>
                  </a:cubicBezTo>
                  <a:cubicBezTo>
                    <a:pt x="230" y="387"/>
                    <a:pt x="226" y="386"/>
                    <a:pt x="225" y="386"/>
                  </a:cubicBezTo>
                  <a:cubicBezTo>
                    <a:pt x="225" y="386"/>
                    <a:pt x="223" y="386"/>
                    <a:pt x="221" y="386"/>
                  </a:cubicBezTo>
                  <a:cubicBezTo>
                    <a:pt x="220" y="387"/>
                    <a:pt x="221" y="387"/>
                    <a:pt x="222" y="390"/>
                  </a:cubicBezTo>
                  <a:cubicBezTo>
                    <a:pt x="222" y="393"/>
                    <a:pt x="221" y="391"/>
                    <a:pt x="220" y="391"/>
                  </a:cubicBezTo>
                  <a:cubicBezTo>
                    <a:pt x="219" y="391"/>
                    <a:pt x="219" y="391"/>
                    <a:pt x="217" y="391"/>
                  </a:cubicBezTo>
                  <a:cubicBezTo>
                    <a:pt x="215" y="391"/>
                    <a:pt x="214" y="391"/>
                    <a:pt x="212" y="391"/>
                  </a:cubicBezTo>
                  <a:cubicBezTo>
                    <a:pt x="211" y="392"/>
                    <a:pt x="211" y="392"/>
                    <a:pt x="211" y="393"/>
                  </a:cubicBezTo>
                  <a:cubicBezTo>
                    <a:pt x="210" y="394"/>
                    <a:pt x="208" y="394"/>
                    <a:pt x="207" y="394"/>
                  </a:cubicBezTo>
                  <a:cubicBezTo>
                    <a:pt x="206" y="394"/>
                    <a:pt x="202" y="394"/>
                    <a:pt x="202" y="394"/>
                  </a:cubicBezTo>
                  <a:cubicBezTo>
                    <a:pt x="201" y="394"/>
                    <a:pt x="200" y="396"/>
                    <a:pt x="199" y="397"/>
                  </a:cubicBezTo>
                  <a:cubicBezTo>
                    <a:pt x="199" y="397"/>
                    <a:pt x="195" y="397"/>
                    <a:pt x="195" y="397"/>
                  </a:cubicBezTo>
                  <a:cubicBezTo>
                    <a:pt x="194" y="398"/>
                    <a:pt x="194" y="398"/>
                    <a:pt x="193" y="399"/>
                  </a:cubicBezTo>
                  <a:cubicBezTo>
                    <a:pt x="191" y="400"/>
                    <a:pt x="191" y="400"/>
                    <a:pt x="190" y="402"/>
                  </a:cubicBezTo>
                  <a:cubicBezTo>
                    <a:pt x="188" y="404"/>
                    <a:pt x="189" y="403"/>
                    <a:pt x="185" y="402"/>
                  </a:cubicBezTo>
                  <a:cubicBezTo>
                    <a:pt x="182" y="402"/>
                    <a:pt x="184" y="403"/>
                    <a:pt x="183" y="403"/>
                  </a:cubicBezTo>
                  <a:cubicBezTo>
                    <a:pt x="182" y="403"/>
                    <a:pt x="181" y="404"/>
                    <a:pt x="180" y="405"/>
                  </a:cubicBezTo>
                  <a:cubicBezTo>
                    <a:pt x="180" y="406"/>
                    <a:pt x="178" y="404"/>
                    <a:pt x="177" y="404"/>
                  </a:cubicBezTo>
                  <a:cubicBezTo>
                    <a:pt x="176" y="405"/>
                    <a:pt x="176" y="403"/>
                    <a:pt x="176" y="400"/>
                  </a:cubicBezTo>
                  <a:cubicBezTo>
                    <a:pt x="175" y="398"/>
                    <a:pt x="173" y="398"/>
                    <a:pt x="173" y="398"/>
                  </a:cubicBezTo>
                  <a:cubicBezTo>
                    <a:pt x="173" y="398"/>
                    <a:pt x="171" y="398"/>
                    <a:pt x="171" y="397"/>
                  </a:cubicBezTo>
                  <a:cubicBezTo>
                    <a:pt x="171" y="396"/>
                    <a:pt x="167" y="396"/>
                    <a:pt x="166" y="396"/>
                  </a:cubicBezTo>
                  <a:cubicBezTo>
                    <a:pt x="166" y="396"/>
                    <a:pt x="163" y="396"/>
                    <a:pt x="163" y="396"/>
                  </a:cubicBezTo>
                  <a:cubicBezTo>
                    <a:pt x="163" y="396"/>
                    <a:pt x="160" y="396"/>
                    <a:pt x="160" y="397"/>
                  </a:cubicBezTo>
                  <a:cubicBezTo>
                    <a:pt x="160" y="397"/>
                    <a:pt x="159" y="397"/>
                    <a:pt x="157" y="398"/>
                  </a:cubicBezTo>
                  <a:cubicBezTo>
                    <a:pt x="154" y="399"/>
                    <a:pt x="156" y="398"/>
                    <a:pt x="156" y="400"/>
                  </a:cubicBezTo>
                  <a:cubicBezTo>
                    <a:pt x="157" y="401"/>
                    <a:pt x="157" y="402"/>
                    <a:pt x="157" y="402"/>
                  </a:cubicBezTo>
                  <a:cubicBezTo>
                    <a:pt x="158" y="403"/>
                    <a:pt x="157" y="402"/>
                    <a:pt x="157" y="404"/>
                  </a:cubicBezTo>
                  <a:cubicBezTo>
                    <a:pt x="156" y="406"/>
                    <a:pt x="156" y="405"/>
                    <a:pt x="156" y="407"/>
                  </a:cubicBezTo>
                  <a:cubicBezTo>
                    <a:pt x="155" y="408"/>
                    <a:pt x="155" y="407"/>
                    <a:pt x="154" y="410"/>
                  </a:cubicBezTo>
                  <a:cubicBezTo>
                    <a:pt x="153" y="412"/>
                    <a:pt x="154" y="410"/>
                    <a:pt x="153" y="412"/>
                  </a:cubicBezTo>
                  <a:cubicBezTo>
                    <a:pt x="152" y="413"/>
                    <a:pt x="150" y="412"/>
                    <a:pt x="148" y="411"/>
                  </a:cubicBezTo>
                  <a:cubicBezTo>
                    <a:pt x="147" y="411"/>
                    <a:pt x="148" y="410"/>
                    <a:pt x="148" y="408"/>
                  </a:cubicBezTo>
                  <a:cubicBezTo>
                    <a:pt x="149" y="406"/>
                    <a:pt x="148" y="407"/>
                    <a:pt x="148" y="406"/>
                  </a:cubicBezTo>
                  <a:cubicBezTo>
                    <a:pt x="148" y="405"/>
                    <a:pt x="147" y="406"/>
                    <a:pt x="145" y="407"/>
                  </a:cubicBezTo>
                  <a:cubicBezTo>
                    <a:pt x="144" y="407"/>
                    <a:pt x="144" y="405"/>
                    <a:pt x="145" y="403"/>
                  </a:cubicBezTo>
                  <a:cubicBezTo>
                    <a:pt x="145" y="401"/>
                    <a:pt x="144" y="402"/>
                    <a:pt x="144" y="401"/>
                  </a:cubicBezTo>
                  <a:cubicBezTo>
                    <a:pt x="144" y="401"/>
                    <a:pt x="143" y="400"/>
                    <a:pt x="142" y="400"/>
                  </a:cubicBezTo>
                  <a:cubicBezTo>
                    <a:pt x="141" y="400"/>
                    <a:pt x="140" y="399"/>
                    <a:pt x="140" y="399"/>
                  </a:cubicBezTo>
                  <a:cubicBezTo>
                    <a:pt x="139" y="398"/>
                    <a:pt x="137" y="396"/>
                    <a:pt x="136" y="395"/>
                  </a:cubicBezTo>
                  <a:cubicBezTo>
                    <a:pt x="134" y="394"/>
                    <a:pt x="132" y="395"/>
                    <a:pt x="132" y="395"/>
                  </a:cubicBezTo>
                  <a:cubicBezTo>
                    <a:pt x="132" y="395"/>
                    <a:pt x="130" y="397"/>
                    <a:pt x="128" y="399"/>
                  </a:cubicBezTo>
                  <a:cubicBezTo>
                    <a:pt x="128" y="399"/>
                    <a:pt x="128" y="400"/>
                    <a:pt x="128" y="400"/>
                  </a:cubicBezTo>
                  <a:cubicBezTo>
                    <a:pt x="127" y="400"/>
                    <a:pt x="127" y="400"/>
                    <a:pt x="127" y="399"/>
                  </a:cubicBezTo>
                  <a:cubicBezTo>
                    <a:pt x="127" y="399"/>
                    <a:pt x="126" y="398"/>
                    <a:pt x="126" y="398"/>
                  </a:cubicBezTo>
                  <a:cubicBezTo>
                    <a:pt x="126" y="398"/>
                    <a:pt x="126" y="396"/>
                    <a:pt x="125" y="396"/>
                  </a:cubicBezTo>
                  <a:cubicBezTo>
                    <a:pt x="125" y="396"/>
                    <a:pt x="124" y="396"/>
                    <a:pt x="123" y="395"/>
                  </a:cubicBezTo>
                  <a:cubicBezTo>
                    <a:pt x="122" y="395"/>
                    <a:pt x="121" y="394"/>
                    <a:pt x="121" y="394"/>
                  </a:cubicBezTo>
                  <a:cubicBezTo>
                    <a:pt x="120" y="394"/>
                    <a:pt x="118" y="392"/>
                    <a:pt x="118" y="392"/>
                  </a:cubicBezTo>
                  <a:cubicBezTo>
                    <a:pt x="118" y="392"/>
                    <a:pt x="118" y="392"/>
                    <a:pt x="117" y="392"/>
                  </a:cubicBezTo>
                  <a:cubicBezTo>
                    <a:pt x="117" y="392"/>
                    <a:pt x="116" y="391"/>
                    <a:pt x="116" y="391"/>
                  </a:cubicBezTo>
                  <a:cubicBezTo>
                    <a:pt x="115" y="391"/>
                    <a:pt x="115" y="391"/>
                    <a:pt x="115" y="391"/>
                  </a:cubicBezTo>
                  <a:cubicBezTo>
                    <a:pt x="115" y="391"/>
                    <a:pt x="115" y="391"/>
                    <a:pt x="115" y="391"/>
                  </a:cubicBezTo>
                  <a:cubicBezTo>
                    <a:pt x="114" y="391"/>
                    <a:pt x="114" y="391"/>
                    <a:pt x="113" y="390"/>
                  </a:cubicBezTo>
                  <a:cubicBezTo>
                    <a:pt x="111" y="390"/>
                    <a:pt x="112" y="390"/>
                    <a:pt x="110" y="390"/>
                  </a:cubicBezTo>
                  <a:cubicBezTo>
                    <a:pt x="109" y="390"/>
                    <a:pt x="108" y="390"/>
                    <a:pt x="108" y="390"/>
                  </a:cubicBezTo>
                  <a:cubicBezTo>
                    <a:pt x="108" y="390"/>
                    <a:pt x="107" y="389"/>
                    <a:pt x="105" y="389"/>
                  </a:cubicBezTo>
                  <a:cubicBezTo>
                    <a:pt x="104" y="390"/>
                    <a:pt x="102" y="391"/>
                    <a:pt x="101" y="391"/>
                  </a:cubicBezTo>
                  <a:cubicBezTo>
                    <a:pt x="101" y="391"/>
                    <a:pt x="100" y="390"/>
                    <a:pt x="100" y="390"/>
                  </a:cubicBezTo>
                  <a:cubicBezTo>
                    <a:pt x="100" y="390"/>
                    <a:pt x="100" y="389"/>
                    <a:pt x="100" y="389"/>
                  </a:cubicBezTo>
                  <a:cubicBezTo>
                    <a:pt x="100" y="389"/>
                    <a:pt x="99" y="388"/>
                    <a:pt x="98" y="387"/>
                  </a:cubicBezTo>
                  <a:cubicBezTo>
                    <a:pt x="98" y="387"/>
                    <a:pt x="97" y="387"/>
                    <a:pt x="97" y="387"/>
                  </a:cubicBezTo>
                  <a:cubicBezTo>
                    <a:pt x="97" y="387"/>
                    <a:pt x="97" y="387"/>
                    <a:pt x="97" y="388"/>
                  </a:cubicBezTo>
                  <a:cubicBezTo>
                    <a:pt x="97" y="389"/>
                    <a:pt x="99" y="389"/>
                    <a:pt x="97" y="389"/>
                  </a:cubicBezTo>
                  <a:cubicBezTo>
                    <a:pt x="96" y="388"/>
                    <a:pt x="95" y="388"/>
                    <a:pt x="95" y="388"/>
                  </a:cubicBezTo>
                  <a:cubicBezTo>
                    <a:pt x="92" y="389"/>
                    <a:pt x="92" y="389"/>
                    <a:pt x="92" y="389"/>
                  </a:cubicBezTo>
                  <a:cubicBezTo>
                    <a:pt x="93" y="388"/>
                    <a:pt x="93" y="388"/>
                    <a:pt x="93" y="388"/>
                  </a:cubicBezTo>
                  <a:cubicBezTo>
                    <a:pt x="93" y="388"/>
                    <a:pt x="94" y="388"/>
                    <a:pt x="94" y="388"/>
                  </a:cubicBezTo>
                  <a:cubicBezTo>
                    <a:pt x="94" y="387"/>
                    <a:pt x="94" y="387"/>
                    <a:pt x="94" y="387"/>
                  </a:cubicBezTo>
                  <a:cubicBezTo>
                    <a:pt x="94" y="387"/>
                    <a:pt x="94" y="386"/>
                    <a:pt x="94" y="386"/>
                  </a:cubicBezTo>
                  <a:cubicBezTo>
                    <a:pt x="95" y="386"/>
                    <a:pt x="96" y="385"/>
                    <a:pt x="95" y="385"/>
                  </a:cubicBezTo>
                  <a:cubicBezTo>
                    <a:pt x="94" y="385"/>
                    <a:pt x="93" y="385"/>
                    <a:pt x="93" y="385"/>
                  </a:cubicBezTo>
                  <a:cubicBezTo>
                    <a:pt x="93" y="384"/>
                    <a:pt x="93" y="384"/>
                    <a:pt x="93" y="384"/>
                  </a:cubicBezTo>
                  <a:cubicBezTo>
                    <a:pt x="93" y="384"/>
                    <a:pt x="92" y="383"/>
                    <a:pt x="92" y="383"/>
                  </a:cubicBezTo>
                  <a:cubicBezTo>
                    <a:pt x="92" y="384"/>
                    <a:pt x="92" y="385"/>
                    <a:pt x="92" y="385"/>
                  </a:cubicBezTo>
                  <a:cubicBezTo>
                    <a:pt x="91" y="385"/>
                    <a:pt x="91" y="385"/>
                    <a:pt x="91" y="384"/>
                  </a:cubicBezTo>
                  <a:cubicBezTo>
                    <a:pt x="91" y="383"/>
                    <a:pt x="91" y="383"/>
                    <a:pt x="91" y="383"/>
                  </a:cubicBezTo>
                  <a:cubicBezTo>
                    <a:pt x="90" y="383"/>
                    <a:pt x="89" y="383"/>
                    <a:pt x="89" y="383"/>
                  </a:cubicBezTo>
                  <a:cubicBezTo>
                    <a:pt x="89" y="383"/>
                    <a:pt x="90" y="384"/>
                    <a:pt x="88" y="384"/>
                  </a:cubicBezTo>
                  <a:cubicBezTo>
                    <a:pt x="87" y="384"/>
                    <a:pt x="86" y="385"/>
                    <a:pt x="85" y="385"/>
                  </a:cubicBezTo>
                  <a:cubicBezTo>
                    <a:pt x="84" y="386"/>
                    <a:pt x="84" y="387"/>
                    <a:pt x="84" y="387"/>
                  </a:cubicBezTo>
                  <a:cubicBezTo>
                    <a:pt x="84" y="388"/>
                    <a:pt x="82" y="388"/>
                    <a:pt x="82" y="389"/>
                  </a:cubicBezTo>
                  <a:cubicBezTo>
                    <a:pt x="83" y="389"/>
                    <a:pt x="82" y="389"/>
                    <a:pt x="84" y="390"/>
                  </a:cubicBezTo>
                  <a:cubicBezTo>
                    <a:pt x="85" y="390"/>
                    <a:pt x="85" y="390"/>
                    <a:pt x="86" y="390"/>
                  </a:cubicBezTo>
                  <a:cubicBezTo>
                    <a:pt x="87" y="391"/>
                    <a:pt x="88" y="390"/>
                    <a:pt x="88" y="390"/>
                  </a:cubicBezTo>
                  <a:cubicBezTo>
                    <a:pt x="88" y="390"/>
                    <a:pt x="88" y="390"/>
                    <a:pt x="89" y="391"/>
                  </a:cubicBezTo>
                  <a:cubicBezTo>
                    <a:pt x="89" y="391"/>
                    <a:pt x="90" y="390"/>
                    <a:pt x="90" y="391"/>
                  </a:cubicBezTo>
                  <a:cubicBezTo>
                    <a:pt x="90" y="392"/>
                    <a:pt x="91" y="393"/>
                    <a:pt x="90" y="393"/>
                  </a:cubicBezTo>
                  <a:cubicBezTo>
                    <a:pt x="89" y="393"/>
                    <a:pt x="88" y="394"/>
                    <a:pt x="88" y="393"/>
                  </a:cubicBezTo>
                  <a:cubicBezTo>
                    <a:pt x="88" y="393"/>
                    <a:pt x="88" y="392"/>
                    <a:pt x="87" y="392"/>
                  </a:cubicBezTo>
                  <a:cubicBezTo>
                    <a:pt x="87" y="392"/>
                    <a:pt x="86" y="392"/>
                    <a:pt x="86" y="392"/>
                  </a:cubicBezTo>
                  <a:cubicBezTo>
                    <a:pt x="85" y="394"/>
                    <a:pt x="85" y="394"/>
                    <a:pt x="85" y="394"/>
                  </a:cubicBezTo>
                  <a:cubicBezTo>
                    <a:pt x="85" y="394"/>
                    <a:pt x="85" y="395"/>
                    <a:pt x="84" y="395"/>
                  </a:cubicBezTo>
                  <a:cubicBezTo>
                    <a:pt x="83" y="395"/>
                    <a:pt x="84" y="395"/>
                    <a:pt x="82" y="395"/>
                  </a:cubicBezTo>
                  <a:cubicBezTo>
                    <a:pt x="80" y="395"/>
                    <a:pt x="80" y="394"/>
                    <a:pt x="79" y="394"/>
                  </a:cubicBezTo>
                  <a:cubicBezTo>
                    <a:pt x="79" y="394"/>
                    <a:pt x="79" y="394"/>
                    <a:pt x="78" y="394"/>
                  </a:cubicBezTo>
                  <a:cubicBezTo>
                    <a:pt x="78" y="394"/>
                    <a:pt x="76" y="392"/>
                    <a:pt x="75" y="394"/>
                  </a:cubicBezTo>
                  <a:cubicBezTo>
                    <a:pt x="74" y="395"/>
                    <a:pt x="73" y="396"/>
                    <a:pt x="73" y="396"/>
                  </a:cubicBezTo>
                  <a:cubicBezTo>
                    <a:pt x="70" y="396"/>
                    <a:pt x="70" y="396"/>
                    <a:pt x="70" y="396"/>
                  </a:cubicBezTo>
                  <a:cubicBezTo>
                    <a:pt x="70" y="396"/>
                    <a:pt x="69" y="396"/>
                    <a:pt x="68" y="396"/>
                  </a:cubicBezTo>
                  <a:cubicBezTo>
                    <a:pt x="67" y="396"/>
                    <a:pt x="66" y="396"/>
                    <a:pt x="66" y="396"/>
                  </a:cubicBezTo>
                  <a:cubicBezTo>
                    <a:pt x="65" y="397"/>
                    <a:pt x="64" y="394"/>
                    <a:pt x="64" y="394"/>
                  </a:cubicBezTo>
                  <a:cubicBezTo>
                    <a:pt x="64" y="394"/>
                    <a:pt x="65" y="392"/>
                    <a:pt x="62" y="394"/>
                  </a:cubicBezTo>
                  <a:cubicBezTo>
                    <a:pt x="59" y="396"/>
                    <a:pt x="58" y="396"/>
                    <a:pt x="58" y="396"/>
                  </a:cubicBezTo>
                  <a:cubicBezTo>
                    <a:pt x="58" y="396"/>
                    <a:pt x="57" y="396"/>
                    <a:pt x="57" y="397"/>
                  </a:cubicBezTo>
                  <a:cubicBezTo>
                    <a:pt x="57" y="396"/>
                    <a:pt x="57" y="396"/>
                    <a:pt x="57" y="396"/>
                  </a:cubicBezTo>
                  <a:cubicBezTo>
                    <a:pt x="57" y="396"/>
                    <a:pt x="57" y="396"/>
                    <a:pt x="57" y="396"/>
                  </a:cubicBezTo>
                  <a:cubicBezTo>
                    <a:pt x="57" y="396"/>
                    <a:pt x="57" y="396"/>
                    <a:pt x="57" y="396"/>
                  </a:cubicBezTo>
                  <a:cubicBezTo>
                    <a:pt x="57" y="396"/>
                    <a:pt x="57" y="396"/>
                    <a:pt x="57" y="396"/>
                  </a:cubicBezTo>
                  <a:cubicBezTo>
                    <a:pt x="57" y="396"/>
                    <a:pt x="57" y="396"/>
                    <a:pt x="57" y="396"/>
                  </a:cubicBezTo>
                  <a:cubicBezTo>
                    <a:pt x="57" y="396"/>
                    <a:pt x="57" y="396"/>
                    <a:pt x="57" y="396"/>
                  </a:cubicBezTo>
                  <a:cubicBezTo>
                    <a:pt x="56" y="396"/>
                    <a:pt x="56" y="396"/>
                    <a:pt x="56" y="395"/>
                  </a:cubicBezTo>
                  <a:cubicBezTo>
                    <a:pt x="56" y="395"/>
                    <a:pt x="56" y="395"/>
                    <a:pt x="56" y="395"/>
                  </a:cubicBezTo>
                  <a:cubicBezTo>
                    <a:pt x="56" y="395"/>
                    <a:pt x="55" y="395"/>
                    <a:pt x="55" y="394"/>
                  </a:cubicBezTo>
                  <a:cubicBezTo>
                    <a:pt x="53" y="392"/>
                    <a:pt x="50" y="388"/>
                    <a:pt x="50" y="388"/>
                  </a:cubicBezTo>
                  <a:cubicBezTo>
                    <a:pt x="52" y="384"/>
                    <a:pt x="52" y="384"/>
                    <a:pt x="52" y="384"/>
                  </a:cubicBezTo>
                  <a:cubicBezTo>
                    <a:pt x="52" y="384"/>
                    <a:pt x="53" y="377"/>
                    <a:pt x="53" y="375"/>
                  </a:cubicBezTo>
                  <a:cubicBezTo>
                    <a:pt x="53" y="374"/>
                    <a:pt x="53" y="368"/>
                    <a:pt x="53" y="368"/>
                  </a:cubicBezTo>
                  <a:cubicBezTo>
                    <a:pt x="53" y="368"/>
                    <a:pt x="49" y="367"/>
                    <a:pt x="52" y="364"/>
                  </a:cubicBezTo>
                  <a:cubicBezTo>
                    <a:pt x="55" y="360"/>
                    <a:pt x="58" y="355"/>
                    <a:pt x="58" y="355"/>
                  </a:cubicBezTo>
                  <a:cubicBezTo>
                    <a:pt x="58" y="345"/>
                    <a:pt x="58" y="345"/>
                    <a:pt x="58" y="345"/>
                  </a:cubicBezTo>
                  <a:cubicBezTo>
                    <a:pt x="58" y="345"/>
                    <a:pt x="55" y="342"/>
                    <a:pt x="59" y="340"/>
                  </a:cubicBezTo>
                  <a:cubicBezTo>
                    <a:pt x="63" y="337"/>
                    <a:pt x="70" y="328"/>
                    <a:pt x="70" y="328"/>
                  </a:cubicBezTo>
                  <a:cubicBezTo>
                    <a:pt x="77" y="320"/>
                    <a:pt x="77" y="320"/>
                    <a:pt x="77" y="320"/>
                  </a:cubicBezTo>
                  <a:cubicBezTo>
                    <a:pt x="65" y="317"/>
                    <a:pt x="65" y="317"/>
                    <a:pt x="65" y="317"/>
                  </a:cubicBezTo>
                  <a:cubicBezTo>
                    <a:pt x="58" y="316"/>
                    <a:pt x="58" y="316"/>
                    <a:pt x="58" y="316"/>
                  </a:cubicBezTo>
                  <a:cubicBezTo>
                    <a:pt x="53" y="313"/>
                    <a:pt x="53" y="313"/>
                    <a:pt x="53" y="313"/>
                  </a:cubicBezTo>
                  <a:cubicBezTo>
                    <a:pt x="50" y="308"/>
                    <a:pt x="50" y="308"/>
                    <a:pt x="50" y="308"/>
                  </a:cubicBezTo>
                  <a:cubicBezTo>
                    <a:pt x="47" y="310"/>
                    <a:pt x="47" y="310"/>
                    <a:pt x="47" y="310"/>
                  </a:cubicBezTo>
                  <a:cubicBezTo>
                    <a:pt x="44" y="312"/>
                    <a:pt x="44" y="312"/>
                    <a:pt x="44" y="312"/>
                  </a:cubicBezTo>
                  <a:cubicBezTo>
                    <a:pt x="37" y="311"/>
                    <a:pt x="37" y="311"/>
                    <a:pt x="37" y="311"/>
                  </a:cubicBezTo>
                  <a:cubicBezTo>
                    <a:pt x="32" y="306"/>
                    <a:pt x="32" y="306"/>
                    <a:pt x="32" y="306"/>
                  </a:cubicBezTo>
                  <a:cubicBezTo>
                    <a:pt x="28" y="309"/>
                    <a:pt x="28" y="309"/>
                    <a:pt x="28" y="309"/>
                  </a:cubicBezTo>
                  <a:cubicBezTo>
                    <a:pt x="24" y="306"/>
                    <a:pt x="24" y="306"/>
                    <a:pt x="24" y="306"/>
                  </a:cubicBezTo>
                  <a:cubicBezTo>
                    <a:pt x="21" y="301"/>
                    <a:pt x="21" y="301"/>
                    <a:pt x="21" y="301"/>
                  </a:cubicBezTo>
                  <a:cubicBezTo>
                    <a:pt x="20" y="297"/>
                    <a:pt x="20" y="297"/>
                    <a:pt x="20" y="297"/>
                  </a:cubicBezTo>
                  <a:cubicBezTo>
                    <a:pt x="15" y="292"/>
                    <a:pt x="15" y="292"/>
                    <a:pt x="15" y="292"/>
                  </a:cubicBezTo>
                  <a:cubicBezTo>
                    <a:pt x="13" y="292"/>
                    <a:pt x="13" y="292"/>
                    <a:pt x="13" y="292"/>
                  </a:cubicBezTo>
                  <a:cubicBezTo>
                    <a:pt x="13" y="291"/>
                    <a:pt x="13" y="291"/>
                    <a:pt x="13" y="291"/>
                  </a:cubicBezTo>
                  <a:cubicBezTo>
                    <a:pt x="12" y="285"/>
                    <a:pt x="12" y="285"/>
                    <a:pt x="12" y="285"/>
                  </a:cubicBezTo>
                  <a:cubicBezTo>
                    <a:pt x="15" y="283"/>
                    <a:pt x="15" y="283"/>
                    <a:pt x="15" y="283"/>
                  </a:cubicBezTo>
                  <a:cubicBezTo>
                    <a:pt x="17" y="280"/>
                    <a:pt x="17" y="280"/>
                    <a:pt x="17" y="280"/>
                  </a:cubicBezTo>
                  <a:cubicBezTo>
                    <a:pt x="19" y="277"/>
                    <a:pt x="19" y="277"/>
                    <a:pt x="19" y="277"/>
                  </a:cubicBezTo>
                  <a:cubicBezTo>
                    <a:pt x="18" y="273"/>
                    <a:pt x="18" y="273"/>
                    <a:pt x="18" y="273"/>
                  </a:cubicBezTo>
                  <a:cubicBezTo>
                    <a:pt x="18" y="273"/>
                    <a:pt x="14" y="273"/>
                    <a:pt x="13" y="272"/>
                  </a:cubicBezTo>
                  <a:cubicBezTo>
                    <a:pt x="12" y="272"/>
                    <a:pt x="9" y="270"/>
                    <a:pt x="9" y="270"/>
                  </a:cubicBezTo>
                  <a:cubicBezTo>
                    <a:pt x="8" y="265"/>
                    <a:pt x="8" y="265"/>
                    <a:pt x="8" y="265"/>
                  </a:cubicBezTo>
                  <a:cubicBezTo>
                    <a:pt x="6" y="262"/>
                    <a:pt x="6" y="262"/>
                    <a:pt x="6" y="262"/>
                  </a:cubicBezTo>
                  <a:cubicBezTo>
                    <a:pt x="5" y="257"/>
                    <a:pt x="5" y="257"/>
                    <a:pt x="5" y="257"/>
                  </a:cubicBezTo>
                  <a:cubicBezTo>
                    <a:pt x="6" y="252"/>
                    <a:pt x="6" y="252"/>
                    <a:pt x="6" y="252"/>
                  </a:cubicBezTo>
                  <a:cubicBezTo>
                    <a:pt x="6" y="252"/>
                    <a:pt x="6" y="252"/>
                    <a:pt x="6" y="252"/>
                  </a:cubicBezTo>
                  <a:cubicBezTo>
                    <a:pt x="6" y="252"/>
                    <a:pt x="6" y="252"/>
                    <a:pt x="6" y="252"/>
                  </a:cubicBezTo>
                  <a:cubicBezTo>
                    <a:pt x="7" y="252"/>
                    <a:pt x="7" y="252"/>
                    <a:pt x="7" y="252"/>
                  </a:cubicBezTo>
                  <a:cubicBezTo>
                    <a:pt x="8" y="250"/>
                    <a:pt x="8" y="250"/>
                    <a:pt x="8" y="250"/>
                  </a:cubicBezTo>
                  <a:cubicBezTo>
                    <a:pt x="8" y="249"/>
                    <a:pt x="8" y="249"/>
                    <a:pt x="8" y="249"/>
                  </a:cubicBezTo>
                  <a:cubicBezTo>
                    <a:pt x="8" y="249"/>
                    <a:pt x="9" y="248"/>
                    <a:pt x="10" y="248"/>
                  </a:cubicBezTo>
                  <a:cubicBezTo>
                    <a:pt x="10" y="248"/>
                    <a:pt x="11" y="248"/>
                    <a:pt x="11" y="248"/>
                  </a:cubicBezTo>
                  <a:cubicBezTo>
                    <a:pt x="12" y="248"/>
                    <a:pt x="12" y="245"/>
                    <a:pt x="12" y="245"/>
                  </a:cubicBezTo>
                  <a:cubicBezTo>
                    <a:pt x="14" y="245"/>
                    <a:pt x="14" y="245"/>
                    <a:pt x="14" y="245"/>
                  </a:cubicBezTo>
                  <a:cubicBezTo>
                    <a:pt x="14" y="245"/>
                    <a:pt x="15" y="244"/>
                    <a:pt x="15" y="244"/>
                  </a:cubicBezTo>
                  <a:cubicBezTo>
                    <a:pt x="15" y="243"/>
                    <a:pt x="15" y="242"/>
                    <a:pt x="15" y="242"/>
                  </a:cubicBezTo>
                  <a:cubicBezTo>
                    <a:pt x="15" y="242"/>
                    <a:pt x="16" y="240"/>
                    <a:pt x="16" y="239"/>
                  </a:cubicBezTo>
                  <a:cubicBezTo>
                    <a:pt x="16" y="238"/>
                    <a:pt x="15" y="237"/>
                    <a:pt x="15" y="237"/>
                  </a:cubicBezTo>
                  <a:cubicBezTo>
                    <a:pt x="15" y="237"/>
                    <a:pt x="14" y="235"/>
                    <a:pt x="13" y="235"/>
                  </a:cubicBezTo>
                  <a:cubicBezTo>
                    <a:pt x="13" y="235"/>
                    <a:pt x="11" y="235"/>
                    <a:pt x="11" y="235"/>
                  </a:cubicBezTo>
                  <a:cubicBezTo>
                    <a:pt x="10" y="235"/>
                    <a:pt x="9" y="233"/>
                    <a:pt x="9" y="233"/>
                  </a:cubicBezTo>
                  <a:cubicBezTo>
                    <a:pt x="9" y="233"/>
                    <a:pt x="10" y="232"/>
                    <a:pt x="10" y="231"/>
                  </a:cubicBezTo>
                  <a:cubicBezTo>
                    <a:pt x="11" y="231"/>
                    <a:pt x="11" y="228"/>
                    <a:pt x="11" y="228"/>
                  </a:cubicBezTo>
                  <a:cubicBezTo>
                    <a:pt x="11" y="228"/>
                    <a:pt x="10" y="227"/>
                    <a:pt x="9" y="227"/>
                  </a:cubicBezTo>
                  <a:cubicBezTo>
                    <a:pt x="9" y="227"/>
                    <a:pt x="7" y="227"/>
                    <a:pt x="7" y="227"/>
                  </a:cubicBezTo>
                  <a:cubicBezTo>
                    <a:pt x="7" y="224"/>
                    <a:pt x="7" y="224"/>
                    <a:pt x="7" y="224"/>
                  </a:cubicBezTo>
                  <a:cubicBezTo>
                    <a:pt x="7" y="224"/>
                    <a:pt x="5" y="223"/>
                    <a:pt x="4" y="223"/>
                  </a:cubicBezTo>
                  <a:cubicBezTo>
                    <a:pt x="4" y="223"/>
                    <a:pt x="4" y="222"/>
                    <a:pt x="3" y="222"/>
                  </a:cubicBezTo>
                  <a:cubicBezTo>
                    <a:pt x="4" y="222"/>
                    <a:pt x="4" y="222"/>
                    <a:pt x="4" y="222"/>
                  </a:cubicBezTo>
                  <a:cubicBezTo>
                    <a:pt x="4" y="222"/>
                    <a:pt x="4" y="222"/>
                    <a:pt x="4" y="222"/>
                  </a:cubicBezTo>
                  <a:cubicBezTo>
                    <a:pt x="4" y="221"/>
                    <a:pt x="3" y="220"/>
                    <a:pt x="3" y="219"/>
                  </a:cubicBezTo>
                  <a:cubicBezTo>
                    <a:pt x="3" y="219"/>
                    <a:pt x="4" y="219"/>
                    <a:pt x="4" y="219"/>
                  </a:cubicBezTo>
                  <a:cubicBezTo>
                    <a:pt x="4" y="219"/>
                    <a:pt x="4" y="218"/>
                    <a:pt x="5" y="217"/>
                  </a:cubicBezTo>
                  <a:cubicBezTo>
                    <a:pt x="5" y="217"/>
                    <a:pt x="5" y="217"/>
                    <a:pt x="6" y="217"/>
                  </a:cubicBezTo>
                  <a:cubicBezTo>
                    <a:pt x="6" y="217"/>
                    <a:pt x="6" y="216"/>
                    <a:pt x="7" y="216"/>
                  </a:cubicBezTo>
                  <a:cubicBezTo>
                    <a:pt x="7" y="215"/>
                    <a:pt x="7" y="213"/>
                    <a:pt x="7" y="213"/>
                  </a:cubicBezTo>
                  <a:cubicBezTo>
                    <a:pt x="7" y="213"/>
                    <a:pt x="7" y="213"/>
                    <a:pt x="6" y="212"/>
                  </a:cubicBezTo>
                  <a:cubicBezTo>
                    <a:pt x="5" y="212"/>
                    <a:pt x="5" y="212"/>
                    <a:pt x="5" y="211"/>
                  </a:cubicBezTo>
                  <a:cubicBezTo>
                    <a:pt x="4" y="211"/>
                    <a:pt x="5" y="210"/>
                    <a:pt x="5" y="210"/>
                  </a:cubicBezTo>
                  <a:cubicBezTo>
                    <a:pt x="5" y="210"/>
                    <a:pt x="3" y="209"/>
                    <a:pt x="3" y="209"/>
                  </a:cubicBezTo>
                  <a:cubicBezTo>
                    <a:pt x="3" y="209"/>
                    <a:pt x="1" y="209"/>
                    <a:pt x="1" y="209"/>
                  </a:cubicBezTo>
                  <a:cubicBezTo>
                    <a:pt x="1" y="209"/>
                    <a:pt x="1" y="209"/>
                    <a:pt x="1" y="209"/>
                  </a:cubicBezTo>
                  <a:cubicBezTo>
                    <a:pt x="1" y="207"/>
                    <a:pt x="1" y="207"/>
                    <a:pt x="1" y="207"/>
                  </a:cubicBezTo>
                  <a:cubicBezTo>
                    <a:pt x="0" y="205"/>
                    <a:pt x="0" y="205"/>
                    <a:pt x="0" y="205"/>
                  </a:cubicBezTo>
                  <a:cubicBezTo>
                    <a:pt x="1" y="204"/>
                    <a:pt x="1" y="204"/>
                    <a:pt x="1" y="204"/>
                  </a:cubicBezTo>
                  <a:cubicBezTo>
                    <a:pt x="3" y="206"/>
                    <a:pt x="3" y="206"/>
                    <a:pt x="3" y="206"/>
                  </a:cubicBezTo>
                  <a:cubicBezTo>
                    <a:pt x="3" y="206"/>
                    <a:pt x="3" y="205"/>
                    <a:pt x="3" y="204"/>
                  </a:cubicBezTo>
                  <a:cubicBezTo>
                    <a:pt x="4" y="204"/>
                    <a:pt x="5" y="202"/>
                    <a:pt x="5" y="202"/>
                  </a:cubicBezTo>
                  <a:cubicBezTo>
                    <a:pt x="7" y="202"/>
                    <a:pt x="7" y="202"/>
                    <a:pt x="7" y="202"/>
                  </a:cubicBezTo>
                  <a:cubicBezTo>
                    <a:pt x="7" y="202"/>
                    <a:pt x="11" y="202"/>
                    <a:pt x="11" y="202"/>
                  </a:cubicBezTo>
                  <a:cubicBezTo>
                    <a:pt x="12" y="201"/>
                    <a:pt x="10" y="199"/>
                    <a:pt x="10" y="199"/>
                  </a:cubicBezTo>
                  <a:cubicBezTo>
                    <a:pt x="10" y="199"/>
                    <a:pt x="8" y="201"/>
                    <a:pt x="8" y="201"/>
                  </a:cubicBezTo>
                  <a:cubicBezTo>
                    <a:pt x="7" y="201"/>
                    <a:pt x="7" y="198"/>
                    <a:pt x="7" y="198"/>
                  </a:cubicBezTo>
                  <a:cubicBezTo>
                    <a:pt x="7" y="196"/>
                    <a:pt x="7" y="196"/>
                    <a:pt x="7" y="196"/>
                  </a:cubicBezTo>
                  <a:cubicBezTo>
                    <a:pt x="9" y="195"/>
                    <a:pt x="9" y="195"/>
                    <a:pt x="9" y="195"/>
                  </a:cubicBezTo>
                  <a:cubicBezTo>
                    <a:pt x="10" y="193"/>
                    <a:pt x="10" y="193"/>
                    <a:pt x="10" y="193"/>
                  </a:cubicBezTo>
                  <a:cubicBezTo>
                    <a:pt x="10" y="193"/>
                    <a:pt x="12" y="191"/>
                    <a:pt x="12" y="191"/>
                  </a:cubicBezTo>
                  <a:cubicBezTo>
                    <a:pt x="13" y="190"/>
                    <a:pt x="12" y="188"/>
                    <a:pt x="12" y="188"/>
                  </a:cubicBezTo>
                  <a:cubicBezTo>
                    <a:pt x="13" y="185"/>
                    <a:pt x="13" y="185"/>
                    <a:pt x="13" y="185"/>
                  </a:cubicBezTo>
                  <a:cubicBezTo>
                    <a:pt x="11" y="182"/>
                    <a:pt x="11" y="182"/>
                    <a:pt x="11" y="182"/>
                  </a:cubicBezTo>
                  <a:cubicBezTo>
                    <a:pt x="11" y="179"/>
                    <a:pt x="11" y="179"/>
                    <a:pt x="11" y="179"/>
                  </a:cubicBezTo>
                  <a:cubicBezTo>
                    <a:pt x="9" y="176"/>
                    <a:pt x="9" y="176"/>
                    <a:pt x="9" y="176"/>
                  </a:cubicBezTo>
                  <a:cubicBezTo>
                    <a:pt x="9" y="175"/>
                    <a:pt x="9" y="175"/>
                    <a:pt x="9" y="175"/>
                  </a:cubicBezTo>
                  <a:cubicBezTo>
                    <a:pt x="8" y="173"/>
                    <a:pt x="8" y="173"/>
                    <a:pt x="8" y="173"/>
                  </a:cubicBezTo>
                  <a:cubicBezTo>
                    <a:pt x="8" y="171"/>
                    <a:pt x="8" y="171"/>
                    <a:pt x="8" y="171"/>
                  </a:cubicBezTo>
                  <a:cubicBezTo>
                    <a:pt x="8" y="171"/>
                    <a:pt x="6" y="169"/>
                    <a:pt x="5" y="169"/>
                  </a:cubicBezTo>
                  <a:cubicBezTo>
                    <a:pt x="4" y="169"/>
                    <a:pt x="5" y="168"/>
                    <a:pt x="5" y="168"/>
                  </a:cubicBezTo>
                  <a:cubicBezTo>
                    <a:pt x="5" y="166"/>
                    <a:pt x="5" y="166"/>
                    <a:pt x="5" y="166"/>
                  </a:cubicBezTo>
                  <a:cubicBezTo>
                    <a:pt x="5" y="163"/>
                    <a:pt x="5" y="163"/>
                    <a:pt x="5" y="163"/>
                  </a:cubicBezTo>
                  <a:cubicBezTo>
                    <a:pt x="10" y="164"/>
                    <a:pt x="10" y="164"/>
                    <a:pt x="10" y="164"/>
                  </a:cubicBezTo>
                  <a:cubicBezTo>
                    <a:pt x="12" y="164"/>
                    <a:pt x="12" y="164"/>
                    <a:pt x="12" y="164"/>
                  </a:cubicBezTo>
                  <a:cubicBezTo>
                    <a:pt x="9" y="162"/>
                    <a:pt x="9" y="162"/>
                    <a:pt x="9" y="162"/>
                  </a:cubicBezTo>
                  <a:cubicBezTo>
                    <a:pt x="12" y="161"/>
                    <a:pt x="12" y="161"/>
                    <a:pt x="12" y="161"/>
                  </a:cubicBezTo>
                  <a:cubicBezTo>
                    <a:pt x="14" y="163"/>
                    <a:pt x="14" y="163"/>
                    <a:pt x="14" y="163"/>
                  </a:cubicBezTo>
                  <a:cubicBezTo>
                    <a:pt x="17" y="164"/>
                    <a:pt x="17" y="164"/>
                    <a:pt x="17" y="164"/>
                  </a:cubicBezTo>
                  <a:cubicBezTo>
                    <a:pt x="18" y="166"/>
                    <a:pt x="18" y="166"/>
                    <a:pt x="18" y="166"/>
                  </a:cubicBezTo>
                  <a:cubicBezTo>
                    <a:pt x="19" y="164"/>
                    <a:pt x="19" y="164"/>
                    <a:pt x="19" y="164"/>
                  </a:cubicBezTo>
                  <a:cubicBezTo>
                    <a:pt x="22" y="164"/>
                    <a:pt x="22" y="164"/>
                    <a:pt x="22" y="164"/>
                  </a:cubicBezTo>
                  <a:cubicBezTo>
                    <a:pt x="23" y="164"/>
                    <a:pt x="23" y="164"/>
                    <a:pt x="23" y="164"/>
                  </a:cubicBezTo>
                  <a:cubicBezTo>
                    <a:pt x="26" y="163"/>
                    <a:pt x="26" y="163"/>
                    <a:pt x="26" y="163"/>
                  </a:cubicBezTo>
                  <a:cubicBezTo>
                    <a:pt x="29" y="163"/>
                    <a:pt x="29" y="163"/>
                    <a:pt x="29" y="163"/>
                  </a:cubicBezTo>
                  <a:cubicBezTo>
                    <a:pt x="30" y="161"/>
                    <a:pt x="30" y="161"/>
                    <a:pt x="30" y="161"/>
                  </a:cubicBezTo>
                  <a:cubicBezTo>
                    <a:pt x="32" y="160"/>
                    <a:pt x="32" y="160"/>
                    <a:pt x="32" y="160"/>
                  </a:cubicBezTo>
                  <a:cubicBezTo>
                    <a:pt x="33" y="159"/>
                    <a:pt x="33" y="159"/>
                    <a:pt x="33" y="159"/>
                  </a:cubicBezTo>
                  <a:cubicBezTo>
                    <a:pt x="30" y="157"/>
                    <a:pt x="30" y="157"/>
                    <a:pt x="30" y="157"/>
                  </a:cubicBezTo>
                  <a:cubicBezTo>
                    <a:pt x="28" y="154"/>
                    <a:pt x="28" y="154"/>
                    <a:pt x="28" y="154"/>
                  </a:cubicBezTo>
                  <a:cubicBezTo>
                    <a:pt x="30" y="154"/>
                    <a:pt x="30" y="154"/>
                    <a:pt x="30" y="154"/>
                  </a:cubicBezTo>
                  <a:cubicBezTo>
                    <a:pt x="30" y="151"/>
                    <a:pt x="30" y="151"/>
                    <a:pt x="30" y="151"/>
                  </a:cubicBezTo>
                  <a:cubicBezTo>
                    <a:pt x="30" y="151"/>
                    <a:pt x="34" y="152"/>
                    <a:pt x="34" y="152"/>
                  </a:cubicBezTo>
                  <a:cubicBezTo>
                    <a:pt x="34" y="151"/>
                    <a:pt x="34" y="151"/>
                    <a:pt x="35" y="150"/>
                  </a:cubicBezTo>
                  <a:cubicBezTo>
                    <a:pt x="36" y="150"/>
                    <a:pt x="38" y="149"/>
                    <a:pt x="38" y="149"/>
                  </a:cubicBezTo>
                  <a:cubicBezTo>
                    <a:pt x="39" y="147"/>
                    <a:pt x="39" y="147"/>
                    <a:pt x="39" y="147"/>
                  </a:cubicBezTo>
                  <a:cubicBezTo>
                    <a:pt x="39" y="147"/>
                    <a:pt x="41" y="146"/>
                    <a:pt x="41" y="146"/>
                  </a:cubicBezTo>
                  <a:cubicBezTo>
                    <a:pt x="42" y="146"/>
                    <a:pt x="41" y="145"/>
                    <a:pt x="41" y="144"/>
                  </a:cubicBezTo>
                  <a:cubicBezTo>
                    <a:pt x="41" y="143"/>
                    <a:pt x="41" y="141"/>
                    <a:pt x="41" y="141"/>
                  </a:cubicBezTo>
                  <a:cubicBezTo>
                    <a:pt x="42" y="139"/>
                    <a:pt x="42" y="139"/>
                    <a:pt x="42" y="139"/>
                  </a:cubicBezTo>
                  <a:cubicBezTo>
                    <a:pt x="40" y="135"/>
                    <a:pt x="40" y="135"/>
                    <a:pt x="40" y="135"/>
                  </a:cubicBezTo>
                  <a:cubicBezTo>
                    <a:pt x="37" y="136"/>
                    <a:pt x="37" y="136"/>
                    <a:pt x="37" y="136"/>
                  </a:cubicBezTo>
                  <a:cubicBezTo>
                    <a:pt x="35" y="134"/>
                    <a:pt x="35" y="134"/>
                    <a:pt x="35" y="134"/>
                  </a:cubicBezTo>
                  <a:cubicBezTo>
                    <a:pt x="35" y="134"/>
                    <a:pt x="32" y="134"/>
                    <a:pt x="32" y="133"/>
                  </a:cubicBezTo>
                  <a:cubicBezTo>
                    <a:pt x="31" y="132"/>
                    <a:pt x="30" y="130"/>
                    <a:pt x="30" y="130"/>
                  </a:cubicBezTo>
                  <a:cubicBezTo>
                    <a:pt x="30" y="128"/>
                    <a:pt x="30" y="128"/>
                    <a:pt x="30" y="128"/>
                  </a:cubicBezTo>
                  <a:cubicBezTo>
                    <a:pt x="33" y="128"/>
                    <a:pt x="33" y="128"/>
                    <a:pt x="33" y="128"/>
                  </a:cubicBezTo>
                  <a:cubicBezTo>
                    <a:pt x="31" y="127"/>
                    <a:pt x="31" y="127"/>
                    <a:pt x="31" y="127"/>
                  </a:cubicBezTo>
                  <a:cubicBezTo>
                    <a:pt x="31" y="124"/>
                    <a:pt x="31" y="124"/>
                    <a:pt x="31" y="124"/>
                  </a:cubicBezTo>
                  <a:cubicBezTo>
                    <a:pt x="35" y="123"/>
                    <a:pt x="35" y="123"/>
                    <a:pt x="35" y="123"/>
                  </a:cubicBezTo>
                  <a:cubicBezTo>
                    <a:pt x="35" y="123"/>
                    <a:pt x="40" y="125"/>
                    <a:pt x="41" y="125"/>
                  </a:cubicBezTo>
                  <a:cubicBezTo>
                    <a:pt x="42" y="126"/>
                    <a:pt x="42" y="122"/>
                    <a:pt x="42" y="122"/>
                  </a:cubicBezTo>
                  <a:cubicBezTo>
                    <a:pt x="43" y="117"/>
                    <a:pt x="43" y="117"/>
                    <a:pt x="43" y="117"/>
                  </a:cubicBezTo>
                  <a:cubicBezTo>
                    <a:pt x="43" y="117"/>
                    <a:pt x="42" y="113"/>
                    <a:pt x="43" y="112"/>
                  </a:cubicBezTo>
                  <a:cubicBezTo>
                    <a:pt x="44" y="112"/>
                    <a:pt x="47" y="106"/>
                    <a:pt x="47" y="106"/>
                  </a:cubicBezTo>
                  <a:cubicBezTo>
                    <a:pt x="47" y="106"/>
                    <a:pt x="47" y="100"/>
                    <a:pt x="47" y="99"/>
                  </a:cubicBezTo>
                  <a:cubicBezTo>
                    <a:pt x="47" y="98"/>
                    <a:pt x="47" y="94"/>
                    <a:pt x="47" y="94"/>
                  </a:cubicBezTo>
                  <a:cubicBezTo>
                    <a:pt x="47" y="93"/>
                    <a:pt x="47" y="93"/>
                    <a:pt x="47" y="93"/>
                  </a:cubicBezTo>
                  <a:cubicBezTo>
                    <a:pt x="47" y="93"/>
                    <a:pt x="44" y="92"/>
                    <a:pt x="43" y="92"/>
                  </a:cubicBezTo>
                  <a:cubicBezTo>
                    <a:pt x="43" y="91"/>
                    <a:pt x="44" y="89"/>
                    <a:pt x="44" y="89"/>
                  </a:cubicBezTo>
                  <a:cubicBezTo>
                    <a:pt x="39" y="88"/>
                    <a:pt x="39" y="88"/>
                    <a:pt x="39" y="88"/>
                  </a:cubicBezTo>
                  <a:cubicBezTo>
                    <a:pt x="40" y="85"/>
                    <a:pt x="41" y="80"/>
                    <a:pt x="42" y="80"/>
                  </a:cubicBezTo>
                  <a:cubicBezTo>
                    <a:pt x="43" y="79"/>
                    <a:pt x="45" y="77"/>
                    <a:pt x="45" y="77"/>
                  </a:cubicBezTo>
                  <a:cubicBezTo>
                    <a:pt x="45" y="73"/>
                    <a:pt x="45" y="73"/>
                    <a:pt x="45" y="73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5" y="67"/>
                    <a:pt x="45" y="67"/>
                    <a:pt x="45" y="67"/>
                  </a:cubicBezTo>
                  <a:cubicBezTo>
                    <a:pt x="45" y="67"/>
                    <a:pt x="49" y="65"/>
                    <a:pt x="49" y="65"/>
                  </a:cubicBezTo>
                  <a:cubicBezTo>
                    <a:pt x="50" y="65"/>
                    <a:pt x="56" y="65"/>
                    <a:pt x="56" y="65"/>
                  </a:cubicBezTo>
                  <a:cubicBezTo>
                    <a:pt x="60" y="63"/>
                    <a:pt x="60" y="63"/>
                    <a:pt x="60" y="63"/>
                  </a:cubicBezTo>
                  <a:cubicBezTo>
                    <a:pt x="66" y="63"/>
                    <a:pt x="66" y="63"/>
                    <a:pt x="66" y="63"/>
                  </a:cubicBezTo>
                  <a:cubicBezTo>
                    <a:pt x="70" y="62"/>
                    <a:pt x="70" y="62"/>
                    <a:pt x="70" y="62"/>
                  </a:cubicBezTo>
                  <a:cubicBezTo>
                    <a:pt x="73" y="64"/>
                    <a:pt x="73" y="64"/>
                    <a:pt x="73" y="64"/>
                  </a:cubicBezTo>
                  <a:cubicBezTo>
                    <a:pt x="73" y="64"/>
                    <a:pt x="75" y="66"/>
                    <a:pt x="75" y="67"/>
                  </a:cubicBezTo>
                  <a:cubicBezTo>
                    <a:pt x="75" y="67"/>
                    <a:pt x="77" y="69"/>
                    <a:pt x="77" y="70"/>
                  </a:cubicBezTo>
                  <a:cubicBezTo>
                    <a:pt x="76" y="70"/>
                    <a:pt x="78" y="73"/>
                    <a:pt x="78" y="73"/>
                  </a:cubicBezTo>
                  <a:cubicBezTo>
                    <a:pt x="78" y="73"/>
                    <a:pt x="77" y="75"/>
                    <a:pt x="77" y="76"/>
                  </a:cubicBezTo>
                  <a:cubicBezTo>
                    <a:pt x="77" y="76"/>
                    <a:pt x="78" y="80"/>
                    <a:pt x="78" y="80"/>
                  </a:cubicBezTo>
                  <a:cubicBezTo>
                    <a:pt x="78" y="81"/>
                    <a:pt x="80" y="82"/>
                    <a:pt x="80" y="82"/>
                  </a:cubicBezTo>
                  <a:cubicBezTo>
                    <a:pt x="82" y="81"/>
                    <a:pt x="82" y="81"/>
                    <a:pt x="82" y="81"/>
                  </a:cubicBezTo>
                  <a:cubicBezTo>
                    <a:pt x="83" y="79"/>
                    <a:pt x="83" y="79"/>
                    <a:pt x="83" y="79"/>
                  </a:cubicBezTo>
                  <a:cubicBezTo>
                    <a:pt x="81" y="76"/>
                    <a:pt x="81" y="76"/>
                    <a:pt x="81" y="76"/>
                  </a:cubicBezTo>
                  <a:cubicBezTo>
                    <a:pt x="80" y="76"/>
                    <a:pt x="80" y="76"/>
                    <a:pt x="80" y="76"/>
                  </a:cubicBezTo>
                  <a:cubicBezTo>
                    <a:pt x="81" y="72"/>
                    <a:pt x="81" y="72"/>
                    <a:pt x="81" y="72"/>
                  </a:cubicBezTo>
                  <a:cubicBezTo>
                    <a:pt x="81" y="72"/>
                    <a:pt x="83" y="71"/>
                    <a:pt x="84" y="72"/>
                  </a:cubicBezTo>
                  <a:cubicBezTo>
                    <a:pt x="85" y="72"/>
                    <a:pt x="88" y="75"/>
                    <a:pt x="88" y="75"/>
                  </a:cubicBezTo>
                  <a:cubicBezTo>
                    <a:pt x="90" y="76"/>
                    <a:pt x="90" y="76"/>
                    <a:pt x="90" y="76"/>
                  </a:cubicBezTo>
                  <a:cubicBezTo>
                    <a:pt x="90" y="76"/>
                    <a:pt x="93" y="74"/>
                    <a:pt x="93" y="74"/>
                  </a:cubicBezTo>
                  <a:cubicBezTo>
                    <a:pt x="93" y="74"/>
                    <a:pt x="90" y="70"/>
                    <a:pt x="90" y="70"/>
                  </a:cubicBezTo>
                  <a:cubicBezTo>
                    <a:pt x="91" y="65"/>
                    <a:pt x="91" y="65"/>
                    <a:pt x="91" y="65"/>
                  </a:cubicBezTo>
                  <a:cubicBezTo>
                    <a:pt x="92" y="61"/>
                    <a:pt x="92" y="61"/>
                    <a:pt x="92" y="61"/>
                  </a:cubicBezTo>
                  <a:cubicBezTo>
                    <a:pt x="96" y="58"/>
                    <a:pt x="96" y="58"/>
                    <a:pt x="96" y="58"/>
                  </a:cubicBezTo>
                  <a:cubicBezTo>
                    <a:pt x="99" y="60"/>
                    <a:pt x="99" y="60"/>
                    <a:pt x="99" y="60"/>
                  </a:cubicBezTo>
                  <a:cubicBezTo>
                    <a:pt x="104" y="60"/>
                    <a:pt x="104" y="60"/>
                    <a:pt x="104" y="60"/>
                  </a:cubicBezTo>
                  <a:cubicBezTo>
                    <a:pt x="109" y="60"/>
                    <a:pt x="109" y="60"/>
                    <a:pt x="109" y="60"/>
                  </a:cubicBezTo>
                  <a:cubicBezTo>
                    <a:pt x="112" y="59"/>
                    <a:pt x="112" y="59"/>
                    <a:pt x="112" y="59"/>
                  </a:cubicBezTo>
                  <a:cubicBezTo>
                    <a:pt x="116" y="59"/>
                    <a:pt x="116" y="59"/>
                    <a:pt x="116" y="59"/>
                  </a:cubicBezTo>
                  <a:cubicBezTo>
                    <a:pt x="116" y="59"/>
                    <a:pt x="114" y="57"/>
                    <a:pt x="114" y="57"/>
                  </a:cubicBezTo>
                  <a:cubicBezTo>
                    <a:pt x="113" y="57"/>
                    <a:pt x="111" y="55"/>
                    <a:pt x="111" y="55"/>
                  </a:cubicBezTo>
                  <a:cubicBezTo>
                    <a:pt x="111" y="55"/>
                    <a:pt x="110" y="57"/>
                    <a:pt x="110" y="57"/>
                  </a:cubicBezTo>
                  <a:cubicBezTo>
                    <a:pt x="109" y="58"/>
                    <a:pt x="106" y="58"/>
                    <a:pt x="106" y="57"/>
                  </a:cubicBezTo>
                  <a:cubicBezTo>
                    <a:pt x="105" y="57"/>
                    <a:pt x="104" y="54"/>
                    <a:pt x="104" y="54"/>
                  </a:cubicBezTo>
                  <a:cubicBezTo>
                    <a:pt x="104" y="51"/>
                    <a:pt x="104" y="51"/>
                    <a:pt x="104" y="51"/>
                  </a:cubicBezTo>
                  <a:cubicBezTo>
                    <a:pt x="106" y="50"/>
                    <a:pt x="106" y="50"/>
                    <a:pt x="106" y="50"/>
                  </a:cubicBezTo>
                  <a:cubicBezTo>
                    <a:pt x="103" y="47"/>
                    <a:pt x="103" y="47"/>
                    <a:pt x="103" y="47"/>
                  </a:cubicBezTo>
                  <a:cubicBezTo>
                    <a:pt x="103" y="47"/>
                    <a:pt x="103" y="44"/>
                    <a:pt x="104" y="43"/>
                  </a:cubicBezTo>
                  <a:cubicBezTo>
                    <a:pt x="105" y="43"/>
                    <a:pt x="105" y="41"/>
                    <a:pt x="105" y="41"/>
                  </a:cubicBezTo>
                  <a:cubicBezTo>
                    <a:pt x="102" y="41"/>
                    <a:pt x="102" y="41"/>
                    <a:pt x="102" y="41"/>
                  </a:cubicBezTo>
                  <a:cubicBezTo>
                    <a:pt x="102" y="41"/>
                    <a:pt x="101" y="41"/>
                    <a:pt x="101" y="39"/>
                  </a:cubicBezTo>
                  <a:cubicBezTo>
                    <a:pt x="102" y="37"/>
                    <a:pt x="102" y="36"/>
                    <a:pt x="102" y="36"/>
                  </a:cubicBezTo>
                  <a:cubicBezTo>
                    <a:pt x="98" y="36"/>
                    <a:pt x="98" y="36"/>
                    <a:pt x="98" y="36"/>
                  </a:cubicBezTo>
                  <a:cubicBezTo>
                    <a:pt x="96" y="36"/>
                    <a:pt x="96" y="36"/>
                    <a:pt x="96" y="36"/>
                  </a:cubicBezTo>
                  <a:cubicBezTo>
                    <a:pt x="93" y="33"/>
                    <a:pt x="93" y="33"/>
                    <a:pt x="93" y="33"/>
                  </a:cubicBezTo>
                  <a:cubicBezTo>
                    <a:pt x="94" y="30"/>
                    <a:pt x="94" y="30"/>
                    <a:pt x="94" y="30"/>
                  </a:cubicBezTo>
                  <a:cubicBezTo>
                    <a:pt x="100" y="29"/>
                    <a:pt x="100" y="29"/>
                    <a:pt x="100" y="29"/>
                  </a:cubicBezTo>
                  <a:cubicBezTo>
                    <a:pt x="107" y="26"/>
                    <a:pt x="107" y="26"/>
                    <a:pt x="107" y="26"/>
                  </a:cubicBezTo>
                  <a:cubicBezTo>
                    <a:pt x="106" y="24"/>
                    <a:pt x="106" y="24"/>
                    <a:pt x="106" y="24"/>
                  </a:cubicBezTo>
                  <a:cubicBezTo>
                    <a:pt x="104" y="25"/>
                    <a:pt x="104" y="25"/>
                    <a:pt x="104" y="25"/>
                  </a:cubicBezTo>
                  <a:cubicBezTo>
                    <a:pt x="104" y="25"/>
                    <a:pt x="103" y="26"/>
                    <a:pt x="103" y="26"/>
                  </a:cubicBezTo>
                  <a:cubicBezTo>
                    <a:pt x="102" y="26"/>
                    <a:pt x="100" y="26"/>
                    <a:pt x="100" y="26"/>
                  </a:cubicBezTo>
                  <a:cubicBezTo>
                    <a:pt x="100" y="24"/>
                    <a:pt x="100" y="24"/>
                    <a:pt x="100" y="24"/>
                  </a:cubicBezTo>
                  <a:cubicBezTo>
                    <a:pt x="103" y="24"/>
                    <a:pt x="103" y="24"/>
                    <a:pt x="103" y="24"/>
                  </a:cubicBezTo>
                  <a:cubicBezTo>
                    <a:pt x="105" y="23"/>
                    <a:pt x="105" y="23"/>
                    <a:pt x="105" y="23"/>
                  </a:cubicBezTo>
                  <a:cubicBezTo>
                    <a:pt x="103" y="22"/>
                    <a:pt x="103" y="22"/>
                    <a:pt x="103" y="22"/>
                  </a:cubicBezTo>
                  <a:cubicBezTo>
                    <a:pt x="100" y="18"/>
                    <a:pt x="100" y="18"/>
                    <a:pt x="100" y="18"/>
                  </a:cubicBezTo>
                  <a:cubicBezTo>
                    <a:pt x="99" y="15"/>
                    <a:pt x="99" y="15"/>
                    <a:pt x="99" y="15"/>
                  </a:cubicBezTo>
                  <a:cubicBezTo>
                    <a:pt x="97" y="14"/>
                    <a:pt x="97" y="14"/>
                    <a:pt x="97" y="14"/>
                  </a:cubicBezTo>
                  <a:cubicBezTo>
                    <a:pt x="95" y="12"/>
                    <a:pt x="95" y="12"/>
                    <a:pt x="95" y="12"/>
                  </a:cubicBezTo>
                  <a:cubicBezTo>
                    <a:pt x="95" y="9"/>
                    <a:pt x="95" y="9"/>
                    <a:pt x="95" y="9"/>
                  </a:cubicBezTo>
                  <a:cubicBezTo>
                    <a:pt x="94" y="1"/>
                    <a:pt x="94" y="1"/>
                    <a:pt x="94" y="1"/>
                  </a:cubicBezTo>
                  <a:cubicBezTo>
                    <a:pt x="97" y="1"/>
                    <a:pt x="97" y="1"/>
                    <a:pt x="97" y="1"/>
                  </a:cubicBezTo>
                  <a:cubicBezTo>
                    <a:pt x="99" y="0"/>
                    <a:pt x="99" y="0"/>
                    <a:pt x="99" y="0"/>
                  </a:cubicBezTo>
                  <a:cubicBezTo>
                    <a:pt x="99" y="0"/>
                    <a:pt x="104" y="2"/>
                    <a:pt x="105" y="2"/>
                  </a:cubicBezTo>
                  <a:cubicBezTo>
                    <a:pt x="106" y="2"/>
                    <a:pt x="108" y="3"/>
                    <a:pt x="108" y="3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5" y="6"/>
                    <a:pt x="115" y="6"/>
                    <a:pt x="115" y="6"/>
                  </a:cubicBezTo>
                  <a:cubicBezTo>
                    <a:pt x="115" y="6"/>
                    <a:pt x="116" y="6"/>
                    <a:pt x="116" y="6"/>
                  </a:cubicBezTo>
                  <a:cubicBezTo>
                    <a:pt x="117" y="6"/>
                    <a:pt x="119" y="5"/>
                    <a:pt x="119" y="5"/>
                  </a:cubicBezTo>
                  <a:cubicBezTo>
                    <a:pt x="119" y="5"/>
                    <a:pt x="122" y="3"/>
                    <a:pt x="123" y="3"/>
                  </a:cubicBezTo>
                  <a:cubicBezTo>
                    <a:pt x="123" y="2"/>
                    <a:pt x="124" y="2"/>
                    <a:pt x="124" y="2"/>
                  </a:cubicBezTo>
                  <a:cubicBezTo>
                    <a:pt x="126" y="6"/>
                    <a:pt x="126" y="6"/>
                    <a:pt x="126" y="6"/>
                  </a:cubicBezTo>
                  <a:cubicBezTo>
                    <a:pt x="128" y="4"/>
                    <a:pt x="128" y="4"/>
                    <a:pt x="128" y="4"/>
                  </a:cubicBezTo>
                  <a:cubicBezTo>
                    <a:pt x="129" y="2"/>
                    <a:pt x="129" y="2"/>
                    <a:pt x="129" y="2"/>
                  </a:cubicBezTo>
                  <a:cubicBezTo>
                    <a:pt x="137" y="11"/>
                    <a:pt x="137" y="11"/>
                    <a:pt x="137" y="11"/>
                  </a:cubicBezTo>
                  <a:cubicBezTo>
                    <a:pt x="138" y="15"/>
                    <a:pt x="138" y="15"/>
                    <a:pt x="138" y="15"/>
                  </a:cubicBezTo>
                  <a:cubicBezTo>
                    <a:pt x="138" y="15"/>
                    <a:pt x="138" y="18"/>
                    <a:pt x="138" y="18"/>
                  </a:cubicBezTo>
                  <a:cubicBezTo>
                    <a:pt x="137" y="18"/>
                    <a:pt x="136" y="22"/>
                    <a:pt x="136" y="22"/>
                  </a:cubicBezTo>
                  <a:cubicBezTo>
                    <a:pt x="136" y="25"/>
                    <a:pt x="136" y="25"/>
                    <a:pt x="136" y="25"/>
                  </a:cubicBezTo>
                  <a:cubicBezTo>
                    <a:pt x="138" y="26"/>
                    <a:pt x="138" y="26"/>
                    <a:pt x="138" y="26"/>
                  </a:cubicBezTo>
                  <a:cubicBezTo>
                    <a:pt x="141" y="26"/>
                    <a:pt x="141" y="26"/>
                    <a:pt x="141" y="26"/>
                  </a:cubicBezTo>
                  <a:cubicBezTo>
                    <a:pt x="143" y="28"/>
                    <a:pt x="143" y="28"/>
                    <a:pt x="143" y="28"/>
                  </a:cubicBezTo>
                  <a:cubicBezTo>
                    <a:pt x="144" y="29"/>
                    <a:pt x="144" y="29"/>
                    <a:pt x="144" y="29"/>
                  </a:cubicBezTo>
                  <a:cubicBezTo>
                    <a:pt x="147" y="29"/>
                    <a:pt x="147" y="29"/>
                    <a:pt x="147" y="29"/>
                  </a:cubicBezTo>
                  <a:cubicBezTo>
                    <a:pt x="148" y="28"/>
                    <a:pt x="148" y="28"/>
                    <a:pt x="148" y="28"/>
                  </a:cubicBezTo>
                  <a:cubicBezTo>
                    <a:pt x="152" y="29"/>
                    <a:pt x="152" y="29"/>
                    <a:pt x="152" y="29"/>
                  </a:cubicBezTo>
                  <a:cubicBezTo>
                    <a:pt x="155" y="31"/>
                    <a:pt x="155" y="31"/>
                    <a:pt x="155" y="31"/>
                  </a:cubicBezTo>
                  <a:cubicBezTo>
                    <a:pt x="158" y="33"/>
                    <a:pt x="158" y="33"/>
                    <a:pt x="158" y="33"/>
                  </a:cubicBezTo>
                  <a:cubicBezTo>
                    <a:pt x="163" y="35"/>
                    <a:pt x="163" y="35"/>
                    <a:pt x="163" y="35"/>
                  </a:cubicBezTo>
                  <a:cubicBezTo>
                    <a:pt x="164" y="32"/>
                    <a:pt x="164" y="32"/>
                    <a:pt x="164" y="32"/>
                  </a:cubicBezTo>
                  <a:cubicBezTo>
                    <a:pt x="165" y="31"/>
                    <a:pt x="165" y="31"/>
                    <a:pt x="165" y="31"/>
                  </a:cubicBezTo>
                  <a:cubicBezTo>
                    <a:pt x="168" y="31"/>
                    <a:pt x="168" y="31"/>
                    <a:pt x="168" y="31"/>
                  </a:cubicBezTo>
                  <a:cubicBezTo>
                    <a:pt x="170" y="30"/>
                    <a:pt x="170" y="30"/>
                    <a:pt x="170" y="30"/>
                  </a:cubicBezTo>
                  <a:cubicBezTo>
                    <a:pt x="171" y="29"/>
                    <a:pt x="171" y="29"/>
                    <a:pt x="171" y="29"/>
                  </a:cubicBezTo>
                  <a:cubicBezTo>
                    <a:pt x="168" y="26"/>
                    <a:pt x="168" y="26"/>
                    <a:pt x="168" y="26"/>
                  </a:cubicBezTo>
                  <a:cubicBezTo>
                    <a:pt x="168" y="23"/>
                    <a:pt x="168" y="23"/>
                    <a:pt x="168" y="23"/>
                  </a:cubicBezTo>
                  <a:cubicBezTo>
                    <a:pt x="168" y="23"/>
                    <a:pt x="170" y="21"/>
                    <a:pt x="170" y="21"/>
                  </a:cubicBezTo>
                  <a:cubicBezTo>
                    <a:pt x="171" y="21"/>
                    <a:pt x="175" y="22"/>
                    <a:pt x="175" y="22"/>
                  </a:cubicBezTo>
                  <a:cubicBezTo>
                    <a:pt x="176" y="25"/>
                    <a:pt x="176" y="25"/>
                    <a:pt x="176" y="25"/>
                  </a:cubicBezTo>
                  <a:cubicBezTo>
                    <a:pt x="177" y="28"/>
                    <a:pt x="177" y="28"/>
                    <a:pt x="177" y="28"/>
                  </a:cubicBezTo>
                  <a:cubicBezTo>
                    <a:pt x="173" y="29"/>
                    <a:pt x="173" y="29"/>
                    <a:pt x="173" y="29"/>
                  </a:cubicBezTo>
                  <a:cubicBezTo>
                    <a:pt x="172" y="31"/>
                    <a:pt x="172" y="31"/>
                    <a:pt x="172" y="31"/>
                  </a:cubicBezTo>
                  <a:cubicBezTo>
                    <a:pt x="172" y="35"/>
                    <a:pt x="172" y="35"/>
                    <a:pt x="172" y="35"/>
                  </a:cubicBezTo>
                  <a:cubicBezTo>
                    <a:pt x="172" y="39"/>
                    <a:pt x="172" y="39"/>
                    <a:pt x="172" y="39"/>
                  </a:cubicBezTo>
                  <a:cubicBezTo>
                    <a:pt x="172" y="39"/>
                    <a:pt x="172" y="41"/>
                    <a:pt x="171" y="41"/>
                  </a:cubicBezTo>
                  <a:cubicBezTo>
                    <a:pt x="170" y="42"/>
                    <a:pt x="168" y="42"/>
                    <a:pt x="168" y="42"/>
                  </a:cubicBezTo>
                  <a:cubicBezTo>
                    <a:pt x="168" y="44"/>
                    <a:pt x="168" y="44"/>
                    <a:pt x="168" y="44"/>
                  </a:cubicBezTo>
                  <a:cubicBezTo>
                    <a:pt x="165" y="46"/>
                    <a:pt x="165" y="46"/>
                    <a:pt x="165" y="46"/>
                  </a:cubicBezTo>
                  <a:cubicBezTo>
                    <a:pt x="162" y="46"/>
                    <a:pt x="162" y="46"/>
                    <a:pt x="162" y="46"/>
                  </a:cubicBezTo>
                  <a:cubicBezTo>
                    <a:pt x="161" y="47"/>
                    <a:pt x="161" y="47"/>
                    <a:pt x="161" y="47"/>
                  </a:cubicBezTo>
                  <a:cubicBezTo>
                    <a:pt x="162" y="50"/>
                    <a:pt x="162" y="50"/>
                    <a:pt x="162" y="50"/>
                  </a:cubicBezTo>
                  <a:cubicBezTo>
                    <a:pt x="164" y="52"/>
                    <a:pt x="164" y="52"/>
                    <a:pt x="164" y="52"/>
                  </a:cubicBezTo>
                  <a:cubicBezTo>
                    <a:pt x="167" y="53"/>
                    <a:pt x="167" y="53"/>
                    <a:pt x="167" y="53"/>
                  </a:cubicBezTo>
                  <a:cubicBezTo>
                    <a:pt x="169" y="52"/>
                    <a:pt x="169" y="52"/>
                    <a:pt x="169" y="52"/>
                  </a:cubicBezTo>
                  <a:cubicBezTo>
                    <a:pt x="170" y="50"/>
                    <a:pt x="170" y="50"/>
                    <a:pt x="170" y="50"/>
                  </a:cubicBezTo>
                  <a:cubicBezTo>
                    <a:pt x="173" y="49"/>
                    <a:pt x="173" y="49"/>
                    <a:pt x="173" y="49"/>
                  </a:cubicBezTo>
                  <a:cubicBezTo>
                    <a:pt x="177" y="51"/>
                    <a:pt x="177" y="51"/>
                    <a:pt x="177" y="51"/>
                  </a:cubicBezTo>
                  <a:cubicBezTo>
                    <a:pt x="178" y="53"/>
                    <a:pt x="178" y="53"/>
                    <a:pt x="178" y="53"/>
                  </a:cubicBezTo>
                  <a:cubicBezTo>
                    <a:pt x="178" y="53"/>
                    <a:pt x="182" y="53"/>
                    <a:pt x="182" y="53"/>
                  </a:cubicBezTo>
                  <a:cubicBezTo>
                    <a:pt x="182" y="53"/>
                    <a:pt x="183" y="50"/>
                    <a:pt x="183" y="50"/>
                  </a:cubicBezTo>
                  <a:cubicBezTo>
                    <a:pt x="183" y="50"/>
                    <a:pt x="184" y="48"/>
                    <a:pt x="185" y="48"/>
                  </a:cubicBezTo>
                  <a:cubicBezTo>
                    <a:pt x="186" y="48"/>
                    <a:pt x="187" y="46"/>
                    <a:pt x="188" y="46"/>
                  </a:cubicBezTo>
                  <a:cubicBezTo>
                    <a:pt x="188" y="45"/>
                    <a:pt x="189" y="43"/>
                    <a:pt x="189" y="43"/>
                  </a:cubicBezTo>
                  <a:cubicBezTo>
                    <a:pt x="189" y="43"/>
                    <a:pt x="191" y="42"/>
                    <a:pt x="192" y="42"/>
                  </a:cubicBezTo>
                  <a:cubicBezTo>
                    <a:pt x="193" y="42"/>
                    <a:pt x="199" y="41"/>
                    <a:pt x="199" y="41"/>
                  </a:cubicBezTo>
                  <a:cubicBezTo>
                    <a:pt x="199" y="41"/>
                    <a:pt x="203" y="40"/>
                    <a:pt x="204" y="39"/>
                  </a:cubicBezTo>
                  <a:cubicBezTo>
                    <a:pt x="204" y="39"/>
                    <a:pt x="208" y="36"/>
                    <a:pt x="208" y="36"/>
                  </a:cubicBezTo>
                  <a:cubicBezTo>
                    <a:pt x="209" y="33"/>
                    <a:pt x="209" y="33"/>
                    <a:pt x="209" y="33"/>
                  </a:cubicBezTo>
                  <a:cubicBezTo>
                    <a:pt x="212" y="30"/>
                    <a:pt x="212" y="30"/>
                    <a:pt x="212" y="30"/>
                  </a:cubicBezTo>
                  <a:cubicBezTo>
                    <a:pt x="212" y="30"/>
                    <a:pt x="213" y="30"/>
                    <a:pt x="213" y="29"/>
                  </a:cubicBezTo>
                  <a:cubicBezTo>
                    <a:pt x="213" y="28"/>
                    <a:pt x="214" y="25"/>
                    <a:pt x="214" y="25"/>
                  </a:cubicBezTo>
                  <a:cubicBezTo>
                    <a:pt x="216" y="24"/>
                    <a:pt x="216" y="24"/>
                    <a:pt x="216" y="24"/>
                  </a:cubicBezTo>
                  <a:cubicBezTo>
                    <a:pt x="216" y="24"/>
                    <a:pt x="218" y="25"/>
                    <a:pt x="218" y="26"/>
                  </a:cubicBezTo>
                  <a:cubicBezTo>
                    <a:pt x="218" y="26"/>
                    <a:pt x="217" y="28"/>
                    <a:pt x="217" y="28"/>
                  </a:cubicBezTo>
                  <a:cubicBezTo>
                    <a:pt x="217" y="28"/>
                    <a:pt x="215" y="29"/>
                    <a:pt x="214" y="30"/>
                  </a:cubicBezTo>
                  <a:cubicBezTo>
                    <a:pt x="214" y="30"/>
                    <a:pt x="214" y="32"/>
                    <a:pt x="214" y="32"/>
                  </a:cubicBezTo>
                  <a:cubicBezTo>
                    <a:pt x="216" y="30"/>
                    <a:pt x="216" y="30"/>
                    <a:pt x="216" y="30"/>
                  </a:cubicBezTo>
                  <a:cubicBezTo>
                    <a:pt x="216" y="30"/>
                    <a:pt x="217" y="29"/>
                    <a:pt x="217" y="29"/>
                  </a:cubicBezTo>
                  <a:cubicBezTo>
                    <a:pt x="217" y="29"/>
                    <a:pt x="221" y="28"/>
                    <a:pt x="221" y="28"/>
                  </a:cubicBezTo>
                  <a:cubicBezTo>
                    <a:pt x="221" y="28"/>
                    <a:pt x="223" y="29"/>
                    <a:pt x="223" y="29"/>
                  </a:cubicBezTo>
                  <a:cubicBezTo>
                    <a:pt x="223" y="29"/>
                    <a:pt x="225" y="30"/>
                    <a:pt x="225" y="30"/>
                  </a:cubicBezTo>
                  <a:cubicBezTo>
                    <a:pt x="229" y="29"/>
                    <a:pt x="229" y="29"/>
                    <a:pt x="229" y="29"/>
                  </a:cubicBezTo>
                  <a:cubicBezTo>
                    <a:pt x="229" y="27"/>
                    <a:pt x="229" y="27"/>
                    <a:pt x="229" y="27"/>
                  </a:cubicBezTo>
                  <a:cubicBezTo>
                    <a:pt x="229" y="27"/>
                    <a:pt x="229" y="26"/>
                    <a:pt x="230" y="26"/>
                  </a:cubicBezTo>
                  <a:cubicBezTo>
                    <a:pt x="231" y="25"/>
                    <a:pt x="233" y="24"/>
                    <a:pt x="233" y="24"/>
                  </a:cubicBezTo>
                  <a:cubicBezTo>
                    <a:pt x="233" y="24"/>
                    <a:pt x="233" y="22"/>
                    <a:pt x="233" y="21"/>
                  </a:cubicBezTo>
                  <a:cubicBezTo>
                    <a:pt x="233" y="21"/>
                    <a:pt x="234" y="19"/>
                    <a:pt x="234" y="19"/>
                  </a:cubicBezTo>
                  <a:cubicBezTo>
                    <a:pt x="234" y="19"/>
                    <a:pt x="234" y="19"/>
                    <a:pt x="234" y="19"/>
                  </a:cubicBezTo>
                  <a:cubicBezTo>
                    <a:pt x="234" y="19"/>
                    <a:pt x="236" y="18"/>
                    <a:pt x="236" y="18"/>
                  </a:cubicBezTo>
                  <a:cubicBezTo>
                    <a:pt x="236" y="18"/>
                    <a:pt x="237" y="15"/>
                    <a:pt x="237" y="15"/>
                  </a:cubicBezTo>
                  <a:cubicBezTo>
                    <a:pt x="237" y="15"/>
                    <a:pt x="237" y="14"/>
                    <a:pt x="238" y="14"/>
                  </a:cubicBezTo>
                  <a:cubicBezTo>
                    <a:pt x="238" y="14"/>
                    <a:pt x="240" y="12"/>
                    <a:pt x="240" y="12"/>
                  </a:cubicBezTo>
                  <a:cubicBezTo>
                    <a:pt x="241" y="11"/>
                    <a:pt x="241" y="11"/>
                    <a:pt x="242" y="11"/>
                  </a:cubicBezTo>
                  <a:cubicBezTo>
                    <a:pt x="242" y="11"/>
                    <a:pt x="243" y="13"/>
                    <a:pt x="243" y="13"/>
                  </a:cubicBezTo>
                  <a:cubicBezTo>
                    <a:pt x="243" y="13"/>
                    <a:pt x="243" y="14"/>
                    <a:pt x="242" y="15"/>
                  </a:cubicBezTo>
                  <a:cubicBezTo>
                    <a:pt x="241" y="15"/>
                    <a:pt x="240" y="16"/>
                    <a:pt x="240" y="16"/>
                  </a:cubicBezTo>
                  <a:cubicBezTo>
                    <a:pt x="240" y="16"/>
                    <a:pt x="242" y="18"/>
                    <a:pt x="242" y="18"/>
                  </a:cubicBezTo>
                  <a:cubicBezTo>
                    <a:pt x="242" y="18"/>
                    <a:pt x="243" y="19"/>
                    <a:pt x="243" y="19"/>
                  </a:cubicBezTo>
                  <a:cubicBezTo>
                    <a:pt x="243" y="20"/>
                    <a:pt x="242" y="21"/>
                    <a:pt x="242" y="21"/>
                  </a:cubicBezTo>
                  <a:cubicBezTo>
                    <a:pt x="243" y="21"/>
                    <a:pt x="246" y="20"/>
                    <a:pt x="246" y="20"/>
                  </a:cubicBezTo>
                  <a:cubicBezTo>
                    <a:pt x="246" y="20"/>
                    <a:pt x="246" y="18"/>
                    <a:pt x="246" y="18"/>
                  </a:cubicBezTo>
                  <a:cubicBezTo>
                    <a:pt x="246" y="18"/>
                    <a:pt x="248" y="16"/>
                    <a:pt x="248" y="16"/>
                  </a:cubicBezTo>
                  <a:cubicBezTo>
                    <a:pt x="249" y="16"/>
                    <a:pt x="251" y="17"/>
                    <a:pt x="251" y="17"/>
                  </a:cubicBezTo>
                  <a:cubicBezTo>
                    <a:pt x="251" y="17"/>
                    <a:pt x="251" y="18"/>
                    <a:pt x="251" y="19"/>
                  </a:cubicBezTo>
                  <a:cubicBezTo>
                    <a:pt x="250" y="19"/>
                    <a:pt x="248" y="21"/>
                    <a:pt x="248" y="21"/>
                  </a:cubicBezTo>
                  <a:cubicBezTo>
                    <a:pt x="248" y="22"/>
                    <a:pt x="247" y="22"/>
                    <a:pt x="248" y="22"/>
                  </a:cubicBezTo>
                  <a:cubicBezTo>
                    <a:pt x="248" y="23"/>
                    <a:pt x="250" y="25"/>
                    <a:pt x="250" y="25"/>
                  </a:cubicBezTo>
                  <a:cubicBezTo>
                    <a:pt x="253" y="27"/>
                    <a:pt x="253" y="27"/>
                    <a:pt x="253" y="27"/>
                  </a:cubicBezTo>
                  <a:cubicBezTo>
                    <a:pt x="253" y="27"/>
                    <a:pt x="253" y="28"/>
                    <a:pt x="253" y="29"/>
                  </a:cubicBezTo>
                  <a:cubicBezTo>
                    <a:pt x="253" y="29"/>
                    <a:pt x="248" y="29"/>
                    <a:pt x="248" y="29"/>
                  </a:cubicBezTo>
                  <a:cubicBezTo>
                    <a:pt x="248" y="29"/>
                    <a:pt x="248" y="29"/>
                    <a:pt x="247" y="30"/>
                  </a:cubicBezTo>
                  <a:cubicBezTo>
                    <a:pt x="247" y="30"/>
                    <a:pt x="246" y="31"/>
                    <a:pt x="244" y="32"/>
                  </a:cubicBezTo>
                  <a:cubicBezTo>
                    <a:pt x="242" y="32"/>
                    <a:pt x="242" y="32"/>
                    <a:pt x="242" y="33"/>
                  </a:cubicBezTo>
                  <a:cubicBezTo>
                    <a:pt x="242" y="34"/>
                    <a:pt x="241" y="35"/>
                    <a:pt x="242" y="36"/>
                  </a:cubicBezTo>
                  <a:cubicBezTo>
                    <a:pt x="243" y="37"/>
                    <a:pt x="245" y="38"/>
                    <a:pt x="245" y="38"/>
                  </a:cubicBezTo>
                  <a:cubicBezTo>
                    <a:pt x="245" y="38"/>
                    <a:pt x="250" y="40"/>
                    <a:pt x="250" y="39"/>
                  </a:cubicBezTo>
                  <a:cubicBezTo>
                    <a:pt x="250" y="39"/>
                    <a:pt x="257" y="39"/>
                    <a:pt x="257" y="39"/>
                  </a:cubicBezTo>
                  <a:cubicBezTo>
                    <a:pt x="260" y="39"/>
                    <a:pt x="260" y="39"/>
                    <a:pt x="260" y="39"/>
                  </a:cubicBezTo>
                  <a:cubicBezTo>
                    <a:pt x="260" y="39"/>
                    <a:pt x="261" y="41"/>
                    <a:pt x="262" y="42"/>
                  </a:cubicBezTo>
                  <a:cubicBezTo>
                    <a:pt x="262" y="42"/>
                    <a:pt x="266" y="45"/>
                    <a:pt x="266" y="45"/>
                  </a:cubicBezTo>
                  <a:cubicBezTo>
                    <a:pt x="268" y="45"/>
                    <a:pt x="268" y="45"/>
                    <a:pt x="268" y="45"/>
                  </a:cubicBezTo>
                  <a:cubicBezTo>
                    <a:pt x="269" y="49"/>
                    <a:pt x="269" y="49"/>
                    <a:pt x="269" y="49"/>
                  </a:cubicBezTo>
                  <a:cubicBezTo>
                    <a:pt x="268" y="52"/>
                    <a:pt x="268" y="52"/>
                    <a:pt x="268" y="52"/>
                  </a:cubicBezTo>
                  <a:cubicBezTo>
                    <a:pt x="265" y="53"/>
                    <a:pt x="265" y="53"/>
                    <a:pt x="265" y="53"/>
                  </a:cubicBezTo>
                  <a:cubicBezTo>
                    <a:pt x="261" y="56"/>
                    <a:pt x="261" y="56"/>
                    <a:pt x="261" y="56"/>
                  </a:cubicBezTo>
                  <a:cubicBezTo>
                    <a:pt x="259" y="55"/>
                    <a:pt x="259" y="55"/>
                    <a:pt x="259" y="55"/>
                  </a:cubicBezTo>
                  <a:cubicBezTo>
                    <a:pt x="259" y="55"/>
                    <a:pt x="261" y="57"/>
                    <a:pt x="262" y="57"/>
                  </a:cubicBezTo>
                  <a:cubicBezTo>
                    <a:pt x="263" y="57"/>
                    <a:pt x="264" y="58"/>
                    <a:pt x="264" y="58"/>
                  </a:cubicBezTo>
                  <a:cubicBezTo>
                    <a:pt x="265" y="58"/>
                    <a:pt x="269" y="58"/>
                    <a:pt x="273" y="58"/>
                  </a:cubicBezTo>
                  <a:cubicBezTo>
                    <a:pt x="273" y="59"/>
                    <a:pt x="273" y="59"/>
                    <a:pt x="273" y="60"/>
                  </a:cubicBezTo>
                  <a:cubicBezTo>
                    <a:pt x="274" y="61"/>
                    <a:pt x="275" y="65"/>
                    <a:pt x="275" y="66"/>
                  </a:cubicBezTo>
                  <a:cubicBezTo>
                    <a:pt x="275" y="66"/>
                    <a:pt x="276" y="70"/>
                    <a:pt x="278" y="73"/>
                  </a:cubicBezTo>
                  <a:cubicBezTo>
                    <a:pt x="281" y="77"/>
                    <a:pt x="280" y="78"/>
                    <a:pt x="280" y="78"/>
                  </a:cubicBezTo>
                  <a:cubicBezTo>
                    <a:pt x="280" y="87"/>
                    <a:pt x="280" y="87"/>
                    <a:pt x="280" y="87"/>
                  </a:cubicBezTo>
                  <a:cubicBezTo>
                    <a:pt x="280" y="95"/>
                    <a:pt x="280" y="95"/>
                    <a:pt x="280" y="95"/>
                  </a:cubicBezTo>
                  <a:cubicBezTo>
                    <a:pt x="275" y="99"/>
                    <a:pt x="275" y="99"/>
                    <a:pt x="275" y="99"/>
                  </a:cubicBezTo>
                  <a:cubicBezTo>
                    <a:pt x="273" y="108"/>
                    <a:pt x="273" y="108"/>
                    <a:pt x="273" y="108"/>
                  </a:cubicBezTo>
                  <a:cubicBezTo>
                    <a:pt x="273" y="108"/>
                    <a:pt x="274" y="109"/>
                    <a:pt x="275" y="109"/>
                  </a:cubicBezTo>
                  <a:cubicBezTo>
                    <a:pt x="276" y="110"/>
                    <a:pt x="279" y="113"/>
                    <a:pt x="279" y="113"/>
                  </a:cubicBezTo>
                  <a:cubicBezTo>
                    <a:pt x="280" y="114"/>
                    <a:pt x="286" y="117"/>
                    <a:pt x="289" y="118"/>
                  </a:cubicBezTo>
                  <a:cubicBezTo>
                    <a:pt x="292" y="120"/>
                    <a:pt x="291" y="125"/>
                    <a:pt x="291" y="125"/>
                  </a:cubicBezTo>
                  <a:cubicBezTo>
                    <a:pt x="289" y="132"/>
                    <a:pt x="289" y="132"/>
                    <a:pt x="289" y="132"/>
                  </a:cubicBezTo>
                  <a:cubicBezTo>
                    <a:pt x="289" y="132"/>
                    <a:pt x="290" y="136"/>
                    <a:pt x="292" y="136"/>
                  </a:cubicBezTo>
                  <a:cubicBezTo>
                    <a:pt x="293" y="135"/>
                    <a:pt x="294" y="141"/>
                    <a:pt x="294" y="141"/>
                  </a:cubicBezTo>
                  <a:cubicBezTo>
                    <a:pt x="294" y="141"/>
                    <a:pt x="295" y="147"/>
                    <a:pt x="295" y="148"/>
                  </a:cubicBezTo>
                  <a:cubicBezTo>
                    <a:pt x="294" y="149"/>
                    <a:pt x="295" y="150"/>
                    <a:pt x="295" y="150"/>
                  </a:cubicBezTo>
                  <a:cubicBezTo>
                    <a:pt x="297" y="154"/>
                    <a:pt x="297" y="154"/>
                    <a:pt x="297" y="154"/>
                  </a:cubicBezTo>
                  <a:cubicBezTo>
                    <a:pt x="297" y="154"/>
                    <a:pt x="296" y="157"/>
                    <a:pt x="295" y="158"/>
                  </a:cubicBezTo>
                  <a:cubicBezTo>
                    <a:pt x="295" y="160"/>
                    <a:pt x="294" y="162"/>
                    <a:pt x="294" y="162"/>
                  </a:cubicBezTo>
                  <a:cubicBezTo>
                    <a:pt x="295" y="165"/>
                    <a:pt x="295" y="165"/>
                    <a:pt x="295" y="165"/>
                  </a:cubicBezTo>
                  <a:cubicBezTo>
                    <a:pt x="299" y="170"/>
                    <a:pt x="299" y="170"/>
                    <a:pt x="299" y="170"/>
                  </a:cubicBezTo>
                  <a:cubicBezTo>
                    <a:pt x="299" y="175"/>
                    <a:pt x="299" y="175"/>
                    <a:pt x="299" y="175"/>
                  </a:cubicBezTo>
                  <a:cubicBezTo>
                    <a:pt x="299" y="178"/>
                    <a:pt x="299" y="178"/>
                    <a:pt x="299" y="178"/>
                  </a:cubicBezTo>
                  <a:cubicBezTo>
                    <a:pt x="299" y="178"/>
                    <a:pt x="302" y="179"/>
                    <a:pt x="303" y="179"/>
                  </a:cubicBezTo>
                  <a:cubicBezTo>
                    <a:pt x="304" y="179"/>
                    <a:pt x="306" y="181"/>
                    <a:pt x="306" y="181"/>
                  </a:cubicBezTo>
                  <a:cubicBezTo>
                    <a:pt x="306" y="181"/>
                    <a:pt x="306" y="183"/>
                    <a:pt x="306" y="184"/>
                  </a:cubicBezTo>
                  <a:cubicBezTo>
                    <a:pt x="306" y="184"/>
                    <a:pt x="309" y="188"/>
                    <a:pt x="309" y="188"/>
                  </a:cubicBezTo>
                  <a:cubicBezTo>
                    <a:pt x="310" y="189"/>
                    <a:pt x="312" y="192"/>
                    <a:pt x="312" y="192"/>
                  </a:cubicBezTo>
                  <a:cubicBezTo>
                    <a:pt x="312" y="192"/>
                    <a:pt x="312" y="194"/>
                    <a:pt x="309" y="197"/>
                  </a:cubicBezTo>
                  <a:cubicBezTo>
                    <a:pt x="307" y="200"/>
                    <a:pt x="308" y="200"/>
                    <a:pt x="308" y="201"/>
                  </a:cubicBezTo>
                  <a:cubicBezTo>
                    <a:pt x="308" y="202"/>
                    <a:pt x="309" y="204"/>
                    <a:pt x="309" y="204"/>
                  </a:cubicBezTo>
                  <a:cubicBezTo>
                    <a:pt x="309" y="204"/>
                    <a:pt x="308" y="205"/>
                    <a:pt x="307" y="206"/>
                  </a:cubicBezTo>
                  <a:cubicBezTo>
                    <a:pt x="307" y="206"/>
                    <a:pt x="306" y="208"/>
                    <a:pt x="306" y="210"/>
                  </a:cubicBezTo>
                  <a:cubicBezTo>
                    <a:pt x="302" y="213"/>
                    <a:pt x="302" y="213"/>
                    <a:pt x="302" y="213"/>
                  </a:cubicBezTo>
                  <a:cubicBezTo>
                    <a:pt x="302" y="213"/>
                    <a:pt x="302" y="213"/>
                    <a:pt x="301" y="214"/>
                  </a:cubicBezTo>
                  <a:cubicBezTo>
                    <a:pt x="301" y="213"/>
                    <a:pt x="300" y="213"/>
                    <a:pt x="299" y="213"/>
                  </a:cubicBezTo>
                  <a:cubicBezTo>
                    <a:pt x="298" y="212"/>
                    <a:pt x="297" y="211"/>
                    <a:pt x="297" y="211"/>
                  </a:cubicBezTo>
                  <a:cubicBezTo>
                    <a:pt x="297" y="211"/>
                    <a:pt x="297" y="209"/>
                    <a:pt x="297" y="207"/>
                  </a:cubicBezTo>
                  <a:cubicBezTo>
                    <a:pt x="297" y="205"/>
                    <a:pt x="297" y="206"/>
                    <a:pt x="297" y="205"/>
                  </a:cubicBezTo>
                  <a:cubicBezTo>
                    <a:pt x="296" y="204"/>
                    <a:pt x="294" y="203"/>
                    <a:pt x="292" y="202"/>
                  </a:cubicBezTo>
                  <a:cubicBezTo>
                    <a:pt x="290" y="202"/>
                    <a:pt x="286" y="202"/>
                    <a:pt x="285" y="203"/>
                  </a:cubicBezTo>
                  <a:cubicBezTo>
                    <a:pt x="285" y="203"/>
                    <a:pt x="285" y="207"/>
                    <a:pt x="285" y="207"/>
                  </a:cubicBezTo>
                  <a:cubicBezTo>
                    <a:pt x="287" y="210"/>
                    <a:pt x="287" y="210"/>
                    <a:pt x="287" y="210"/>
                  </a:cubicBezTo>
                  <a:cubicBezTo>
                    <a:pt x="286" y="212"/>
                    <a:pt x="286" y="212"/>
                    <a:pt x="286" y="212"/>
                  </a:cubicBezTo>
                  <a:cubicBezTo>
                    <a:pt x="286" y="212"/>
                    <a:pt x="277" y="214"/>
                    <a:pt x="274" y="214"/>
                  </a:cubicBezTo>
                  <a:cubicBezTo>
                    <a:pt x="271" y="214"/>
                    <a:pt x="272" y="216"/>
                    <a:pt x="272" y="216"/>
                  </a:cubicBezTo>
                  <a:cubicBezTo>
                    <a:pt x="270" y="220"/>
                    <a:pt x="270" y="220"/>
                    <a:pt x="270" y="220"/>
                  </a:cubicBezTo>
                  <a:cubicBezTo>
                    <a:pt x="268" y="222"/>
                    <a:pt x="268" y="222"/>
                    <a:pt x="268" y="222"/>
                  </a:cubicBezTo>
                  <a:cubicBezTo>
                    <a:pt x="262" y="224"/>
                    <a:pt x="262" y="224"/>
                    <a:pt x="262" y="224"/>
                  </a:cubicBezTo>
                  <a:cubicBezTo>
                    <a:pt x="262" y="224"/>
                    <a:pt x="256" y="229"/>
                    <a:pt x="255" y="229"/>
                  </a:cubicBezTo>
                  <a:cubicBezTo>
                    <a:pt x="251" y="232"/>
                    <a:pt x="251" y="232"/>
                    <a:pt x="251" y="232"/>
                  </a:cubicBezTo>
                  <a:cubicBezTo>
                    <a:pt x="251" y="232"/>
                    <a:pt x="250" y="232"/>
                    <a:pt x="247" y="234"/>
                  </a:cubicBezTo>
                  <a:cubicBezTo>
                    <a:pt x="243" y="235"/>
                    <a:pt x="245" y="237"/>
                    <a:pt x="244" y="238"/>
                  </a:cubicBezTo>
                  <a:cubicBezTo>
                    <a:pt x="244" y="240"/>
                    <a:pt x="243" y="240"/>
                    <a:pt x="241" y="241"/>
                  </a:cubicBezTo>
                  <a:cubicBezTo>
                    <a:pt x="240" y="241"/>
                    <a:pt x="237" y="240"/>
                    <a:pt x="235" y="240"/>
                  </a:cubicBezTo>
                  <a:cubicBezTo>
                    <a:pt x="234" y="240"/>
                    <a:pt x="231" y="242"/>
                    <a:pt x="229" y="242"/>
                  </a:cubicBezTo>
                  <a:cubicBezTo>
                    <a:pt x="226" y="242"/>
                    <a:pt x="226" y="242"/>
                    <a:pt x="226" y="242"/>
                  </a:cubicBezTo>
                  <a:cubicBezTo>
                    <a:pt x="222" y="247"/>
                    <a:pt x="222" y="247"/>
                    <a:pt x="222" y="247"/>
                  </a:cubicBezTo>
                  <a:cubicBezTo>
                    <a:pt x="219" y="253"/>
                    <a:pt x="219" y="253"/>
                    <a:pt x="219" y="253"/>
                  </a:cubicBezTo>
                  <a:cubicBezTo>
                    <a:pt x="218" y="250"/>
                    <a:pt x="218" y="250"/>
                    <a:pt x="218" y="250"/>
                  </a:cubicBezTo>
                  <a:cubicBezTo>
                    <a:pt x="217" y="246"/>
                    <a:pt x="217" y="246"/>
                    <a:pt x="217" y="246"/>
                  </a:cubicBezTo>
                  <a:cubicBezTo>
                    <a:pt x="212" y="246"/>
                    <a:pt x="212" y="246"/>
                    <a:pt x="212" y="246"/>
                  </a:cubicBezTo>
                  <a:cubicBezTo>
                    <a:pt x="213" y="249"/>
                    <a:pt x="213" y="249"/>
                    <a:pt x="213" y="249"/>
                  </a:cubicBezTo>
                  <a:cubicBezTo>
                    <a:pt x="213" y="249"/>
                    <a:pt x="215" y="256"/>
                    <a:pt x="216" y="257"/>
                  </a:cubicBezTo>
                  <a:cubicBezTo>
                    <a:pt x="217" y="258"/>
                    <a:pt x="218" y="258"/>
                    <a:pt x="220" y="259"/>
                  </a:cubicBezTo>
                  <a:cubicBezTo>
                    <a:pt x="223" y="261"/>
                    <a:pt x="223" y="261"/>
                    <a:pt x="226" y="263"/>
                  </a:cubicBezTo>
                  <a:cubicBezTo>
                    <a:pt x="229" y="265"/>
                    <a:pt x="228" y="267"/>
                    <a:pt x="228" y="268"/>
                  </a:cubicBezTo>
                  <a:cubicBezTo>
                    <a:pt x="228" y="270"/>
                    <a:pt x="228" y="270"/>
                    <a:pt x="226" y="272"/>
                  </a:cubicBezTo>
                  <a:cubicBezTo>
                    <a:pt x="224" y="275"/>
                    <a:pt x="226" y="277"/>
                    <a:pt x="226" y="277"/>
                  </a:cubicBezTo>
                  <a:cubicBezTo>
                    <a:pt x="226" y="277"/>
                    <a:pt x="227" y="279"/>
                    <a:pt x="229" y="281"/>
                  </a:cubicBezTo>
                  <a:cubicBezTo>
                    <a:pt x="231" y="283"/>
                    <a:pt x="230" y="284"/>
                    <a:pt x="231" y="287"/>
                  </a:cubicBezTo>
                  <a:cubicBezTo>
                    <a:pt x="231" y="290"/>
                    <a:pt x="231" y="289"/>
                    <a:pt x="233" y="292"/>
                  </a:cubicBezTo>
                  <a:cubicBezTo>
                    <a:pt x="235" y="294"/>
                    <a:pt x="234" y="293"/>
                    <a:pt x="236" y="295"/>
                  </a:cubicBezTo>
                  <a:cubicBezTo>
                    <a:pt x="238" y="297"/>
                    <a:pt x="238" y="298"/>
                    <a:pt x="238" y="298"/>
                  </a:cubicBezTo>
                  <a:cubicBezTo>
                    <a:pt x="238" y="298"/>
                    <a:pt x="244" y="296"/>
                    <a:pt x="246" y="298"/>
                  </a:cubicBezTo>
                  <a:cubicBezTo>
                    <a:pt x="248" y="300"/>
                    <a:pt x="247" y="299"/>
                    <a:pt x="251" y="302"/>
                  </a:cubicBezTo>
                  <a:cubicBezTo>
                    <a:pt x="254" y="306"/>
                    <a:pt x="251" y="304"/>
                    <a:pt x="252" y="307"/>
                  </a:cubicBezTo>
                  <a:cubicBezTo>
                    <a:pt x="253" y="309"/>
                    <a:pt x="254" y="308"/>
                    <a:pt x="254" y="308"/>
                  </a:cubicBezTo>
                  <a:cubicBezTo>
                    <a:pt x="254" y="308"/>
                    <a:pt x="255" y="309"/>
                    <a:pt x="257" y="309"/>
                  </a:cubicBezTo>
                  <a:cubicBezTo>
                    <a:pt x="259" y="309"/>
                    <a:pt x="259" y="311"/>
                    <a:pt x="259" y="313"/>
                  </a:cubicBezTo>
                  <a:cubicBezTo>
                    <a:pt x="260" y="315"/>
                    <a:pt x="260" y="315"/>
                    <a:pt x="262" y="317"/>
                  </a:cubicBezTo>
                  <a:cubicBezTo>
                    <a:pt x="263" y="318"/>
                    <a:pt x="264" y="317"/>
                    <a:pt x="267" y="316"/>
                  </a:cubicBezTo>
                  <a:cubicBezTo>
                    <a:pt x="269" y="316"/>
                    <a:pt x="268" y="318"/>
                    <a:pt x="268" y="319"/>
                  </a:cubicBezTo>
                  <a:cubicBezTo>
                    <a:pt x="268" y="320"/>
                    <a:pt x="270" y="320"/>
                    <a:pt x="272" y="321"/>
                  </a:cubicBezTo>
                  <a:cubicBezTo>
                    <a:pt x="274" y="322"/>
                    <a:pt x="273" y="322"/>
                    <a:pt x="275" y="324"/>
                  </a:cubicBezTo>
                  <a:cubicBezTo>
                    <a:pt x="275" y="324"/>
                    <a:pt x="275" y="324"/>
                    <a:pt x="275" y="325"/>
                  </a:cubicBezTo>
                  <a:close/>
                  <a:moveTo>
                    <a:pt x="55" y="394"/>
                  </a:moveTo>
                  <a:cubicBezTo>
                    <a:pt x="55" y="394"/>
                    <a:pt x="55" y="394"/>
                    <a:pt x="55" y="394"/>
                  </a:cubicBezTo>
                  <a:cubicBezTo>
                    <a:pt x="55" y="394"/>
                    <a:pt x="55" y="394"/>
                    <a:pt x="55" y="394"/>
                  </a:cubicBezTo>
                  <a:cubicBezTo>
                    <a:pt x="55" y="394"/>
                    <a:pt x="55" y="394"/>
                    <a:pt x="55" y="394"/>
                  </a:cubicBezTo>
                  <a:close/>
                  <a:moveTo>
                    <a:pt x="128" y="400"/>
                  </a:moveTo>
                  <a:cubicBezTo>
                    <a:pt x="128" y="400"/>
                    <a:pt x="128" y="400"/>
                    <a:pt x="128" y="400"/>
                  </a:cubicBezTo>
                  <a:cubicBezTo>
                    <a:pt x="128" y="400"/>
                    <a:pt x="128" y="400"/>
                    <a:pt x="128" y="400"/>
                  </a:cubicBezTo>
                  <a:cubicBezTo>
                    <a:pt x="128" y="400"/>
                    <a:pt x="128" y="400"/>
                    <a:pt x="128" y="400"/>
                  </a:cubicBezTo>
                  <a:cubicBezTo>
                    <a:pt x="128" y="400"/>
                    <a:pt x="128" y="400"/>
                    <a:pt x="128" y="400"/>
                  </a:cubicBezTo>
                  <a:close/>
                  <a:moveTo>
                    <a:pt x="312" y="204"/>
                  </a:moveTo>
                  <a:cubicBezTo>
                    <a:pt x="312" y="204"/>
                    <a:pt x="312" y="204"/>
                    <a:pt x="312" y="204"/>
                  </a:cubicBezTo>
                  <a:cubicBezTo>
                    <a:pt x="312" y="204"/>
                    <a:pt x="312" y="204"/>
                    <a:pt x="312" y="204"/>
                  </a:cubicBezTo>
                  <a:cubicBezTo>
                    <a:pt x="312" y="204"/>
                    <a:pt x="312" y="204"/>
                    <a:pt x="312" y="204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83" name="Freeform 80">
              <a:extLst>
                <a:ext uri="{FF2B5EF4-FFF2-40B4-BE49-F238E27FC236}">
                  <a16:creationId xmlns:a16="http://schemas.microsoft.com/office/drawing/2014/main" id="{98FF776A-F323-4DA6-A299-E0AC49DD9E6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36816" y="3211661"/>
              <a:ext cx="1121419" cy="1240147"/>
            </a:xfrm>
            <a:custGeom>
              <a:avLst/>
              <a:gdLst>
                <a:gd name="T0" fmla="*/ 372 w 492"/>
                <a:gd name="T1" fmla="*/ 536 h 561"/>
                <a:gd name="T2" fmla="*/ 338 w 492"/>
                <a:gd name="T3" fmla="*/ 556 h 561"/>
                <a:gd name="T4" fmla="*/ 272 w 492"/>
                <a:gd name="T5" fmla="*/ 521 h 561"/>
                <a:gd name="T6" fmla="*/ 260 w 492"/>
                <a:gd name="T7" fmla="*/ 489 h 561"/>
                <a:gd name="T8" fmla="*/ 318 w 492"/>
                <a:gd name="T9" fmla="*/ 489 h 561"/>
                <a:gd name="T10" fmla="*/ 376 w 492"/>
                <a:gd name="T11" fmla="*/ 476 h 561"/>
                <a:gd name="T12" fmla="*/ 403 w 492"/>
                <a:gd name="T13" fmla="*/ 478 h 561"/>
                <a:gd name="T14" fmla="*/ 442 w 492"/>
                <a:gd name="T15" fmla="*/ 422 h 561"/>
                <a:gd name="T16" fmla="*/ 411 w 492"/>
                <a:gd name="T17" fmla="*/ 385 h 561"/>
                <a:gd name="T18" fmla="*/ 455 w 492"/>
                <a:gd name="T19" fmla="*/ 350 h 561"/>
                <a:gd name="T20" fmla="*/ 490 w 492"/>
                <a:gd name="T21" fmla="*/ 351 h 561"/>
                <a:gd name="T22" fmla="*/ 379 w 492"/>
                <a:gd name="T23" fmla="*/ 295 h 561"/>
                <a:gd name="T24" fmla="*/ 340 w 492"/>
                <a:gd name="T25" fmla="*/ 271 h 561"/>
                <a:gd name="T26" fmla="*/ 275 w 492"/>
                <a:gd name="T27" fmla="*/ 186 h 561"/>
                <a:gd name="T28" fmla="*/ 218 w 492"/>
                <a:gd name="T29" fmla="*/ 109 h 561"/>
                <a:gd name="T30" fmla="*/ 247 w 492"/>
                <a:gd name="T31" fmla="*/ 78 h 561"/>
                <a:gd name="T32" fmla="*/ 267 w 492"/>
                <a:gd name="T33" fmla="*/ 63 h 561"/>
                <a:gd name="T34" fmla="*/ 262 w 492"/>
                <a:gd name="T35" fmla="*/ 56 h 561"/>
                <a:gd name="T36" fmla="*/ 258 w 492"/>
                <a:gd name="T37" fmla="*/ 46 h 561"/>
                <a:gd name="T38" fmla="*/ 267 w 492"/>
                <a:gd name="T39" fmla="*/ 30 h 561"/>
                <a:gd name="T40" fmla="*/ 212 w 492"/>
                <a:gd name="T41" fmla="*/ 15 h 561"/>
                <a:gd name="T42" fmla="*/ 185 w 492"/>
                <a:gd name="T43" fmla="*/ 4 h 561"/>
                <a:gd name="T44" fmla="*/ 148 w 492"/>
                <a:gd name="T45" fmla="*/ 15 h 561"/>
                <a:gd name="T46" fmla="*/ 148 w 492"/>
                <a:gd name="T47" fmla="*/ 26 h 561"/>
                <a:gd name="T48" fmla="*/ 139 w 492"/>
                <a:gd name="T49" fmla="*/ 27 h 561"/>
                <a:gd name="T50" fmla="*/ 132 w 492"/>
                <a:gd name="T51" fmla="*/ 34 h 561"/>
                <a:gd name="T52" fmla="*/ 136 w 492"/>
                <a:gd name="T53" fmla="*/ 46 h 561"/>
                <a:gd name="T54" fmla="*/ 129 w 492"/>
                <a:gd name="T55" fmla="*/ 40 h 561"/>
                <a:gd name="T56" fmla="*/ 114 w 492"/>
                <a:gd name="T57" fmla="*/ 45 h 561"/>
                <a:gd name="T58" fmla="*/ 104 w 492"/>
                <a:gd name="T59" fmla="*/ 34 h 561"/>
                <a:gd name="T60" fmla="*/ 101 w 492"/>
                <a:gd name="T61" fmla="*/ 47 h 561"/>
                <a:gd name="T62" fmla="*/ 94 w 492"/>
                <a:gd name="T63" fmla="*/ 61 h 561"/>
                <a:gd name="T64" fmla="*/ 89 w 492"/>
                <a:gd name="T65" fmla="*/ 71 h 561"/>
                <a:gd name="T66" fmla="*/ 87 w 492"/>
                <a:gd name="T67" fmla="*/ 58 h 561"/>
                <a:gd name="T68" fmla="*/ 73 w 492"/>
                <a:gd name="T69" fmla="*/ 51 h 561"/>
                <a:gd name="T70" fmla="*/ 65 w 492"/>
                <a:gd name="T71" fmla="*/ 39 h 561"/>
                <a:gd name="T72" fmla="*/ 58 w 492"/>
                <a:gd name="T73" fmla="*/ 51 h 561"/>
                <a:gd name="T74" fmla="*/ 50 w 492"/>
                <a:gd name="T75" fmla="*/ 63 h 561"/>
                <a:gd name="T76" fmla="*/ 35 w 492"/>
                <a:gd name="T77" fmla="*/ 63 h 561"/>
                <a:gd name="T78" fmla="*/ 19 w 492"/>
                <a:gd name="T79" fmla="*/ 69 h 561"/>
                <a:gd name="T80" fmla="*/ 18 w 492"/>
                <a:gd name="T81" fmla="*/ 100 h 561"/>
                <a:gd name="T82" fmla="*/ 14 w 492"/>
                <a:gd name="T83" fmla="*/ 134 h 561"/>
                <a:gd name="T84" fmla="*/ 31 w 492"/>
                <a:gd name="T85" fmla="*/ 180 h 561"/>
                <a:gd name="T86" fmla="*/ 86 w 492"/>
                <a:gd name="T87" fmla="*/ 147 h 561"/>
                <a:gd name="T88" fmla="*/ 139 w 492"/>
                <a:gd name="T89" fmla="*/ 179 h 561"/>
                <a:gd name="T90" fmla="*/ 162 w 492"/>
                <a:gd name="T91" fmla="*/ 237 h 561"/>
                <a:gd name="T92" fmla="*/ 207 w 492"/>
                <a:gd name="T93" fmla="*/ 276 h 561"/>
                <a:gd name="T94" fmla="*/ 251 w 492"/>
                <a:gd name="T95" fmla="*/ 307 h 561"/>
                <a:gd name="T96" fmla="*/ 289 w 492"/>
                <a:gd name="T97" fmla="*/ 317 h 561"/>
                <a:gd name="T98" fmla="*/ 334 w 492"/>
                <a:gd name="T99" fmla="*/ 346 h 561"/>
                <a:gd name="T100" fmla="*/ 357 w 492"/>
                <a:gd name="T101" fmla="*/ 374 h 561"/>
                <a:gd name="T102" fmla="*/ 395 w 492"/>
                <a:gd name="T103" fmla="*/ 418 h 561"/>
                <a:gd name="T104" fmla="*/ 390 w 492"/>
                <a:gd name="T105" fmla="*/ 463 h 561"/>
                <a:gd name="T106" fmla="*/ 75 w 492"/>
                <a:gd name="T107" fmla="*/ 342 h 561"/>
                <a:gd name="T108" fmla="*/ 126 w 492"/>
                <a:gd name="T109" fmla="*/ 355 h 561"/>
                <a:gd name="T110" fmla="*/ 113 w 492"/>
                <a:gd name="T111" fmla="*/ 441 h 561"/>
                <a:gd name="T112" fmla="*/ 71 w 492"/>
                <a:gd name="T113" fmla="*/ 446 h 561"/>
                <a:gd name="T114" fmla="*/ 73 w 492"/>
                <a:gd name="T115" fmla="*/ 395 h 561"/>
                <a:gd name="T116" fmla="*/ 57 w 492"/>
                <a:gd name="T117" fmla="*/ 358 h 5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92" h="561">
                  <a:moveTo>
                    <a:pt x="376" y="476"/>
                  </a:moveTo>
                  <a:cubicBezTo>
                    <a:pt x="377" y="483"/>
                    <a:pt x="377" y="483"/>
                    <a:pt x="377" y="483"/>
                  </a:cubicBezTo>
                  <a:cubicBezTo>
                    <a:pt x="377" y="483"/>
                    <a:pt x="371" y="493"/>
                    <a:pt x="371" y="494"/>
                  </a:cubicBezTo>
                  <a:cubicBezTo>
                    <a:pt x="371" y="495"/>
                    <a:pt x="369" y="499"/>
                    <a:pt x="367" y="502"/>
                  </a:cubicBezTo>
                  <a:cubicBezTo>
                    <a:pt x="366" y="504"/>
                    <a:pt x="360" y="512"/>
                    <a:pt x="360" y="512"/>
                  </a:cubicBezTo>
                  <a:cubicBezTo>
                    <a:pt x="360" y="512"/>
                    <a:pt x="360" y="515"/>
                    <a:pt x="362" y="517"/>
                  </a:cubicBezTo>
                  <a:cubicBezTo>
                    <a:pt x="363" y="519"/>
                    <a:pt x="366" y="522"/>
                    <a:pt x="366" y="525"/>
                  </a:cubicBezTo>
                  <a:cubicBezTo>
                    <a:pt x="366" y="527"/>
                    <a:pt x="371" y="530"/>
                    <a:pt x="371" y="530"/>
                  </a:cubicBezTo>
                  <a:cubicBezTo>
                    <a:pt x="372" y="536"/>
                    <a:pt x="372" y="536"/>
                    <a:pt x="372" y="536"/>
                  </a:cubicBezTo>
                  <a:cubicBezTo>
                    <a:pt x="372" y="536"/>
                    <a:pt x="375" y="539"/>
                    <a:pt x="375" y="540"/>
                  </a:cubicBezTo>
                  <a:cubicBezTo>
                    <a:pt x="374" y="541"/>
                    <a:pt x="369" y="546"/>
                    <a:pt x="369" y="546"/>
                  </a:cubicBezTo>
                  <a:cubicBezTo>
                    <a:pt x="368" y="552"/>
                    <a:pt x="368" y="552"/>
                    <a:pt x="368" y="552"/>
                  </a:cubicBezTo>
                  <a:cubicBezTo>
                    <a:pt x="368" y="555"/>
                    <a:pt x="368" y="555"/>
                    <a:pt x="368" y="555"/>
                  </a:cubicBezTo>
                  <a:cubicBezTo>
                    <a:pt x="368" y="555"/>
                    <a:pt x="369" y="555"/>
                    <a:pt x="368" y="558"/>
                  </a:cubicBezTo>
                  <a:cubicBezTo>
                    <a:pt x="367" y="560"/>
                    <a:pt x="367" y="560"/>
                    <a:pt x="366" y="560"/>
                  </a:cubicBezTo>
                  <a:cubicBezTo>
                    <a:pt x="365" y="561"/>
                    <a:pt x="355" y="560"/>
                    <a:pt x="355" y="560"/>
                  </a:cubicBezTo>
                  <a:cubicBezTo>
                    <a:pt x="345" y="558"/>
                    <a:pt x="345" y="558"/>
                    <a:pt x="345" y="558"/>
                  </a:cubicBezTo>
                  <a:cubicBezTo>
                    <a:pt x="345" y="558"/>
                    <a:pt x="340" y="557"/>
                    <a:pt x="338" y="556"/>
                  </a:cubicBezTo>
                  <a:cubicBezTo>
                    <a:pt x="337" y="555"/>
                    <a:pt x="335" y="554"/>
                    <a:pt x="335" y="554"/>
                  </a:cubicBezTo>
                  <a:cubicBezTo>
                    <a:pt x="332" y="545"/>
                    <a:pt x="332" y="545"/>
                    <a:pt x="332" y="545"/>
                  </a:cubicBezTo>
                  <a:cubicBezTo>
                    <a:pt x="324" y="544"/>
                    <a:pt x="324" y="544"/>
                    <a:pt x="324" y="544"/>
                  </a:cubicBezTo>
                  <a:cubicBezTo>
                    <a:pt x="304" y="541"/>
                    <a:pt x="304" y="541"/>
                    <a:pt x="304" y="541"/>
                  </a:cubicBezTo>
                  <a:cubicBezTo>
                    <a:pt x="304" y="541"/>
                    <a:pt x="297" y="535"/>
                    <a:pt x="296" y="534"/>
                  </a:cubicBezTo>
                  <a:cubicBezTo>
                    <a:pt x="294" y="533"/>
                    <a:pt x="292" y="530"/>
                    <a:pt x="292" y="530"/>
                  </a:cubicBezTo>
                  <a:cubicBezTo>
                    <a:pt x="288" y="529"/>
                    <a:pt x="288" y="529"/>
                    <a:pt x="288" y="529"/>
                  </a:cubicBezTo>
                  <a:cubicBezTo>
                    <a:pt x="280" y="521"/>
                    <a:pt x="280" y="521"/>
                    <a:pt x="280" y="521"/>
                  </a:cubicBezTo>
                  <a:cubicBezTo>
                    <a:pt x="272" y="521"/>
                    <a:pt x="272" y="521"/>
                    <a:pt x="272" y="521"/>
                  </a:cubicBezTo>
                  <a:cubicBezTo>
                    <a:pt x="266" y="517"/>
                    <a:pt x="266" y="517"/>
                    <a:pt x="266" y="517"/>
                  </a:cubicBezTo>
                  <a:cubicBezTo>
                    <a:pt x="259" y="517"/>
                    <a:pt x="259" y="517"/>
                    <a:pt x="259" y="517"/>
                  </a:cubicBezTo>
                  <a:cubicBezTo>
                    <a:pt x="259" y="517"/>
                    <a:pt x="254" y="516"/>
                    <a:pt x="254" y="515"/>
                  </a:cubicBezTo>
                  <a:cubicBezTo>
                    <a:pt x="253" y="513"/>
                    <a:pt x="247" y="510"/>
                    <a:pt x="247" y="510"/>
                  </a:cubicBezTo>
                  <a:cubicBezTo>
                    <a:pt x="247" y="510"/>
                    <a:pt x="247" y="504"/>
                    <a:pt x="247" y="503"/>
                  </a:cubicBezTo>
                  <a:cubicBezTo>
                    <a:pt x="247" y="502"/>
                    <a:pt x="248" y="492"/>
                    <a:pt x="248" y="492"/>
                  </a:cubicBezTo>
                  <a:cubicBezTo>
                    <a:pt x="252" y="487"/>
                    <a:pt x="252" y="487"/>
                    <a:pt x="252" y="487"/>
                  </a:cubicBezTo>
                  <a:cubicBezTo>
                    <a:pt x="258" y="485"/>
                    <a:pt x="258" y="485"/>
                    <a:pt x="258" y="485"/>
                  </a:cubicBezTo>
                  <a:cubicBezTo>
                    <a:pt x="260" y="489"/>
                    <a:pt x="260" y="489"/>
                    <a:pt x="260" y="489"/>
                  </a:cubicBezTo>
                  <a:cubicBezTo>
                    <a:pt x="267" y="492"/>
                    <a:pt x="267" y="492"/>
                    <a:pt x="267" y="492"/>
                  </a:cubicBezTo>
                  <a:cubicBezTo>
                    <a:pt x="271" y="489"/>
                    <a:pt x="271" y="489"/>
                    <a:pt x="271" y="489"/>
                  </a:cubicBezTo>
                  <a:cubicBezTo>
                    <a:pt x="273" y="483"/>
                    <a:pt x="273" y="483"/>
                    <a:pt x="273" y="483"/>
                  </a:cubicBezTo>
                  <a:cubicBezTo>
                    <a:pt x="279" y="481"/>
                    <a:pt x="279" y="481"/>
                    <a:pt x="279" y="481"/>
                  </a:cubicBezTo>
                  <a:cubicBezTo>
                    <a:pt x="286" y="484"/>
                    <a:pt x="286" y="484"/>
                    <a:pt x="286" y="484"/>
                  </a:cubicBezTo>
                  <a:cubicBezTo>
                    <a:pt x="291" y="489"/>
                    <a:pt x="291" y="489"/>
                    <a:pt x="291" y="489"/>
                  </a:cubicBezTo>
                  <a:cubicBezTo>
                    <a:pt x="301" y="492"/>
                    <a:pt x="301" y="492"/>
                    <a:pt x="301" y="492"/>
                  </a:cubicBezTo>
                  <a:cubicBezTo>
                    <a:pt x="310" y="490"/>
                    <a:pt x="310" y="490"/>
                    <a:pt x="310" y="490"/>
                  </a:cubicBezTo>
                  <a:cubicBezTo>
                    <a:pt x="318" y="489"/>
                    <a:pt x="318" y="489"/>
                    <a:pt x="318" y="489"/>
                  </a:cubicBezTo>
                  <a:cubicBezTo>
                    <a:pt x="318" y="489"/>
                    <a:pt x="322" y="489"/>
                    <a:pt x="324" y="489"/>
                  </a:cubicBezTo>
                  <a:cubicBezTo>
                    <a:pt x="325" y="488"/>
                    <a:pt x="331" y="486"/>
                    <a:pt x="331" y="486"/>
                  </a:cubicBezTo>
                  <a:cubicBezTo>
                    <a:pt x="341" y="483"/>
                    <a:pt x="341" y="483"/>
                    <a:pt x="341" y="483"/>
                  </a:cubicBezTo>
                  <a:cubicBezTo>
                    <a:pt x="347" y="475"/>
                    <a:pt x="347" y="475"/>
                    <a:pt x="347" y="475"/>
                  </a:cubicBezTo>
                  <a:cubicBezTo>
                    <a:pt x="355" y="478"/>
                    <a:pt x="355" y="478"/>
                    <a:pt x="355" y="478"/>
                  </a:cubicBezTo>
                  <a:cubicBezTo>
                    <a:pt x="362" y="479"/>
                    <a:pt x="362" y="479"/>
                    <a:pt x="362" y="479"/>
                  </a:cubicBezTo>
                  <a:cubicBezTo>
                    <a:pt x="365" y="474"/>
                    <a:pt x="365" y="474"/>
                    <a:pt x="365" y="474"/>
                  </a:cubicBezTo>
                  <a:cubicBezTo>
                    <a:pt x="372" y="470"/>
                    <a:pt x="372" y="470"/>
                    <a:pt x="372" y="470"/>
                  </a:cubicBezTo>
                  <a:cubicBezTo>
                    <a:pt x="376" y="476"/>
                    <a:pt x="376" y="476"/>
                    <a:pt x="376" y="476"/>
                  </a:cubicBezTo>
                  <a:close/>
                  <a:moveTo>
                    <a:pt x="388" y="469"/>
                  </a:moveTo>
                  <a:cubicBezTo>
                    <a:pt x="388" y="469"/>
                    <a:pt x="388" y="469"/>
                    <a:pt x="388" y="469"/>
                  </a:cubicBezTo>
                  <a:cubicBezTo>
                    <a:pt x="384" y="473"/>
                    <a:pt x="384" y="473"/>
                    <a:pt x="384" y="473"/>
                  </a:cubicBezTo>
                  <a:cubicBezTo>
                    <a:pt x="380" y="476"/>
                    <a:pt x="380" y="476"/>
                    <a:pt x="380" y="476"/>
                  </a:cubicBezTo>
                  <a:cubicBezTo>
                    <a:pt x="380" y="476"/>
                    <a:pt x="381" y="480"/>
                    <a:pt x="381" y="482"/>
                  </a:cubicBezTo>
                  <a:cubicBezTo>
                    <a:pt x="382" y="484"/>
                    <a:pt x="385" y="489"/>
                    <a:pt x="385" y="489"/>
                  </a:cubicBezTo>
                  <a:cubicBezTo>
                    <a:pt x="395" y="489"/>
                    <a:pt x="395" y="489"/>
                    <a:pt x="395" y="489"/>
                  </a:cubicBezTo>
                  <a:cubicBezTo>
                    <a:pt x="402" y="485"/>
                    <a:pt x="402" y="485"/>
                    <a:pt x="402" y="485"/>
                  </a:cubicBezTo>
                  <a:cubicBezTo>
                    <a:pt x="403" y="478"/>
                    <a:pt x="403" y="478"/>
                    <a:pt x="403" y="478"/>
                  </a:cubicBezTo>
                  <a:cubicBezTo>
                    <a:pt x="406" y="471"/>
                    <a:pt x="406" y="471"/>
                    <a:pt x="406" y="471"/>
                  </a:cubicBezTo>
                  <a:cubicBezTo>
                    <a:pt x="412" y="467"/>
                    <a:pt x="412" y="467"/>
                    <a:pt x="412" y="467"/>
                  </a:cubicBezTo>
                  <a:cubicBezTo>
                    <a:pt x="417" y="462"/>
                    <a:pt x="417" y="462"/>
                    <a:pt x="417" y="462"/>
                  </a:cubicBezTo>
                  <a:cubicBezTo>
                    <a:pt x="420" y="457"/>
                    <a:pt x="420" y="457"/>
                    <a:pt x="420" y="457"/>
                  </a:cubicBezTo>
                  <a:cubicBezTo>
                    <a:pt x="421" y="444"/>
                    <a:pt x="421" y="444"/>
                    <a:pt x="421" y="444"/>
                  </a:cubicBezTo>
                  <a:cubicBezTo>
                    <a:pt x="424" y="434"/>
                    <a:pt x="424" y="434"/>
                    <a:pt x="424" y="434"/>
                  </a:cubicBezTo>
                  <a:cubicBezTo>
                    <a:pt x="440" y="428"/>
                    <a:pt x="440" y="428"/>
                    <a:pt x="440" y="428"/>
                  </a:cubicBezTo>
                  <a:cubicBezTo>
                    <a:pt x="443" y="426"/>
                    <a:pt x="443" y="426"/>
                    <a:pt x="443" y="426"/>
                  </a:cubicBezTo>
                  <a:cubicBezTo>
                    <a:pt x="443" y="426"/>
                    <a:pt x="443" y="424"/>
                    <a:pt x="442" y="422"/>
                  </a:cubicBezTo>
                  <a:cubicBezTo>
                    <a:pt x="442" y="421"/>
                    <a:pt x="439" y="418"/>
                    <a:pt x="439" y="418"/>
                  </a:cubicBezTo>
                  <a:cubicBezTo>
                    <a:pt x="439" y="418"/>
                    <a:pt x="440" y="415"/>
                    <a:pt x="440" y="414"/>
                  </a:cubicBezTo>
                  <a:cubicBezTo>
                    <a:pt x="440" y="413"/>
                    <a:pt x="439" y="406"/>
                    <a:pt x="439" y="406"/>
                  </a:cubicBezTo>
                  <a:cubicBezTo>
                    <a:pt x="437" y="399"/>
                    <a:pt x="437" y="399"/>
                    <a:pt x="437" y="399"/>
                  </a:cubicBezTo>
                  <a:cubicBezTo>
                    <a:pt x="437" y="399"/>
                    <a:pt x="435" y="399"/>
                    <a:pt x="432" y="397"/>
                  </a:cubicBezTo>
                  <a:cubicBezTo>
                    <a:pt x="429" y="396"/>
                    <a:pt x="424" y="393"/>
                    <a:pt x="424" y="393"/>
                  </a:cubicBezTo>
                  <a:cubicBezTo>
                    <a:pt x="419" y="391"/>
                    <a:pt x="419" y="391"/>
                    <a:pt x="419" y="391"/>
                  </a:cubicBezTo>
                  <a:cubicBezTo>
                    <a:pt x="413" y="390"/>
                    <a:pt x="413" y="390"/>
                    <a:pt x="413" y="390"/>
                  </a:cubicBezTo>
                  <a:cubicBezTo>
                    <a:pt x="411" y="385"/>
                    <a:pt x="411" y="385"/>
                    <a:pt x="411" y="385"/>
                  </a:cubicBezTo>
                  <a:cubicBezTo>
                    <a:pt x="415" y="371"/>
                    <a:pt x="415" y="371"/>
                    <a:pt x="415" y="371"/>
                  </a:cubicBezTo>
                  <a:cubicBezTo>
                    <a:pt x="412" y="364"/>
                    <a:pt x="412" y="364"/>
                    <a:pt x="412" y="364"/>
                  </a:cubicBezTo>
                  <a:cubicBezTo>
                    <a:pt x="421" y="354"/>
                    <a:pt x="421" y="354"/>
                    <a:pt x="421" y="354"/>
                  </a:cubicBezTo>
                  <a:cubicBezTo>
                    <a:pt x="425" y="347"/>
                    <a:pt x="425" y="347"/>
                    <a:pt x="425" y="347"/>
                  </a:cubicBezTo>
                  <a:cubicBezTo>
                    <a:pt x="430" y="343"/>
                    <a:pt x="430" y="343"/>
                    <a:pt x="430" y="343"/>
                  </a:cubicBezTo>
                  <a:cubicBezTo>
                    <a:pt x="438" y="345"/>
                    <a:pt x="438" y="345"/>
                    <a:pt x="438" y="345"/>
                  </a:cubicBezTo>
                  <a:cubicBezTo>
                    <a:pt x="441" y="349"/>
                    <a:pt x="441" y="349"/>
                    <a:pt x="441" y="349"/>
                  </a:cubicBezTo>
                  <a:cubicBezTo>
                    <a:pt x="446" y="350"/>
                    <a:pt x="446" y="350"/>
                    <a:pt x="446" y="350"/>
                  </a:cubicBezTo>
                  <a:cubicBezTo>
                    <a:pt x="455" y="350"/>
                    <a:pt x="455" y="350"/>
                    <a:pt x="455" y="350"/>
                  </a:cubicBezTo>
                  <a:cubicBezTo>
                    <a:pt x="465" y="352"/>
                    <a:pt x="465" y="352"/>
                    <a:pt x="465" y="352"/>
                  </a:cubicBezTo>
                  <a:cubicBezTo>
                    <a:pt x="469" y="358"/>
                    <a:pt x="469" y="358"/>
                    <a:pt x="469" y="358"/>
                  </a:cubicBezTo>
                  <a:cubicBezTo>
                    <a:pt x="473" y="365"/>
                    <a:pt x="473" y="365"/>
                    <a:pt x="473" y="365"/>
                  </a:cubicBezTo>
                  <a:cubicBezTo>
                    <a:pt x="473" y="365"/>
                    <a:pt x="475" y="368"/>
                    <a:pt x="476" y="369"/>
                  </a:cubicBezTo>
                  <a:cubicBezTo>
                    <a:pt x="476" y="369"/>
                    <a:pt x="480" y="372"/>
                    <a:pt x="481" y="372"/>
                  </a:cubicBezTo>
                  <a:cubicBezTo>
                    <a:pt x="482" y="373"/>
                    <a:pt x="488" y="374"/>
                    <a:pt x="488" y="374"/>
                  </a:cubicBezTo>
                  <a:cubicBezTo>
                    <a:pt x="488" y="374"/>
                    <a:pt x="488" y="367"/>
                    <a:pt x="489" y="365"/>
                  </a:cubicBezTo>
                  <a:cubicBezTo>
                    <a:pt x="490" y="364"/>
                    <a:pt x="492" y="360"/>
                    <a:pt x="492" y="359"/>
                  </a:cubicBezTo>
                  <a:cubicBezTo>
                    <a:pt x="492" y="358"/>
                    <a:pt x="490" y="351"/>
                    <a:pt x="490" y="351"/>
                  </a:cubicBezTo>
                  <a:cubicBezTo>
                    <a:pt x="483" y="343"/>
                    <a:pt x="483" y="343"/>
                    <a:pt x="483" y="343"/>
                  </a:cubicBezTo>
                  <a:cubicBezTo>
                    <a:pt x="476" y="338"/>
                    <a:pt x="476" y="338"/>
                    <a:pt x="476" y="338"/>
                  </a:cubicBezTo>
                  <a:cubicBezTo>
                    <a:pt x="459" y="327"/>
                    <a:pt x="459" y="327"/>
                    <a:pt x="459" y="327"/>
                  </a:cubicBezTo>
                  <a:cubicBezTo>
                    <a:pt x="435" y="319"/>
                    <a:pt x="435" y="319"/>
                    <a:pt x="435" y="319"/>
                  </a:cubicBezTo>
                  <a:cubicBezTo>
                    <a:pt x="419" y="309"/>
                    <a:pt x="419" y="309"/>
                    <a:pt x="419" y="309"/>
                  </a:cubicBezTo>
                  <a:cubicBezTo>
                    <a:pt x="406" y="306"/>
                    <a:pt x="406" y="306"/>
                    <a:pt x="406" y="306"/>
                  </a:cubicBezTo>
                  <a:cubicBezTo>
                    <a:pt x="406" y="306"/>
                    <a:pt x="392" y="299"/>
                    <a:pt x="391" y="299"/>
                  </a:cubicBezTo>
                  <a:cubicBezTo>
                    <a:pt x="390" y="299"/>
                    <a:pt x="387" y="298"/>
                    <a:pt x="387" y="298"/>
                  </a:cubicBezTo>
                  <a:cubicBezTo>
                    <a:pt x="387" y="298"/>
                    <a:pt x="379" y="296"/>
                    <a:pt x="379" y="295"/>
                  </a:cubicBezTo>
                  <a:cubicBezTo>
                    <a:pt x="378" y="294"/>
                    <a:pt x="377" y="291"/>
                    <a:pt x="376" y="290"/>
                  </a:cubicBezTo>
                  <a:cubicBezTo>
                    <a:pt x="376" y="289"/>
                    <a:pt x="377" y="286"/>
                    <a:pt x="377" y="286"/>
                  </a:cubicBezTo>
                  <a:cubicBezTo>
                    <a:pt x="381" y="282"/>
                    <a:pt x="381" y="282"/>
                    <a:pt x="381" y="282"/>
                  </a:cubicBezTo>
                  <a:cubicBezTo>
                    <a:pt x="381" y="282"/>
                    <a:pt x="385" y="278"/>
                    <a:pt x="385" y="277"/>
                  </a:cubicBezTo>
                  <a:cubicBezTo>
                    <a:pt x="385" y="276"/>
                    <a:pt x="386" y="270"/>
                    <a:pt x="386" y="270"/>
                  </a:cubicBezTo>
                  <a:cubicBezTo>
                    <a:pt x="381" y="268"/>
                    <a:pt x="381" y="268"/>
                    <a:pt x="381" y="268"/>
                  </a:cubicBezTo>
                  <a:cubicBezTo>
                    <a:pt x="369" y="269"/>
                    <a:pt x="369" y="269"/>
                    <a:pt x="369" y="269"/>
                  </a:cubicBezTo>
                  <a:cubicBezTo>
                    <a:pt x="350" y="271"/>
                    <a:pt x="350" y="271"/>
                    <a:pt x="350" y="271"/>
                  </a:cubicBezTo>
                  <a:cubicBezTo>
                    <a:pt x="340" y="271"/>
                    <a:pt x="340" y="271"/>
                    <a:pt x="340" y="271"/>
                  </a:cubicBezTo>
                  <a:cubicBezTo>
                    <a:pt x="327" y="263"/>
                    <a:pt x="327" y="263"/>
                    <a:pt x="327" y="263"/>
                  </a:cubicBezTo>
                  <a:cubicBezTo>
                    <a:pt x="316" y="254"/>
                    <a:pt x="316" y="254"/>
                    <a:pt x="316" y="254"/>
                  </a:cubicBezTo>
                  <a:cubicBezTo>
                    <a:pt x="309" y="250"/>
                    <a:pt x="309" y="250"/>
                    <a:pt x="309" y="250"/>
                  </a:cubicBezTo>
                  <a:cubicBezTo>
                    <a:pt x="299" y="239"/>
                    <a:pt x="299" y="239"/>
                    <a:pt x="299" y="239"/>
                  </a:cubicBezTo>
                  <a:cubicBezTo>
                    <a:pt x="294" y="232"/>
                    <a:pt x="294" y="232"/>
                    <a:pt x="294" y="232"/>
                  </a:cubicBezTo>
                  <a:cubicBezTo>
                    <a:pt x="294" y="232"/>
                    <a:pt x="291" y="222"/>
                    <a:pt x="290" y="218"/>
                  </a:cubicBezTo>
                  <a:cubicBezTo>
                    <a:pt x="289" y="215"/>
                    <a:pt x="281" y="204"/>
                    <a:pt x="281" y="204"/>
                  </a:cubicBezTo>
                  <a:cubicBezTo>
                    <a:pt x="281" y="204"/>
                    <a:pt x="277" y="195"/>
                    <a:pt x="277" y="194"/>
                  </a:cubicBezTo>
                  <a:cubicBezTo>
                    <a:pt x="277" y="193"/>
                    <a:pt x="275" y="186"/>
                    <a:pt x="275" y="186"/>
                  </a:cubicBezTo>
                  <a:cubicBezTo>
                    <a:pt x="262" y="180"/>
                    <a:pt x="262" y="180"/>
                    <a:pt x="262" y="180"/>
                  </a:cubicBezTo>
                  <a:cubicBezTo>
                    <a:pt x="245" y="170"/>
                    <a:pt x="245" y="170"/>
                    <a:pt x="245" y="170"/>
                  </a:cubicBezTo>
                  <a:cubicBezTo>
                    <a:pt x="231" y="161"/>
                    <a:pt x="231" y="161"/>
                    <a:pt x="231" y="161"/>
                  </a:cubicBezTo>
                  <a:cubicBezTo>
                    <a:pt x="224" y="151"/>
                    <a:pt x="224" y="151"/>
                    <a:pt x="224" y="151"/>
                  </a:cubicBezTo>
                  <a:cubicBezTo>
                    <a:pt x="218" y="135"/>
                    <a:pt x="218" y="135"/>
                    <a:pt x="218" y="135"/>
                  </a:cubicBezTo>
                  <a:cubicBezTo>
                    <a:pt x="217" y="122"/>
                    <a:pt x="217" y="122"/>
                    <a:pt x="217" y="122"/>
                  </a:cubicBezTo>
                  <a:cubicBezTo>
                    <a:pt x="224" y="119"/>
                    <a:pt x="224" y="119"/>
                    <a:pt x="224" y="119"/>
                  </a:cubicBezTo>
                  <a:cubicBezTo>
                    <a:pt x="224" y="113"/>
                    <a:pt x="224" y="113"/>
                    <a:pt x="224" y="113"/>
                  </a:cubicBezTo>
                  <a:cubicBezTo>
                    <a:pt x="218" y="109"/>
                    <a:pt x="218" y="109"/>
                    <a:pt x="218" y="109"/>
                  </a:cubicBezTo>
                  <a:cubicBezTo>
                    <a:pt x="218" y="103"/>
                    <a:pt x="218" y="103"/>
                    <a:pt x="218" y="103"/>
                  </a:cubicBezTo>
                  <a:cubicBezTo>
                    <a:pt x="215" y="101"/>
                    <a:pt x="215" y="101"/>
                    <a:pt x="215" y="101"/>
                  </a:cubicBezTo>
                  <a:cubicBezTo>
                    <a:pt x="211" y="96"/>
                    <a:pt x="211" y="96"/>
                    <a:pt x="211" y="96"/>
                  </a:cubicBezTo>
                  <a:cubicBezTo>
                    <a:pt x="219" y="92"/>
                    <a:pt x="219" y="92"/>
                    <a:pt x="219" y="92"/>
                  </a:cubicBezTo>
                  <a:cubicBezTo>
                    <a:pt x="219" y="92"/>
                    <a:pt x="222" y="88"/>
                    <a:pt x="226" y="88"/>
                  </a:cubicBezTo>
                  <a:cubicBezTo>
                    <a:pt x="230" y="88"/>
                    <a:pt x="233" y="84"/>
                    <a:pt x="233" y="84"/>
                  </a:cubicBezTo>
                  <a:cubicBezTo>
                    <a:pt x="233" y="84"/>
                    <a:pt x="236" y="81"/>
                    <a:pt x="237" y="81"/>
                  </a:cubicBezTo>
                  <a:cubicBezTo>
                    <a:pt x="239" y="81"/>
                    <a:pt x="241" y="80"/>
                    <a:pt x="243" y="79"/>
                  </a:cubicBezTo>
                  <a:cubicBezTo>
                    <a:pt x="244" y="79"/>
                    <a:pt x="247" y="78"/>
                    <a:pt x="247" y="78"/>
                  </a:cubicBezTo>
                  <a:cubicBezTo>
                    <a:pt x="247" y="77"/>
                    <a:pt x="248" y="70"/>
                    <a:pt x="249" y="70"/>
                  </a:cubicBezTo>
                  <a:cubicBezTo>
                    <a:pt x="250" y="70"/>
                    <a:pt x="252" y="74"/>
                    <a:pt x="255" y="74"/>
                  </a:cubicBezTo>
                  <a:cubicBezTo>
                    <a:pt x="256" y="74"/>
                    <a:pt x="258" y="76"/>
                    <a:pt x="259" y="75"/>
                  </a:cubicBezTo>
                  <a:cubicBezTo>
                    <a:pt x="261" y="74"/>
                    <a:pt x="262" y="71"/>
                    <a:pt x="262" y="71"/>
                  </a:cubicBezTo>
                  <a:cubicBezTo>
                    <a:pt x="263" y="70"/>
                    <a:pt x="264" y="69"/>
                    <a:pt x="267" y="68"/>
                  </a:cubicBezTo>
                  <a:cubicBezTo>
                    <a:pt x="267" y="68"/>
                    <a:pt x="267" y="68"/>
                    <a:pt x="267" y="68"/>
                  </a:cubicBezTo>
                  <a:cubicBezTo>
                    <a:pt x="267" y="68"/>
                    <a:pt x="265" y="67"/>
                    <a:pt x="265" y="67"/>
                  </a:cubicBezTo>
                  <a:cubicBezTo>
                    <a:pt x="265" y="66"/>
                    <a:pt x="265" y="66"/>
                    <a:pt x="266" y="65"/>
                  </a:cubicBezTo>
                  <a:cubicBezTo>
                    <a:pt x="266" y="64"/>
                    <a:pt x="266" y="64"/>
                    <a:pt x="267" y="63"/>
                  </a:cubicBezTo>
                  <a:cubicBezTo>
                    <a:pt x="267" y="63"/>
                    <a:pt x="267" y="61"/>
                    <a:pt x="267" y="61"/>
                  </a:cubicBezTo>
                  <a:cubicBezTo>
                    <a:pt x="267" y="61"/>
                    <a:pt x="268" y="60"/>
                    <a:pt x="267" y="60"/>
                  </a:cubicBezTo>
                  <a:cubicBezTo>
                    <a:pt x="267" y="59"/>
                    <a:pt x="266" y="58"/>
                    <a:pt x="266" y="58"/>
                  </a:cubicBezTo>
                  <a:cubicBezTo>
                    <a:pt x="266" y="58"/>
                    <a:pt x="266" y="58"/>
                    <a:pt x="265" y="58"/>
                  </a:cubicBezTo>
                  <a:cubicBezTo>
                    <a:pt x="265" y="59"/>
                    <a:pt x="265" y="59"/>
                    <a:pt x="265" y="59"/>
                  </a:cubicBezTo>
                  <a:cubicBezTo>
                    <a:pt x="263" y="60"/>
                    <a:pt x="263" y="60"/>
                    <a:pt x="263" y="60"/>
                  </a:cubicBezTo>
                  <a:cubicBezTo>
                    <a:pt x="263" y="60"/>
                    <a:pt x="262" y="58"/>
                    <a:pt x="262" y="58"/>
                  </a:cubicBezTo>
                  <a:cubicBezTo>
                    <a:pt x="261" y="58"/>
                    <a:pt x="261" y="58"/>
                    <a:pt x="261" y="57"/>
                  </a:cubicBezTo>
                  <a:cubicBezTo>
                    <a:pt x="261" y="57"/>
                    <a:pt x="262" y="56"/>
                    <a:pt x="262" y="56"/>
                  </a:cubicBezTo>
                  <a:cubicBezTo>
                    <a:pt x="262" y="56"/>
                    <a:pt x="261" y="55"/>
                    <a:pt x="261" y="55"/>
                  </a:cubicBezTo>
                  <a:cubicBezTo>
                    <a:pt x="261" y="55"/>
                    <a:pt x="262" y="53"/>
                    <a:pt x="263" y="53"/>
                  </a:cubicBezTo>
                  <a:cubicBezTo>
                    <a:pt x="264" y="52"/>
                    <a:pt x="266" y="50"/>
                    <a:pt x="266" y="50"/>
                  </a:cubicBezTo>
                  <a:cubicBezTo>
                    <a:pt x="267" y="48"/>
                    <a:pt x="267" y="48"/>
                    <a:pt x="267" y="48"/>
                  </a:cubicBezTo>
                  <a:cubicBezTo>
                    <a:pt x="266" y="47"/>
                    <a:pt x="266" y="47"/>
                    <a:pt x="266" y="47"/>
                  </a:cubicBezTo>
                  <a:cubicBezTo>
                    <a:pt x="266" y="47"/>
                    <a:pt x="265" y="48"/>
                    <a:pt x="265" y="48"/>
                  </a:cubicBezTo>
                  <a:cubicBezTo>
                    <a:pt x="263" y="47"/>
                    <a:pt x="263" y="47"/>
                    <a:pt x="263" y="47"/>
                  </a:cubicBezTo>
                  <a:cubicBezTo>
                    <a:pt x="261" y="46"/>
                    <a:pt x="261" y="46"/>
                    <a:pt x="261" y="46"/>
                  </a:cubicBezTo>
                  <a:cubicBezTo>
                    <a:pt x="258" y="46"/>
                    <a:pt x="258" y="46"/>
                    <a:pt x="258" y="46"/>
                  </a:cubicBezTo>
                  <a:cubicBezTo>
                    <a:pt x="256" y="44"/>
                    <a:pt x="256" y="44"/>
                    <a:pt x="256" y="44"/>
                  </a:cubicBezTo>
                  <a:cubicBezTo>
                    <a:pt x="257" y="42"/>
                    <a:pt x="257" y="42"/>
                    <a:pt x="257" y="42"/>
                  </a:cubicBezTo>
                  <a:cubicBezTo>
                    <a:pt x="257" y="40"/>
                    <a:pt x="257" y="40"/>
                    <a:pt x="257" y="40"/>
                  </a:cubicBezTo>
                  <a:cubicBezTo>
                    <a:pt x="257" y="40"/>
                    <a:pt x="259" y="38"/>
                    <a:pt x="259" y="38"/>
                  </a:cubicBezTo>
                  <a:cubicBezTo>
                    <a:pt x="260" y="37"/>
                    <a:pt x="262" y="36"/>
                    <a:pt x="262" y="36"/>
                  </a:cubicBezTo>
                  <a:cubicBezTo>
                    <a:pt x="263" y="34"/>
                    <a:pt x="263" y="34"/>
                    <a:pt x="263" y="34"/>
                  </a:cubicBezTo>
                  <a:cubicBezTo>
                    <a:pt x="263" y="34"/>
                    <a:pt x="264" y="33"/>
                    <a:pt x="265" y="33"/>
                  </a:cubicBezTo>
                  <a:cubicBezTo>
                    <a:pt x="266" y="33"/>
                    <a:pt x="266" y="34"/>
                    <a:pt x="266" y="33"/>
                  </a:cubicBezTo>
                  <a:cubicBezTo>
                    <a:pt x="267" y="33"/>
                    <a:pt x="267" y="31"/>
                    <a:pt x="267" y="30"/>
                  </a:cubicBezTo>
                  <a:cubicBezTo>
                    <a:pt x="267" y="27"/>
                    <a:pt x="267" y="27"/>
                    <a:pt x="267" y="27"/>
                  </a:cubicBezTo>
                  <a:cubicBezTo>
                    <a:pt x="262" y="28"/>
                    <a:pt x="262" y="28"/>
                    <a:pt x="262" y="28"/>
                  </a:cubicBezTo>
                  <a:cubicBezTo>
                    <a:pt x="262" y="28"/>
                    <a:pt x="257" y="27"/>
                    <a:pt x="254" y="27"/>
                  </a:cubicBezTo>
                  <a:cubicBezTo>
                    <a:pt x="250" y="27"/>
                    <a:pt x="242" y="25"/>
                    <a:pt x="242" y="25"/>
                  </a:cubicBezTo>
                  <a:cubicBezTo>
                    <a:pt x="232" y="22"/>
                    <a:pt x="232" y="22"/>
                    <a:pt x="232" y="22"/>
                  </a:cubicBezTo>
                  <a:cubicBezTo>
                    <a:pt x="226" y="22"/>
                    <a:pt x="226" y="22"/>
                    <a:pt x="226" y="22"/>
                  </a:cubicBezTo>
                  <a:cubicBezTo>
                    <a:pt x="217" y="21"/>
                    <a:pt x="217" y="21"/>
                    <a:pt x="217" y="21"/>
                  </a:cubicBezTo>
                  <a:cubicBezTo>
                    <a:pt x="217" y="21"/>
                    <a:pt x="216" y="19"/>
                    <a:pt x="215" y="18"/>
                  </a:cubicBezTo>
                  <a:cubicBezTo>
                    <a:pt x="215" y="17"/>
                    <a:pt x="212" y="15"/>
                    <a:pt x="212" y="15"/>
                  </a:cubicBezTo>
                  <a:cubicBezTo>
                    <a:pt x="212" y="13"/>
                    <a:pt x="212" y="13"/>
                    <a:pt x="212" y="13"/>
                  </a:cubicBezTo>
                  <a:cubicBezTo>
                    <a:pt x="210" y="8"/>
                    <a:pt x="210" y="8"/>
                    <a:pt x="210" y="8"/>
                  </a:cubicBezTo>
                  <a:cubicBezTo>
                    <a:pt x="208" y="4"/>
                    <a:pt x="208" y="4"/>
                    <a:pt x="208" y="4"/>
                  </a:cubicBezTo>
                  <a:cubicBezTo>
                    <a:pt x="210" y="1"/>
                    <a:pt x="210" y="1"/>
                    <a:pt x="210" y="1"/>
                  </a:cubicBezTo>
                  <a:cubicBezTo>
                    <a:pt x="208" y="0"/>
                    <a:pt x="208" y="0"/>
                    <a:pt x="208" y="0"/>
                  </a:cubicBezTo>
                  <a:cubicBezTo>
                    <a:pt x="208" y="0"/>
                    <a:pt x="204" y="1"/>
                    <a:pt x="202" y="1"/>
                  </a:cubicBezTo>
                  <a:cubicBezTo>
                    <a:pt x="201" y="2"/>
                    <a:pt x="195" y="3"/>
                    <a:pt x="195" y="3"/>
                  </a:cubicBezTo>
                  <a:cubicBezTo>
                    <a:pt x="193" y="4"/>
                    <a:pt x="193" y="4"/>
                    <a:pt x="193" y="4"/>
                  </a:cubicBezTo>
                  <a:cubicBezTo>
                    <a:pt x="185" y="4"/>
                    <a:pt x="185" y="4"/>
                    <a:pt x="185" y="4"/>
                  </a:cubicBezTo>
                  <a:cubicBezTo>
                    <a:pt x="177" y="5"/>
                    <a:pt x="177" y="5"/>
                    <a:pt x="177" y="5"/>
                  </a:cubicBezTo>
                  <a:cubicBezTo>
                    <a:pt x="174" y="7"/>
                    <a:pt x="174" y="7"/>
                    <a:pt x="174" y="7"/>
                  </a:cubicBezTo>
                  <a:cubicBezTo>
                    <a:pt x="168" y="10"/>
                    <a:pt x="168" y="10"/>
                    <a:pt x="168" y="10"/>
                  </a:cubicBezTo>
                  <a:cubicBezTo>
                    <a:pt x="168" y="14"/>
                    <a:pt x="168" y="14"/>
                    <a:pt x="168" y="14"/>
                  </a:cubicBezTo>
                  <a:cubicBezTo>
                    <a:pt x="165" y="18"/>
                    <a:pt x="165" y="18"/>
                    <a:pt x="165" y="18"/>
                  </a:cubicBezTo>
                  <a:cubicBezTo>
                    <a:pt x="160" y="18"/>
                    <a:pt x="160" y="18"/>
                    <a:pt x="160" y="18"/>
                  </a:cubicBezTo>
                  <a:cubicBezTo>
                    <a:pt x="155" y="14"/>
                    <a:pt x="155" y="14"/>
                    <a:pt x="155" y="14"/>
                  </a:cubicBezTo>
                  <a:cubicBezTo>
                    <a:pt x="153" y="16"/>
                    <a:pt x="153" y="16"/>
                    <a:pt x="153" y="16"/>
                  </a:cubicBezTo>
                  <a:cubicBezTo>
                    <a:pt x="148" y="15"/>
                    <a:pt x="148" y="15"/>
                    <a:pt x="148" y="15"/>
                  </a:cubicBezTo>
                  <a:cubicBezTo>
                    <a:pt x="147" y="15"/>
                    <a:pt x="147" y="15"/>
                    <a:pt x="147" y="15"/>
                  </a:cubicBezTo>
                  <a:cubicBezTo>
                    <a:pt x="146" y="15"/>
                    <a:pt x="146" y="15"/>
                    <a:pt x="146" y="15"/>
                  </a:cubicBezTo>
                  <a:cubicBezTo>
                    <a:pt x="146" y="15"/>
                    <a:pt x="145" y="16"/>
                    <a:pt x="145" y="16"/>
                  </a:cubicBezTo>
                  <a:cubicBezTo>
                    <a:pt x="146" y="18"/>
                    <a:pt x="146" y="18"/>
                    <a:pt x="146" y="18"/>
                  </a:cubicBezTo>
                  <a:cubicBezTo>
                    <a:pt x="145" y="19"/>
                    <a:pt x="145" y="19"/>
                    <a:pt x="145" y="19"/>
                  </a:cubicBezTo>
                  <a:cubicBezTo>
                    <a:pt x="146" y="21"/>
                    <a:pt x="146" y="21"/>
                    <a:pt x="146" y="21"/>
                  </a:cubicBezTo>
                  <a:cubicBezTo>
                    <a:pt x="146" y="21"/>
                    <a:pt x="145" y="22"/>
                    <a:pt x="144" y="23"/>
                  </a:cubicBezTo>
                  <a:cubicBezTo>
                    <a:pt x="143" y="23"/>
                    <a:pt x="145" y="25"/>
                    <a:pt x="145" y="25"/>
                  </a:cubicBezTo>
                  <a:cubicBezTo>
                    <a:pt x="145" y="25"/>
                    <a:pt x="146" y="25"/>
                    <a:pt x="148" y="26"/>
                  </a:cubicBezTo>
                  <a:cubicBezTo>
                    <a:pt x="149" y="27"/>
                    <a:pt x="148" y="27"/>
                    <a:pt x="148" y="27"/>
                  </a:cubicBezTo>
                  <a:cubicBezTo>
                    <a:pt x="148" y="28"/>
                    <a:pt x="148" y="29"/>
                    <a:pt x="147" y="29"/>
                  </a:cubicBezTo>
                  <a:cubicBezTo>
                    <a:pt x="147" y="30"/>
                    <a:pt x="147" y="30"/>
                    <a:pt x="147" y="30"/>
                  </a:cubicBezTo>
                  <a:cubicBezTo>
                    <a:pt x="146" y="30"/>
                    <a:pt x="146" y="30"/>
                    <a:pt x="146" y="30"/>
                  </a:cubicBezTo>
                  <a:cubicBezTo>
                    <a:pt x="146" y="30"/>
                    <a:pt x="143" y="31"/>
                    <a:pt x="143" y="30"/>
                  </a:cubicBezTo>
                  <a:cubicBezTo>
                    <a:pt x="142" y="30"/>
                    <a:pt x="143" y="30"/>
                    <a:pt x="143" y="30"/>
                  </a:cubicBezTo>
                  <a:cubicBezTo>
                    <a:pt x="142" y="30"/>
                    <a:pt x="142" y="30"/>
                    <a:pt x="142" y="30"/>
                  </a:cubicBezTo>
                  <a:cubicBezTo>
                    <a:pt x="142" y="30"/>
                    <a:pt x="139" y="28"/>
                    <a:pt x="139" y="28"/>
                  </a:cubicBezTo>
                  <a:cubicBezTo>
                    <a:pt x="139" y="27"/>
                    <a:pt x="139" y="27"/>
                    <a:pt x="139" y="27"/>
                  </a:cubicBezTo>
                  <a:cubicBezTo>
                    <a:pt x="139" y="27"/>
                    <a:pt x="138" y="26"/>
                    <a:pt x="138" y="26"/>
                  </a:cubicBezTo>
                  <a:cubicBezTo>
                    <a:pt x="137" y="26"/>
                    <a:pt x="137" y="27"/>
                    <a:pt x="137" y="27"/>
                  </a:cubicBezTo>
                  <a:cubicBezTo>
                    <a:pt x="136" y="27"/>
                    <a:pt x="135" y="27"/>
                    <a:pt x="134" y="27"/>
                  </a:cubicBezTo>
                  <a:cubicBezTo>
                    <a:pt x="134" y="27"/>
                    <a:pt x="134" y="28"/>
                    <a:pt x="133" y="28"/>
                  </a:cubicBezTo>
                  <a:cubicBezTo>
                    <a:pt x="133" y="29"/>
                    <a:pt x="133" y="29"/>
                    <a:pt x="133" y="30"/>
                  </a:cubicBezTo>
                  <a:cubicBezTo>
                    <a:pt x="132" y="30"/>
                    <a:pt x="132" y="31"/>
                    <a:pt x="132" y="31"/>
                  </a:cubicBezTo>
                  <a:cubicBezTo>
                    <a:pt x="132" y="32"/>
                    <a:pt x="132" y="32"/>
                    <a:pt x="132" y="32"/>
                  </a:cubicBezTo>
                  <a:cubicBezTo>
                    <a:pt x="131" y="34"/>
                    <a:pt x="131" y="34"/>
                    <a:pt x="131" y="34"/>
                  </a:cubicBezTo>
                  <a:cubicBezTo>
                    <a:pt x="132" y="34"/>
                    <a:pt x="132" y="34"/>
                    <a:pt x="132" y="34"/>
                  </a:cubicBezTo>
                  <a:cubicBezTo>
                    <a:pt x="132" y="34"/>
                    <a:pt x="132" y="36"/>
                    <a:pt x="132" y="36"/>
                  </a:cubicBezTo>
                  <a:cubicBezTo>
                    <a:pt x="132" y="37"/>
                    <a:pt x="132" y="37"/>
                    <a:pt x="132" y="37"/>
                  </a:cubicBezTo>
                  <a:cubicBezTo>
                    <a:pt x="133" y="38"/>
                    <a:pt x="134" y="37"/>
                    <a:pt x="134" y="37"/>
                  </a:cubicBezTo>
                  <a:cubicBezTo>
                    <a:pt x="134" y="37"/>
                    <a:pt x="135" y="38"/>
                    <a:pt x="135" y="39"/>
                  </a:cubicBezTo>
                  <a:cubicBezTo>
                    <a:pt x="136" y="39"/>
                    <a:pt x="135" y="40"/>
                    <a:pt x="135" y="40"/>
                  </a:cubicBezTo>
                  <a:cubicBezTo>
                    <a:pt x="135" y="40"/>
                    <a:pt x="134" y="41"/>
                    <a:pt x="134" y="41"/>
                  </a:cubicBezTo>
                  <a:cubicBezTo>
                    <a:pt x="133" y="41"/>
                    <a:pt x="133" y="41"/>
                    <a:pt x="134" y="42"/>
                  </a:cubicBezTo>
                  <a:cubicBezTo>
                    <a:pt x="134" y="43"/>
                    <a:pt x="135" y="43"/>
                    <a:pt x="135" y="43"/>
                  </a:cubicBezTo>
                  <a:cubicBezTo>
                    <a:pt x="136" y="43"/>
                    <a:pt x="136" y="46"/>
                    <a:pt x="136" y="46"/>
                  </a:cubicBezTo>
                  <a:cubicBezTo>
                    <a:pt x="136" y="47"/>
                    <a:pt x="135" y="48"/>
                    <a:pt x="135" y="48"/>
                  </a:cubicBezTo>
                  <a:cubicBezTo>
                    <a:pt x="135" y="48"/>
                    <a:pt x="135" y="48"/>
                    <a:pt x="135" y="48"/>
                  </a:cubicBezTo>
                  <a:cubicBezTo>
                    <a:pt x="134" y="48"/>
                    <a:pt x="134" y="48"/>
                    <a:pt x="134" y="49"/>
                  </a:cubicBezTo>
                  <a:cubicBezTo>
                    <a:pt x="134" y="49"/>
                    <a:pt x="132" y="49"/>
                    <a:pt x="132" y="49"/>
                  </a:cubicBezTo>
                  <a:cubicBezTo>
                    <a:pt x="132" y="49"/>
                    <a:pt x="133" y="47"/>
                    <a:pt x="132" y="47"/>
                  </a:cubicBezTo>
                  <a:cubicBezTo>
                    <a:pt x="132" y="46"/>
                    <a:pt x="131" y="46"/>
                    <a:pt x="130" y="45"/>
                  </a:cubicBezTo>
                  <a:cubicBezTo>
                    <a:pt x="129" y="43"/>
                    <a:pt x="130" y="43"/>
                    <a:pt x="130" y="43"/>
                  </a:cubicBezTo>
                  <a:cubicBezTo>
                    <a:pt x="130" y="43"/>
                    <a:pt x="130" y="43"/>
                    <a:pt x="129" y="42"/>
                  </a:cubicBezTo>
                  <a:cubicBezTo>
                    <a:pt x="129" y="41"/>
                    <a:pt x="129" y="40"/>
                    <a:pt x="129" y="40"/>
                  </a:cubicBezTo>
                  <a:cubicBezTo>
                    <a:pt x="129" y="40"/>
                    <a:pt x="127" y="40"/>
                    <a:pt x="126" y="40"/>
                  </a:cubicBezTo>
                  <a:cubicBezTo>
                    <a:pt x="124" y="40"/>
                    <a:pt x="125" y="41"/>
                    <a:pt x="125" y="41"/>
                  </a:cubicBezTo>
                  <a:cubicBezTo>
                    <a:pt x="123" y="41"/>
                    <a:pt x="123" y="41"/>
                    <a:pt x="123" y="41"/>
                  </a:cubicBezTo>
                  <a:cubicBezTo>
                    <a:pt x="123" y="41"/>
                    <a:pt x="122" y="42"/>
                    <a:pt x="122" y="42"/>
                  </a:cubicBezTo>
                  <a:cubicBezTo>
                    <a:pt x="121" y="43"/>
                    <a:pt x="121" y="42"/>
                    <a:pt x="120" y="42"/>
                  </a:cubicBezTo>
                  <a:cubicBezTo>
                    <a:pt x="120" y="42"/>
                    <a:pt x="119" y="42"/>
                    <a:pt x="119" y="42"/>
                  </a:cubicBezTo>
                  <a:cubicBezTo>
                    <a:pt x="119" y="42"/>
                    <a:pt x="118" y="43"/>
                    <a:pt x="119" y="44"/>
                  </a:cubicBezTo>
                  <a:cubicBezTo>
                    <a:pt x="119" y="45"/>
                    <a:pt x="119" y="45"/>
                    <a:pt x="118" y="45"/>
                  </a:cubicBezTo>
                  <a:cubicBezTo>
                    <a:pt x="118" y="46"/>
                    <a:pt x="116" y="45"/>
                    <a:pt x="114" y="45"/>
                  </a:cubicBezTo>
                  <a:cubicBezTo>
                    <a:pt x="111" y="45"/>
                    <a:pt x="113" y="44"/>
                    <a:pt x="112" y="44"/>
                  </a:cubicBezTo>
                  <a:cubicBezTo>
                    <a:pt x="112" y="43"/>
                    <a:pt x="110" y="43"/>
                    <a:pt x="110" y="42"/>
                  </a:cubicBezTo>
                  <a:cubicBezTo>
                    <a:pt x="110" y="40"/>
                    <a:pt x="110" y="40"/>
                    <a:pt x="110" y="39"/>
                  </a:cubicBezTo>
                  <a:cubicBezTo>
                    <a:pt x="110" y="38"/>
                    <a:pt x="109" y="37"/>
                    <a:pt x="109" y="37"/>
                  </a:cubicBezTo>
                  <a:cubicBezTo>
                    <a:pt x="108" y="36"/>
                    <a:pt x="109" y="35"/>
                    <a:pt x="110" y="35"/>
                  </a:cubicBezTo>
                  <a:cubicBezTo>
                    <a:pt x="110" y="34"/>
                    <a:pt x="109" y="34"/>
                    <a:pt x="109" y="34"/>
                  </a:cubicBezTo>
                  <a:cubicBezTo>
                    <a:pt x="107" y="35"/>
                    <a:pt x="107" y="35"/>
                    <a:pt x="107" y="35"/>
                  </a:cubicBezTo>
                  <a:cubicBezTo>
                    <a:pt x="106" y="35"/>
                    <a:pt x="106" y="35"/>
                    <a:pt x="106" y="35"/>
                  </a:cubicBezTo>
                  <a:cubicBezTo>
                    <a:pt x="106" y="35"/>
                    <a:pt x="105" y="34"/>
                    <a:pt x="104" y="34"/>
                  </a:cubicBezTo>
                  <a:cubicBezTo>
                    <a:pt x="104" y="33"/>
                    <a:pt x="103" y="34"/>
                    <a:pt x="103" y="34"/>
                  </a:cubicBezTo>
                  <a:cubicBezTo>
                    <a:pt x="101" y="36"/>
                    <a:pt x="101" y="36"/>
                    <a:pt x="101" y="36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2" y="39"/>
                    <a:pt x="102" y="39"/>
                    <a:pt x="102" y="39"/>
                  </a:cubicBezTo>
                  <a:cubicBezTo>
                    <a:pt x="102" y="41"/>
                    <a:pt x="102" y="41"/>
                    <a:pt x="102" y="41"/>
                  </a:cubicBezTo>
                  <a:cubicBezTo>
                    <a:pt x="102" y="41"/>
                    <a:pt x="102" y="42"/>
                    <a:pt x="102" y="43"/>
                  </a:cubicBezTo>
                  <a:cubicBezTo>
                    <a:pt x="102" y="43"/>
                    <a:pt x="102" y="44"/>
                    <a:pt x="102" y="44"/>
                  </a:cubicBezTo>
                  <a:cubicBezTo>
                    <a:pt x="102" y="45"/>
                    <a:pt x="102" y="45"/>
                    <a:pt x="102" y="45"/>
                  </a:cubicBezTo>
                  <a:cubicBezTo>
                    <a:pt x="102" y="45"/>
                    <a:pt x="101" y="46"/>
                    <a:pt x="101" y="47"/>
                  </a:cubicBezTo>
                  <a:cubicBezTo>
                    <a:pt x="101" y="47"/>
                    <a:pt x="101" y="48"/>
                    <a:pt x="101" y="49"/>
                  </a:cubicBezTo>
                  <a:cubicBezTo>
                    <a:pt x="100" y="50"/>
                    <a:pt x="100" y="50"/>
                    <a:pt x="100" y="50"/>
                  </a:cubicBezTo>
                  <a:cubicBezTo>
                    <a:pt x="100" y="50"/>
                    <a:pt x="99" y="51"/>
                    <a:pt x="99" y="52"/>
                  </a:cubicBezTo>
                  <a:cubicBezTo>
                    <a:pt x="99" y="52"/>
                    <a:pt x="97" y="52"/>
                    <a:pt x="97" y="52"/>
                  </a:cubicBezTo>
                  <a:cubicBezTo>
                    <a:pt x="97" y="52"/>
                    <a:pt x="96" y="54"/>
                    <a:pt x="95" y="54"/>
                  </a:cubicBezTo>
                  <a:cubicBezTo>
                    <a:pt x="95" y="54"/>
                    <a:pt x="95" y="56"/>
                    <a:pt x="95" y="57"/>
                  </a:cubicBezTo>
                  <a:cubicBezTo>
                    <a:pt x="95" y="57"/>
                    <a:pt x="95" y="58"/>
                    <a:pt x="95" y="58"/>
                  </a:cubicBezTo>
                  <a:cubicBezTo>
                    <a:pt x="93" y="59"/>
                    <a:pt x="93" y="59"/>
                    <a:pt x="93" y="59"/>
                  </a:cubicBezTo>
                  <a:cubicBezTo>
                    <a:pt x="93" y="59"/>
                    <a:pt x="94" y="61"/>
                    <a:pt x="94" y="61"/>
                  </a:cubicBezTo>
                  <a:cubicBezTo>
                    <a:pt x="94" y="62"/>
                    <a:pt x="93" y="62"/>
                    <a:pt x="93" y="62"/>
                  </a:cubicBezTo>
                  <a:cubicBezTo>
                    <a:pt x="92" y="63"/>
                    <a:pt x="93" y="63"/>
                    <a:pt x="93" y="64"/>
                  </a:cubicBezTo>
                  <a:cubicBezTo>
                    <a:pt x="92" y="65"/>
                    <a:pt x="93" y="65"/>
                    <a:pt x="93" y="65"/>
                  </a:cubicBezTo>
                  <a:cubicBezTo>
                    <a:pt x="93" y="66"/>
                    <a:pt x="96" y="67"/>
                    <a:pt x="96" y="67"/>
                  </a:cubicBezTo>
                  <a:cubicBezTo>
                    <a:pt x="96" y="67"/>
                    <a:pt x="96" y="67"/>
                    <a:pt x="95" y="68"/>
                  </a:cubicBezTo>
                  <a:cubicBezTo>
                    <a:pt x="93" y="69"/>
                    <a:pt x="94" y="71"/>
                    <a:pt x="94" y="71"/>
                  </a:cubicBezTo>
                  <a:cubicBezTo>
                    <a:pt x="93" y="72"/>
                    <a:pt x="93" y="72"/>
                    <a:pt x="93" y="72"/>
                  </a:cubicBezTo>
                  <a:cubicBezTo>
                    <a:pt x="93" y="72"/>
                    <a:pt x="92" y="71"/>
                    <a:pt x="91" y="71"/>
                  </a:cubicBezTo>
                  <a:cubicBezTo>
                    <a:pt x="91" y="71"/>
                    <a:pt x="91" y="71"/>
                    <a:pt x="89" y="71"/>
                  </a:cubicBezTo>
                  <a:cubicBezTo>
                    <a:pt x="87" y="71"/>
                    <a:pt x="89" y="70"/>
                    <a:pt x="89" y="70"/>
                  </a:cubicBezTo>
                  <a:cubicBezTo>
                    <a:pt x="89" y="70"/>
                    <a:pt x="89" y="68"/>
                    <a:pt x="89" y="67"/>
                  </a:cubicBezTo>
                  <a:cubicBezTo>
                    <a:pt x="89" y="67"/>
                    <a:pt x="89" y="67"/>
                    <a:pt x="89" y="67"/>
                  </a:cubicBezTo>
                  <a:cubicBezTo>
                    <a:pt x="89" y="67"/>
                    <a:pt x="89" y="66"/>
                    <a:pt x="88" y="65"/>
                  </a:cubicBezTo>
                  <a:cubicBezTo>
                    <a:pt x="88" y="64"/>
                    <a:pt x="87" y="64"/>
                    <a:pt x="87" y="64"/>
                  </a:cubicBezTo>
                  <a:cubicBezTo>
                    <a:pt x="84" y="62"/>
                    <a:pt x="84" y="62"/>
                    <a:pt x="84" y="62"/>
                  </a:cubicBezTo>
                  <a:cubicBezTo>
                    <a:pt x="84" y="62"/>
                    <a:pt x="85" y="60"/>
                    <a:pt x="86" y="59"/>
                  </a:cubicBezTo>
                  <a:cubicBezTo>
                    <a:pt x="86" y="59"/>
                    <a:pt x="86" y="59"/>
                    <a:pt x="86" y="59"/>
                  </a:cubicBezTo>
                  <a:cubicBezTo>
                    <a:pt x="86" y="59"/>
                    <a:pt x="86" y="59"/>
                    <a:pt x="87" y="58"/>
                  </a:cubicBezTo>
                  <a:cubicBezTo>
                    <a:pt x="87" y="57"/>
                    <a:pt x="86" y="57"/>
                    <a:pt x="86" y="57"/>
                  </a:cubicBezTo>
                  <a:cubicBezTo>
                    <a:pt x="85" y="57"/>
                    <a:pt x="85" y="57"/>
                    <a:pt x="85" y="57"/>
                  </a:cubicBezTo>
                  <a:cubicBezTo>
                    <a:pt x="84" y="56"/>
                    <a:pt x="84" y="56"/>
                    <a:pt x="84" y="56"/>
                  </a:cubicBezTo>
                  <a:cubicBezTo>
                    <a:pt x="84" y="56"/>
                    <a:pt x="82" y="57"/>
                    <a:pt x="82" y="56"/>
                  </a:cubicBezTo>
                  <a:cubicBezTo>
                    <a:pt x="81" y="56"/>
                    <a:pt x="79" y="56"/>
                    <a:pt x="79" y="55"/>
                  </a:cubicBezTo>
                  <a:cubicBezTo>
                    <a:pt x="79" y="55"/>
                    <a:pt x="78" y="55"/>
                    <a:pt x="77" y="55"/>
                  </a:cubicBezTo>
                  <a:cubicBezTo>
                    <a:pt x="77" y="55"/>
                    <a:pt x="76" y="55"/>
                    <a:pt x="76" y="55"/>
                  </a:cubicBezTo>
                  <a:cubicBezTo>
                    <a:pt x="75" y="54"/>
                    <a:pt x="74" y="53"/>
                    <a:pt x="74" y="53"/>
                  </a:cubicBezTo>
                  <a:cubicBezTo>
                    <a:pt x="74" y="52"/>
                    <a:pt x="73" y="51"/>
                    <a:pt x="73" y="51"/>
                  </a:cubicBezTo>
                  <a:cubicBezTo>
                    <a:pt x="72" y="51"/>
                    <a:pt x="72" y="51"/>
                    <a:pt x="72" y="51"/>
                  </a:cubicBezTo>
                  <a:cubicBezTo>
                    <a:pt x="72" y="51"/>
                    <a:pt x="71" y="49"/>
                    <a:pt x="70" y="49"/>
                  </a:cubicBezTo>
                  <a:cubicBezTo>
                    <a:pt x="70" y="49"/>
                    <a:pt x="70" y="48"/>
                    <a:pt x="70" y="48"/>
                  </a:cubicBezTo>
                  <a:cubicBezTo>
                    <a:pt x="69" y="47"/>
                    <a:pt x="69" y="47"/>
                    <a:pt x="69" y="47"/>
                  </a:cubicBezTo>
                  <a:cubicBezTo>
                    <a:pt x="69" y="47"/>
                    <a:pt x="69" y="46"/>
                    <a:pt x="69" y="45"/>
                  </a:cubicBezTo>
                  <a:cubicBezTo>
                    <a:pt x="69" y="45"/>
                    <a:pt x="70" y="43"/>
                    <a:pt x="70" y="43"/>
                  </a:cubicBezTo>
                  <a:cubicBezTo>
                    <a:pt x="70" y="43"/>
                    <a:pt x="69" y="41"/>
                    <a:pt x="69" y="40"/>
                  </a:cubicBezTo>
                  <a:cubicBezTo>
                    <a:pt x="69" y="39"/>
                    <a:pt x="70" y="37"/>
                    <a:pt x="70" y="37"/>
                  </a:cubicBezTo>
                  <a:cubicBezTo>
                    <a:pt x="70" y="37"/>
                    <a:pt x="66" y="38"/>
                    <a:pt x="65" y="39"/>
                  </a:cubicBezTo>
                  <a:cubicBezTo>
                    <a:pt x="64" y="39"/>
                    <a:pt x="64" y="40"/>
                    <a:pt x="64" y="40"/>
                  </a:cubicBezTo>
                  <a:cubicBezTo>
                    <a:pt x="64" y="40"/>
                    <a:pt x="64" y="41"/>
                    <a:pt x="64" y="42"/>
                  </a:cubicBezTo>
                  <a:cubicBezTo>
                    <a:pt x="63" y="42"/>
                    <a:pt x="63" y="42"/>
                    <a:pt x="63" y="42"/>
                  </a:cubicBezTo>
                  <a:cubicBezTo>
                    <a:pt x="63" y="42"/>
                    <a:pt x="61" y="44"/>
                    <a:pt x="60" y="44"/>
                  </a:cubicBezTo>
                  <a:cubicBezTo>
                    <a:pt x="60" y="45"/>
                    <a:pt x="60" y="45"/>
                    <a:pt x="59" y="45"/>
                  </a:cubicBezTo>
                  <a:cubicBezTo>
                    <a:pt x="58" y="45"/>
                    <a:pt x="57" y="46"/>
                    <a:pt x="57" y="46"/>
                  </a:cubicBezTo>
                  <a:cubicBezTo>
                    <a:pt x="56" y="47"/>
                    <a:pt x="56" y="47"/>
                    <a:pt x="56" y="47"/>
                  </a:cubicBezTo>
                  <a:cubicBezTo>
                    <a:pt x="57" y="48"/>
                    <a:pt x="57" y="48"/>
                    <a:pt x="57" y="48"/>
                  </a:cubicBezTo>
                  <a:cubicBezTo>
                    <a:pt x="58" y="51"/>
                    <a:pt x="58" y="51"/>
                    <a:pt x="58" y="51"/>
                  </a:cubicBezTo>
                  <a:cubicBezTo>
                    <a:pt x="57" y="53"/>
                    <a:pt x="57" y="53"/>
                    <a:pt x="57" y="53"/>
                  </a:cubicBezTo>
                  <a:cubicBezTo>
                    <a:pt x="57" y="53"/>
                    <a:pt x="57" y="53"/>
                    <a:pt x="57" y="54"/>
                  </a:cubicBezTo>
                  <a:cubicBezTo>
                    <a:pt x="56" y="56"/>
                    <a:pt x="56" y="56"/>
                    <a:pt x="56" y="56"/>
                  </a:cubicBezTo>
                  <a:cubicBezTo>
                    <a:pt x="55" y="57"/>
                    <a:pt x="55" y="57"/>
                    <a:pt x="55" y="57"/>
                  </a:cubicBezTo>
                  <a:cubicBezTo>
                    <a:pt x="54" y="58"/>
                    <a:pt x="54" y="58"/>
                    <a:pt x="54" y="58"/>
                  </a:cubicBezTo>
                  <a:cubicBezTo>
                    <a:pt x="54" y="58"/>
                    <a:pt x="54" y="59"/>
                    <a:pt x="54" y="60"/>
                  </a:cubicBezTo>
                  <a:cubicBezTo>
                    <a:pt x="54" y="60"/>
                    <a:pt x="54" y="61"/>
                    <a:pt x="53" y="62"/>
                  </a:cubicBezTo>
                  <a:cubicBezTo>
                    <a:pt x="52" y="63"/>
                    <a:pt x="52" y="63"/>
                    <a:pt x="52" y="63"/>
                  </a:cubicBezTo>
                  <a:cubicBezTo>
                    <a:pt x="52" y="63"/>
                    <a:pt x="51" y="63"/>
                    <a:pt x="50" y="63"/>
                  </a:cubicBezTo>
                  <a:cubicBezTo>
                    <a:pt x="49" y="63"/>
                    <a:pt x="49" y="64"/>
                    <a:pt x="48" y="64"/>
                  </a:cubicBezTo>
                  <a:cubicBezTo>
                    <a:pt x="46" y="64"/>
                    <a:pt x="47" y="65"/>
                    <a:pt x="47" y="66"/>
                  </a:cubicBezTo>
                  <a:cubicBezTo>
                    <a:pt x="47" y="66"/>
                    <a:pt x="47" y="66"/>
                    <a:pt x="47" y="67"/>
                  </a:cubicBezTo>
                  <a:cubicBezTo>
                    <a:pt x="46" y="67"/>
                    <a:pt x="44" y="67"/>
                    <a:pt x="44" y="66"/>
                  </a:cubicBezTo>
                  <a:cubicBezTo>
                    <a:pt x="43" y="66"/>
                    <a:pt x="43" y="66"/>
                    <a:pt x="42" y="66"/>
                  </a:cubicBezTo>
                  <a:cubicBezTo>
                    <a:pt x="42" y="67"/>
                    <a:pt x="41" y="65"/>
                    <a:pt x="41" y="65"/>
                  </a:cubicBezTo>
                  <a:cubicBezTo>
                    <a:pt x="41" y="65"/>
                    <a:pt x="40" y="64"/>
                    <a:pt x="40" y="64"/>
                  </a:cubicBezTo>
                  <a:cubicBezTo>
                    <a:pt x="40" y="63"/>
                    <a:pt x="38" y="64"/>
                    <a:pt x="38" y="64"/>
                  </a:cubicBezTo>
                  <a:cubicBezTo>
                    <a:pt x="37" y="63"/>
                    <a:pt x="35" y="63"/>
                    <a:pt x="35" y="63"/>
                  </a:cubicBezTo>
                  <a:cubicBezTo>
                    <a:pt x="34" y="63"/>
                    <a:pt x="35" y="64"/>
                    <a:pt x="35" y="64"/>
                  </a:cubicBezTo>
                  <a:cubicBezTo>
                    <a:pt x="35" y="64"/>
                    <a:pt x="34" y="64"/>
                    <a:pt x="33" y="64"/>
                  </a:cubicBezTo>
                  <a:cubicBezTo>
                    <a:pt x="32" y="64"/>
                    <a:pt x="32" y="65"/>
                    <a:pt x="32" y="65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2" y="67"/>
                    <a:pt x="29" y="67"/>
                    <a:pt x="28" y="67"/>
                  </a:cubicBezTo>
                  <a:cubicBezTo>
                    <a:pt x="27" y="67"/>
                    <a:pt x="26" y="66"/>
                    <a:pt x="25" y="66"/>
                  </a:cubicBezTo>
                  <a:cubicBezTo>
                    <a:pt x="24" y="66"/>
                    <a:pt x="23" y="67"/>
                    <a:pt x="23" y="67"/>
                  </a:cubicBezTo>
                  <a:cubicBezTo>
                    <a:pt x="23" y="67"/>
                    <a:pt x="21" y="68"/>
                    <a:pt x="21" y="68"/>
                  </a:cubicBezTo>
                  <a:cubicBezTo>
                    <a:pt x="21" y="68"/>
                    <a:pt x="20" y="69"/>
                    <a:pt x="19" y="69"/>
                  </a:cubicBezTo>
                  <a:cubicBezTo>
                    <a:pt x="18" y="69"/>
                    <a:pt x="18" y="68"/>
                    <a:pt x="18" y="68"/>
                  </a:cubicBezTo>
                  <a:cubicBezTo>
                    <a:pt x="18" y="68"/>
                    <a:pt x="16" y="66"/>
                    <a:pt x="16" y="66"/>
                  </a:cubicBezTo>
                  <a:cubicBezTo>
                    <a:pt x="16" y="66"/>
                    <a:pt x="16" y="66"/>
                    <a:pt x="16" y="66"/>
                  </a:cubicBezTo>
                  <a:cubicBezTo>
                    <a:pt x="12" y="68"/>
                    <a:pt x="12" y="68"/>
                    <a:pt x="12" y="68"/>
                  </a:cubicBezTo>
                  <a:cubicBezTo>
                    <a:pt x="7" y="72"/>
                    <a:pt x="7" y="72"/>
                    <a:pt x="7" y="72"/>
                  </a:cubicBezTo>
                  <a:cubicBezTo>
                    <a:pt x="7" y="77"/>
                    <a:pt x="7" y="77"/>
                    <a:pt x="7" y="77"/>
                  </a:cubicBezTo>
                  <a:cubicBezTo>
                    <a:pt x="11" y="79"/>
                    <a:pt x="9" y="81"/>
                    <a:pt x="18" y="85"/>
                  </a:cubicBezTo>
                  <a:cubicBezTo>
                    <a:pt x="19" y="85"/>
                    <a:pt x="21" y="90"/>
                    <a:pt x="21" y="90"/>
                  </a:cubicBezTo>
                  <a:cubicBezTo>
                    <a:pt x="21" y="91"/>
                    <a:pt x="19" y="99"/>
                    <a:pt x="18" y="100"/>
                  </a:cubicBezTo>
                  <a:cubicBezTo>
                    <a:pt x="16" y="101"/>
                    <a:pt x="14" y="105"/>
                    <a:pt x="14" y="105"/>
                  </a:cubicBezTo>
                  <a:cubicBezTo>
                    <a:pt x="14" y="105"/>
                    <a:pt x="10" y="109"/>
                    <a:pt x="9" y="109"/>
                  </a:cubicBezTo>
                  <a:cubicBezTo>
                    <a:pt x="8" y="109"/>
                    <a:pt x="5" y="110"/>
                    <a:pt x="4" y="110"/>
                  </a:cubicBezTo>
                  <a:cubicBezTo>
                    <a:pt x="4" y="110"/>
                    <a:pt x="0" y="110"/>
                    <a:pt x="1" y="111"/>
                  </a:cubicBezTo>
                  <a:cubicBezTo>
                    <a:pt x="1" y="111"/>
                    <a:pt x="1" y="113"/>
                    <a:pt x="1" y="113"/>
                  </a:cubicBezTo>
                  <a:cubicBezTo>
                    <a:pt x="2" y="114"/>
                    <a:pt x="5" y="118"/>
                    <a:pt x="5" y="118"/>
                  </a:cubicBezTo>
                  <a:cubicBezTo>
                    <a:pt x="10" y="121"/>
                    <a:pt x="10" y="121"/>
                    <a:pt x="10" y="121"/>
                  </a:cubicBezTo>
                  <a:cubicBezTo>
                    <a:pt x="13" y="124"/>
                    <a:pt x="13" y="124"/>
                    <a:pt x="13" y="124"/>
                  </a:cubicBezTo>
                  <a:cubicBezTo>
                    <a:pt x="14" y="134"/>
                    <a:pt x="14" y="134"/>
                    <a:pt x="14" y="134"/>
                  </a:cubicBezTo>
                  <a:cubicBezTo>
                    <a:pt x="10" y="140"/>
                    <a:pt x="10" y="140"/>
                    <a:pt x="10" y="140"/>
                  </a:cubicBezTo>
                  <a:cubicBezTo>
                    <a:pt x="6" y="145"/>
                    <a:pt x="8" y="142"/>
                    <a:pt x="9" y="149"/>
                  </a:cubicBezTo>
                  <a:cubicBezTo>
                    <a:pt x="12" y="149"/>
                    <a:pt x="12" y="149"/>
                    <a:pt x="12" y="149"/>
                  </a:cubicBezTo>
                  <a:cubicBezTo>
                    <a:pt x="17" y="157"/>
                    <a:pt x="17" y="157"/>
                    <a:pt x="17" y="157"/>
                  </a:cubicBezTo>
                  <a:cubicBezTo>
                    <a:pt x="27" y="161"/>
                    <a:pt x="27" y="161"/>
                    <a:pt x="27" y="161"/>
                  </a:cubicBezTo>
                  <a:cubicBezTo>
                    <a:pt x="36" y="161"/>
                    <a:pt x="36" y="161"/>
                    <a:pt x="36" y="161"/>
                  </a:cubicBezTo>
                  <a:cubicBezTo>
                    <a:pt x="40" y="164"/>
                    <a:pt x="40" y="164"/>
                    <a:pt x="40" y="164"/>
                  </a:cubicBezTo>
                  <a:cubicBezTo>
                    <a:pt x="37" y="175"/>
                    <a:pt x="37" y="175"/>
                    <a:pt x="37" y="175"/>
                  </a:cubicBezTo>
                  <a:cubicBezTo>
                    <a:pt x="31" y="180"/>
                    <a:pt x="31" y="180"/>
                    <a:pt x="31" y="180"/>
                  </a:cubicBezTo>
                  <a:cubicBezTo>
                    <a:pt x="31" y="180"/>
                    <a:pt x="31" y="180"/>
                    <a:pt x="30" y="180"/>
                  </a:cubicBezTo>
                  <a:cubicBezTo>
                    <a:pt x="30" y="180"/>
                    <a:pt x="31" y="181"/>
                    <a:pt x="34" y="182"/>
                  </a:cubicBezTo>
                  <a:cubicBezTo>
                    <a:pt x="36" y="182"/>
                    <a:pt x="36" y="184"/>
                    <a:pt x="39" y="183"/>
                  </a:cubicBezTo>
                  <a:cubicBezTo>
                    <a:pt x="42" y="182"/>
                    <a:pt x="46" y="181"/>
                    <a:pt x="47" y="180"/>
                  </a:cubicBezTo>
                  <a:cubicBezTo>
                    <a:pt x="48" y="178"/>
                    <a:pt x="50" y="177"/>
                    <a:pt x="51" y="176"/>
                  </a:cubicBezTo>
                  <a:cubicBezTo>
                    <a:pt x="52" y="174"/>
                    <a:pt x="58" y="167"/>
                    <a:pt x="59" y="167"/>
                  </a:cubicBezTo>
                  <a:cubicBezTo>
                    <a:pt x="59" y="167"/>
                    <a:pt x="65" y="159"/>
                    <a:pt x="66" y="158"/>
                  </a:cubicBezTo>
                  <a:cubicBezTo>
                    <a:pt x="67" y="157"/>
                    <a:pt x="75" y="151"/>
                    <a:pt x="75" y="151"/>
                  </a:cubicBezTo>
                  <a:cubicBezTo>
                    <a:pt x="86" y="147"/>
                    <a:pt x="86" y="147"/>
                    <a:pt x="86" y="147"/>
                  </a:cubicBezTo>
                  <a:cubicBezTo>
                    <a:pt x="86" y="147"/>
                    <a:pt x="91" y="152"/>
                    <a:pt x="92" y="153"/>
                  </a:cubicBezTo>
                  <a:cubicBezTo>
                    <a:pt x="93" y="153"/>
                    <a:pt x="104" y="158"/>
                    <a:pt x="104" y="158"/>
                  </a:cubicBezTo>
                  <a:cubicBezTo>
                    <a:pt x="104" y="158"/>
                    <a:pt x="111" y="161"/>
                    <a:pt x="112" y="162"/>
                  </a:cubicBezTo>
                  <a:cubicBezTo>
                    <a:pt x="112" y="163"/>
                    <a:pt x="118" y="168"/>
                    <a:pt x="118" y="168"/>
                  </a:cubicBezTo>
                  <a:cubicBezTo>
                    <a:pt x="122" y="170"/>
                    <a:pt x="122" y="170"/>
                    <a:pt x="122" y="170"/>
                  </a:cubicBezTo>
                  <a:cubicBezTo>
                    <a:pt x="125" y="167"/>
                    <a:pt x="125" y="167"/>
                    <a:pt x="125" y="167"/>
                  </a:cubicBezTo>
                  <a:cubicBezTo>
                    <a:pt x="129" y="169"/>
                    <a:pt x="129" y="169"/>
                    <a:pt x="129" y="169"/>
                  </a:cubicBezTo>
                  <a:cubicBezTo>
                    <a:pt x="136" y="173"/>
                    <a:pt x="136" y="173"/>
                    <a:pt x="136" y="173"/>
                  </a:cubicBezTo>
                  <a:cubicBezTo>
                    <a:pt x="139" y="179"/>
                    <a:pt x="139" y="179"/>
                    <a:pt x="139" y="179"/>
                  </a:cubicBezTo>
                  <a:cubicBezTo>
                    <a:pt x="139" y="179"/>
                    <a:pt x="141" y="187"/>
                    <a:pt x="141" y="190"/>
                  </a:cubicBezTo>
                  <a:cubicBezTo>
                    <a:pt x="141" y="193"/>
                    <a:pt x="142" y="198"/>
                    <a:pt x="142" y="198"/>
                  </a:cubicBezTo>
                  <a:cubicBezTo>
                    <a:pt x="151" y="202"/>
                    <a:pt x="151" y="202"/>
                    <a:pt x="151" y="202"/>
                  </a:cubicBezTo>
                  <a:cubicBezTo>
                    <a:pt x="151" y="202"/>
                    <a:pt x="151" y="211"/>
                    <a:pt x="151" y="212"/>
                  </a:cubicBezTo>
                  <a:cubicBezTo>
                    <a:pt x="151" y="214"/>
                    <a:pt x="152" y="217"/>
                    <a:pt x="152" y="220"/>
                  </a:cubicBezTo>
                  <a:cubicBezTo>
                    <a:pt x="152" y="223"/>
                    <a:pt x="152" y="226"/>
                    <a:pt x="152" y="226"/>
                  </a:cubicBezTo>
                  <a:cubicBezTo>
                    <a:pt x="156" y="229"/>
                    <a:pt x="156" y="229"/>
                    <a:pt x="156" y="229"/>
                  </a:cubicBezTo>
                  <a:cubicBezTo>
                    <a:pt x="161" y="232"/>
                    <a:pt x="161" y="232"/>
                    <a:pt x="161" y="232"/>
                  </a:cubicBezTo>
                  <a:cubicBezTo>
                    <a:pt x="162" y="237"/>
                    <a:pt x="162" y="237"/>
                    <a:pt x="162" y="237"/>
                  </a:cubicBezTo>
                  <a:cubicBezTo>
                    <a:pt x="170" y="240"/>
                    <a:pt x="170" y="240"/>
                    <a:pt x="170" y="240"/>
                  </a:cubicBezTo>
                  <a:cubicBezTo>
                    <a:pt x="172" y="246"/>
                    <a:pt x="172" y="246"/>
                    <a:pt x="172" y="246"/>
                  </a:cubicBezTo>
                  <a:cubicBezTo>
                    <a:pt x="177" y="251"/>
                    <a:pt x="177" y="251"/>
                    <a:pt x="177" y="251"/>
                  </a:cubicBezTo>
                  <a:cubicBezTo>
                    <a:pt x="177" y="255"/>
                    <a:pt x="177" y="255"/>
                    <a:pt x="177" y="255"/>
                  </a:cubicBezTo>
                  <a:cubicBezTo>
                    <a:pt x="177" y="255"/>
                    <a:pt x="177" y="257"/>
                    <a:pt x="179" y="257"/>
                  </a:cubicBezTo>
                  <a:cubicBezTo>
                    <a:pt x="181" y="257"/>
                    <a:pt x="188" y="256"/>
                    <a:pt x="188" y="256"/>
                  </a:cubicBezTo>
                  <a:cubicBezTo>
                    <a:pt x="195" y="262"/>
                    <a:pt x="195" y="262"/>
                    <a:pt x="195" y="262"/>
                  </a:cubicBezTo>
                  <a:cubicBezTo>
                    <a:pt x="203" y="269"/>
                    <a:pt x="203" y="269"/>
                    <a:pt x="203" y="269"/>
                  </a:cubicBezTo>
                  <a:cubicBezTo>
                    <a:pt x="207" y="276"/>
                    <a:pt x="207" y="276"/>
                    <a:pt x="207" y="276"/>
                  </a:cubicBezTo>
                  <a:cubicBezTo>
                    <a:pt x="213" y="278"/>
                    <a:pt x="213" y="278"/>
                    <a:pt x="213" y="278"/>
                  </a:cubicBezTo>
                  <a:cubicBezTo>
                    <a:pt x="221" y="283"/>
                    <a:pt x="221" y="283"/>
                    <a:pt x="221" y="283"/>
                  </a:cubicBezTo>
                  <a:cubicBezTo>
                    <a:pt x="224" y="290"/>
                    <a:pt x="224" y="290"/>
                    <a:pt x="224" y="290"/>
                  </a:cubicBezTo>
                  <a:cubicBezTo>
                    <a:pt x="231" y="297"/>
                    <a:pt x="231" y="297"/>
                    <a:pt x="231" y="297"/>
                  </a:cubicBezTo>
                  <a:cubicBezTo>
                    <a:pt x="235" y="299"/>
                    <a:pt x="235" y="299"/>
                    <a:pt x="235" y="299"/>
                  </a:cubicBezTo>
                  <a:cubicBezTo>
                    <a:pt x="237" y="303"/>
                    <a:pt x="237" y="303"/>
                    <a:pt x="237" y="303"/>
                  </a:cubicBezTo>
                  <a:cubicBezTo>
                    <a:pt x="241" y="305"/>
                    <a:pt x="241" y="305"/>
                    <a:pt x="241" y="305"/>
                  </a:cubicBezTo>
                  <a:cubicBezTo>
                    <a:pt x="245" y="306"/>
                    <a:pt x="245" y="306"/>
                    <a:pt x="245" y="306"/>
                  </a:cubicBezTo>
                  <a:cubicBezTo>
                    <a:pt x="251" y="307"/>
                    <a:pt x="251" y="307"/>
                    <a:pt x="251" y="307"/>
                  </a:cubicBezTo>
                  <a:cubicBezTo>
                    <a:pt x="255" y="311"/>
                    <a:pt x="255" y="311"/>
                    <a:pt x="255" y="311"/>
                  </a:cubicBezTo>
                  <a:cubicBezTo>
                    <a:pt x="255" y="311"/>
                    <a:pt x="257" y="313"/>
                    <a:pt x="257" y="314"/>
                  </a:cubicBezTo>
                  <a:cubicBezTo>
                    <a:pt x="257" y="316"/>
                    <a:pt x="255" y="317"/>
                    <a:pt x="258" y="317"/>
                  </a:cubicBezTo>
                  <a:cubicBezTo>
                    <a:pt x="261" y="317"/>
                    <a:pt x="264" y="316"/>
                    <a:pt x="264" y="316"/>
                  </a:cubicBezTo>
                  <a:cubicBezTo>
                    <a:pt x="270" y="315"/>
                    <a:pt x="270" y="315"/>
                    <a:pt x="270" y="315"/>
                  </a:cubicBezTo>
                  <a:cubicBezTo>
                    <a:pt x="274" y="315"/>
                    <a:pt x="274" y="315"/>
                    <a:pt x="274" y="315"/>
                  </a:cubicBezTo>
                  <a:cubicBezTo>
                    <a:pt x="278" y="315"/>
                    <a:pt x="278" y="315"/>
                    <a:pt x="278" y="315"/>
                  </a:cubicBezTo>
                  <a:cubicBezTo>
                    <a:pt x="285" y="314"/>
                    <a:pt x="285" y="314"/>
                    <a:pt x="285" y="314"/>
                  </a:cubicBezTo>
                  <a:cubicBezTo>
                    <a:pt x="289" y="317"/>
                    <a:pt x="289" y="317"/>
                    <a:pt x="289" y="317"/>
                  </a:cubicBezTo>
                  <a:cubicBezTo>
                    <a:pt x="300" y="330"/>
                    <a:pt x="300" y="330"/>
                    <a:pt x="300" y="330"/>
                  </a:cubicBezTo>
                  <a:cubicBezTo>
                    <a:pt x="300" y="330"/>
                    <a:pt x="303" y="335"/>
                    <a:pt x="303" y="337"/>
                  </a:cubicBezTo>
                  <a:cubicBezTo>
                    <a:pt x="303" y="338"/>
                    <a:pt x="307" y="337"/>
                    <a:pt x="308" y="337"/>
                  </a:cubicBezTo>
                  <a:cubicBezTo>
                    <a:pt x="309" y="337"/>
                    <a:pt x="317" y="337"/>
                    <a:pt x="317" y="337"/>
                  </a:cubicBezTo>
                  <a:cubicBezTo>
                    <a:pt x="323" y="341"/>
                    <a:pt x="323" y="341"/>
                    <a:pt x="323" y="341"/>
                  </a:cubicBezTo>
                  <a:cubicBezTo>
                    <a:pt x="319" y="346"/>
                    <a:pt x="319" y="346"/>
                    <a:pt x="319" y="346"/>
                  </a:cubicBezTo>
                  <a:cubicBezTo>
                    <a:pt x="325" y="349"/>
                    <a:pt x="325" y="349"/>
                    <a:pt x="325" y="349"/>
                  </a:cubicBezTo>
                  <a:cubicBezTo>
                    <a:pt x="328" y="345"/>
                    <a:pt x="328" y="345"/>
                    <a:pt x="328" y="345"/>
                  </a:cubicBezTo>
                  <a:cubicBezTo>
                    <a:pt x="334" y="346"/>
                    <a:pt x="334" y="346"/>
                    <a:pt x="334" y="346"/>
                  </a:cubicBezTo>
                  <a:cubicBezTo>
                    <a:pt x="339" y="350"/>
                    <a:pt x="339" y="350"/>
                    <a:pt x="339" y="350"/>
                  </a:cubicBezTo>
                  <a:cubicBezTo>
                    <a:pt x="340" y="353"/>
                    <a:pt x="340" y="353"/>
                    <a:pt x="340" y="353"/>
                  </a:cubicBezTo>
                  <a:cubicBezTo>
                    <a:pt x="343" y="355"/>
                    <a:pt x="343" y="355"/>
                    <a:pt x="343" y="355"/>
                  </a:cubicBezTo>
                  <a:cubicBezTo>
                    <a:pt x="342" y="360"/>
                    <a:pt x="342" y="360"/>
                    <a:pt x="342" y="360"/>
                  </a:cubicBezTo>
                  <a:cubicBezTo>
                    <a:pt x="342" y="363"/>
                    <a:pt x="342" y="363"/>
                    <a:pt x="342" y="363"/>
                  </a:cubicBezTo>
                  <a:cubicBezTo>
                    <a:pt x="344" y="367"/>
                    <a:pt x="344" y="367"/>
                    <a:pt x="344" y="367"/>
                  </a:cubicBezTo>
                  <a:cubicBezTo>
                    <a:pt x="349" y="369"/>
                    <a:pt x="349" y="369"/>
                    <a:pt x="349" y="369"/>
                  </a:cubicBezTo>
                  <a:cubicBezTo>
                    <a:pt x="354" y="372"/>
                    <a:pt x="354" y="372"/>
                    <a:pt x="354" y="372"/>
                  </a:cubicBezTo>
                  <a:cubicBezTo>
                    <a:pt x="357" y="374"/>
                    <a:pt x="357" y="374"/>
                    <a:pt x="357" y="374"/>
                  </a:cubicBezTo>
                  <a:cubicBezTo>
                    <a:pt x="361" y="374"/>
                    <a:pt x="361" y="374"/>
                    <a:pt x="361" y="374"/>
                  </a:cubicBezTo>
                  <a:cubicBezTo>
                    <a:pt x="367" y="373"/>
                    <a:pt x="367" y="373"/>
                    <a:pt x="367" y="373"/>
                  </a:cubicBezTo>
                  <a:cubicBezTo>
                    <a:pt x="374" y="374"/>
                    <a:pt x="374" y="374"/>
                    <a:pt x="374" y="374"/>
                  </a:cubicBezTo>
                  <a:cubicBezTo>
                    <a:pt x="380" y="384"/>
                    <a:pt x="380" y="384"/>
                    <a:pt x="380" y="384"/>
                  </a:cubicBezTo>
                  <a:cubicBezTo>
                    <a:pt x="383" y="393"/>
                    <a:pt x="383" y="393"/>
                    <a:pt x="383" y="393"/>
                  </a:cubicBezTo>
                  <a:cubicBezTo>
                    <a:pt x="387" y="401"/>
                    <a:pt x="387" y="401"/>
                    <a:pt x="387" y="401"/>
                  </a:cubicBezTo>
                  <a:cubicBezTo>
                    <a:pt x="390" y="406"/>
                    <a:pt x="390" y="406"/>
                    <a:pt x="390" y="406"/>
                  </a:cubicBezTo>
                  <a:cubicBezTo>
                    <a:pt x="392" y="414"/>
                    <a:pt x="392" y="414"/>
                    <a:pt x="392" y="414"/>
                  </a:cubicBezTo>
                  <a:cubicBezTo>
                    <a:pt x="395" y="418"/>
                    <a:pt x="395" y="418"/>
                    <a:pt x="395" y="418"/>
                  </a:cubicBezTo>
                  <a:cubicBezTo>
                    <a:pt x="400" y="428"/>
                    <a:pt x="400" y="428"/>
                    <a:pt x="400" y="428"/>
                  </a:cubicBezTo>
                  <a:cubicBezTo>
                    <a:pt x="402" y="432"/>
                    <a:pt x="402" y="432"/>
                    <a:pt x="402" y="432"/>
                  </a:cubicBezTo>
                  <a:cubicBezTo>
                    <a:pt x="400" y="437"/>
                    <a:pt x="400" y="437"/>
                    <a:pt x="400" y="437"/>
                  </a:cubicBezTo>
                  <a:cubicBezTo>
                    <a:pt x="400" y="437"/>
                    <a:pt x="398" y="442"/>
                    <a:pt x="397" y="442"/>
                  </a:cubicBezTo>
                  <a:cubicBezTo>
                    <a:pt x="397" y="443"/>
                    <a:pt x="394" y="444"/>
                    <a:pt x="393" y="444"/>
                  </a:cubicBezTo>
                  <a:cubicBezTo>
                    <a:pt x="392" y="445"/>
                    <a:pt x="391" y="445"/>
                    <a:pt x="390" y="446"/>
                  </a:cubicBezTo>
                  <a:cubicBezTo>
                    <a:pt x="389" y="447"/>
                    <a:pt x="388" y="450"/>
                    <a:pt x="388" y="450"/>
                  </a:cubicBezTo>
                  <a:cubicBezTo>
                    <a:pt x="391" y="456"/>
                    <a:pt x="391" y="456"/>
                    <a:pt x="391" y="456"/>
                  </a:cubicBezTo>
                  <a:cubicBezTo>
                    <a:pt x="390" y="463"/>
                    <a:pt x="390" y="463"/>
                    <a:pt x="390" y="463"/>
                  </a:cubicBezTo>
                  <a:cubicBezTo>
                    <a:pt x="388" y="469"/>
                    <a:pt x="388" y="469"/>
                    <a:pt x="388" y="469"/>
                  </a:cubicBezTo>
                  <a:close/>
                  <a:moveTo>
                    <a:pt x="57" y="345"/>
                  </a:moveTo>
                  <a:cubicBezTo>
                    <a:pt x="57" y="345"/>
                    <a:pt x="57" y="345"/>
                    <a:pt x="57" y="345"/>
                  </a:cubicBezTo>
                  <a:cubicBezTo>
                    <a:pt x="60" y="335"/>
                    <a:pt x="60" y="335"/>
                    <a:pt x="60" y="335"/>
                  </a:cubicBezTo>
                  <a:cubicBezTo>
                    <a:pt x="64" y="331"/>
                    <a:pt x="64" y="331"/>
                    <a:pt x="64" y="331"/>
                  </a:cubicBezTo>
                  <a:cubicBezTo>
                    <a:pt x="63" y="336"/>
                    <a:pt x="63" y="336"/>
                    <a:pt x="63" y="336"/>
                  </a:cubicBezTo>
                  <a:cubicBezTo>
                    <a:pt x="62" y="342"/>
                    <a:pt x="62" y="342"/>
                    <a:pt x="62" y="342"/>
                  </a:cubicBezTo>
                  <a:cubicBezTo>
                    <a:pt x="62" y="342"/>
                    <a:pt x="70" y="345"/>
                    <a:pt x="71" y="345"/>
                  </a:cubicBezTo>
                  <a:cubicBezTo>
                    <a:pt x="72" y="345"/>
                    <a:pt x="73" y="343"/>
                    <a:pt x="75" y="342"/>
                  </a:cubicBezTo>
                  <a:cubicBezTo>
                    <a:pt x="76" y="341"/>
                    <a:pt x="83" y="341"/>
                    <a:pt x="83" y="341"/>
                  </a:cubicBezTo>
                  <a:cubicBezTo>
                    <a:pt x="83" y="341"/>
                    <a:pt x="84" y="338"/>
                    <a:pt x="85" y="336"/>
                  </a:cubicBezTo>
                  <a:cubicBezTo>
                    <a:pt x="86" y="334"/>
                    <a:pt x="91" y="329"/>
                    <a:pt x="92" y="328"/>
                  </a:cubicBezTo>
                  <a:cubicBezTo>
                    <a:pt x="93" y="328"/>
                    <a:pt x="95" y="326"/>
                    <a:pt x="96" y="326"/>
                  </a:cubicBezTo>
                  <a:cubicBezTo>
                    <a:pt x="97" y="325"/>
                    <a:pt x="102" y="323"/>
                    <a:pt x="102" y="323"/>
                  </a:cubicBezTo>
                  <a:cubicBezTo>
                    <a:pt x="115" y="328"/>
                    <a:pt x="115" y="328"/>
                    <a:pt x="115" y="328"/>
                  </a:cubicBezTo>
                  <a:cubicBezTo>
                    <a:pt x="117" y="336"/>
                    <a:pt x="117" y="336"/>
                    <a:pt x="117" y="336"/>
                  </a:cubicBezTo>
                  <a:cubicBezTo>
                    <a:pt x="124" y="349"/>
                    <a:pt x="124" y="349"/>
                    <a:pt x="124" y="349"/>
                  </a:cubicBezTo>
                  <a:cubicBezTo>
                    <a:pt x="126" y="355"/>
                    <a:pt x="126" y="355"/>
                    <a:pt x="126" y="355"/>
                  </a:cubicBezTo>
                  <a:cubicBezTo>
                    <a:pt x="126" y="355"/>
                    <a:pt x="129" y="358"/>
                    <a:pt x="128" y="361"/>
                  </a:cubicBezTo>
                  <a:cubicBezTo>
                    <a:pt x="127" y="365"/>
                    <a:pt x="121" y="375"/>
                    <a:pt x="121" y="375"/>
                  </a:cubicBezTo>
                  <a:cubicBezTo>
                    <a:pt x="121" y="381"/>
                    <a:pt x="121" y="381"/>
                    <a:pt x="121" y="381"/>
                  </a:cubicBezTo>
                  <a:cubicBezTo>
                    <a:pt x="125" y="389"/>
                    <a:pt x="125" y="389"/>
                    <a:pt x="125" y="389"/>
                  </a:cubicBezTo>
                  <a:cubicBezTo>
                    <a:pt x="119" y="404"/>
                    <a:pt x="119" y="404"/>
                    <a:pt x="119" y="404"/>
                  </a:cubicBezTo>
                  <a:cubicBezTo>
                    <a:pt x="122" y="415"/>
                    <a:pt x="122" y="415"/>
                    <a:pt x="122" y="415"/>
                  </a:cubicBezTo>
                  <a:cubicBezTo>
                    <a:pt x="120" y="430"/>
                    <a:pt x="120" y="430"/>
                    <a:pt x="120" y="430"/>
                  </a:cubicBezTo>
                  <a:cubicBezTo>
                    <a:pt x="119" y="438"/>
                    <a:pt x="119" y="438"/>
                    <a:pt x="119" y="438"/>
                  </a:cubicBezTo>
                  <a:cubicBezTo>
                    <a:pt x="119" y="438"/>
                    <a:pt x="115" y="442"/>
                    <a:pt x="113" y="441"/>
                  </a:cubicBezTo>
                  <a:cubicBezTo>
                    <a:pt x="111" y="440"/>
                    <a:pt x="101" y="433"/>
                    <a:pt x="101" y="433"/>
                  </a:cubicBezTo>
                  <a:cubicBezTo>
                    <a:pt x="97" y="432"/>
                    <a:pt x="97" y="432"/>
                    <a:pt x="97" y="432"/>
                  </a:cubicBezTo>
                  <a:cubicBezTo>
                    <a:pt x="94" y="439"/>
                    <a:pt x="94" y="439"/>
                    <a:pt x="94" y="439"/>
                  </a:cubicBezTo>
                  <a:cubicBezTo>
                    <a:pt x="95" y="444"/>
                    <a:pt x="95" y="444"/>
                    <a:pt x="95" y="444"/>
                  </a:cubicBezTo>
                  <a:cubicBezTo>
                    <a:pt x="90" y="453"/>
                    <a:pt x="90" y="453"/>
                    <a:pt x="90" y="453"/>
                  </a:cubicBezTo>
                  <a:cubicBezTo>
                    <a:pt x="85" y="453"/>
                    <a:pt x="85" y="453"/>
                    <a:pt x="85" y="453"/>
                  </a:cubicBezTo>
                  <a:cubicBezTo>
                    <a:pt x="79" y="451"/>
                    <a:pt x="79" y="451"/>
                    <a:pt x="79" y="451"/>
                  </a:cubicBezTo>
                  <a:cubicBezTo>
                    <a:pt x="73" y="443"/>
                    <a:pt x="73" y="443"/>
                    <a:pt x="73" y="443"/>
                  </a:cubicBezTo>
                  <a:cubicBezTo>
                    <a:pt x="73" y="443"/>
                    <a:pt x="73" y="445"/>
                    <a:pt x="71" y="446"/>
                  </a:cubicBezTo>
                  <a:cubicBezTo>
                    <a:pt x="69" y="446"/>
                    <a:pt x="66" y="445"/>
                    <a:pt x="66" y="445"/>
                  </a:cubicBezTo>
                  <a:cubicBezTo>
                    <a:pt x="68" y="439"/>
                    <a:pt x="68" y="439"/>
                    <a:pt x="68" y="439"/>
                  </a:cubicBezTo>
                  <a:cubicBezTo>
                    <a:pt x="66" y="432"/>
                    <a:pt x="66" y="432"/>
                    <a:pt x="66" y="432"/>
                  </a:cubicBezTo>
                  <a:cubicBezTo>
                    <a:pt x="68" y="425"/>
                    <a:pt x="68" y="425"/>
                    <a:pt x="68" y="425"/>
                  </a:cubicBezTo>
                  <a:cubicBezTo>
                    <a:pt x="68" y="415"/>
                    <a:pt x="68" y="415"/>
                    <a:pt x="68" y="415"/>
                  </a:cubicBezTo>
                  <a:cubicBezTo>
                    <a:pt x="70" y="411"/>
                    <a:pt x="70" y="411"/>
                    <a:pt x="70" y="411"/>
                  </a:cubicBezTo>
                  <a:cubicBezTo>
                    <a:pt x="71" y="406"/>
                    <a:pt x="71" y="406"/>
                    <a:pt x="71" y="406"/>
                  </a:cubicBezTo>
                  <a:cubicBezTo>
                    <a:pt x="74" y="400"/>
                    <a:pt x="74" y="400"/>
                    <a:pt x="74" y="400"/>
                  </a:cubicBezTo>
                  <a:cubicBezTo>
                    <a:pt x="73" y="395"/>
                    <a:pt x="73" y="395"/>
                    <a:pt x="73" y="395"/>
                  </a:cubicBezTo>
                  <a:cubicBezTo>
                    <a:pt x="71" y="396"/>
                    <a:pt x="71" y="396"/>
                    <a:pt x="71" y="396"/>
                  </a:cubicBezTo>
                  <a:cubicBezTo>
                    <a:pt x="65" y="390"/>
                    <a:pt x="65" y="390"/>
                    <a:pt x="65" y="390"/>
                  </a:cubicBezTo>
                  <a:cubicBezTo>
                    <a:pt x="65" y="390"/>
                    <a:pt x="67" y="388"/>
                    <a:pt x="69" y="386"/>
                  </a:cubicBezTo>
                  <a:cubicBezTo>
                    <a:pt x="71" y="384"/>
                    <a:pt x="71" y="383"/>
                    <a:pt x="71" y="381"/>
                  </a:cubicBezTo>
                  <a:cubicBezTo>
                    <a:pt x="71" y="379"/>
                    <a:pt x="70" y="374"/>
                    <a:pt x="69" y="374"/>
                  </a:cubicBezTo>
                  <a:cubicBezTo>
                    <a:pt x="68" y="373"/>
                    <a:pt x="66" y="371"/>
                    <a:pt x="66" y="371"/>
                  </a:cubicBezTo>
                  <a:cubicBezTo>
                    <a:pt x="66" y="365"/>
                    <a:pt x="66" y="365"/>
                    <a:pt x="66" y="365"/>
                  </a:cubicBezTo>
                  <a:cubicBezTo>
                    <a:pt x="66" y="365"/>
                    <a:pt x="65" y="362"/>
                    <a:pt x="64" y="362"/>
                  </a:cubicBezTo>
                  <a:cubicBezTo>
                    <a:pt x="62" y="361"/>
                    <a:pt x="57" y="358"/>
                    <a:pt x="57" y="358"/>
                  </a:cubicBezTo>
                  <a:cubicBezTo>
                    <a:pt x="58" y="351"/>
                    <a:pt x="58" y="351"/>
                    <a:pt x="58" y="351"/>
                  </a:cubicBezTo>
                  <a:cubicBezTo>
                    <a:pt x="56" y="349"/>
                    <a:pt x="56" y="349"/>
                    <a:pt x="56" y="349"/>
                  </a:cubicBezTo>
                  <a:lnTo>
                    <a:pt x="57" y="345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84" name="Freeform 86">
              <a:extLst>
                <a:ext uri="{FF2B5EF4-FFF2-40B4-BE49-F238E27FC236}">
                  <a16:creationId xmlns:a16="http://schemas.microsoft.com/office/drawing/2014/main" id="{E40546D6-0406-490B-AD58-1D766C14152A}"/>
                </a:ext>
              </a:extLst>
            </p:cNvPr>
            <p:cNvSpPr>
              <a:spLocks/>
            </p:cNvSpPr>
            <p:nvPr/>
          </p:nvSpPr>
          <p:spPr bwMode="auto">
            <a:xfrm>
              <a:off x="5904411" y="2909082"/>
              <a:ext cx="841064" cy="588111"/>
            </a:xfrm>
            <a:custGeom>
              <a:avLst/>
              <a:gdLst>
                <a:gd name="T0" fmla="*/ 59 w 369"/>
                <a:gd name="T1" fmla="*/ 73 h 266"/>
                <a:gd name="T2" fmla="*/ 59 w 369"/>
                <a:gd name="T3" fmla="*/ 83 h 266"/>
                <a:gd name="T4" fmla="*/ 59 w 369"/>
                <a:gd name="T5" fmla="*/ 83 h 266"/>
                <a:gd name="T6" fmla="*/ 58 w 369"/>
                <a:gd name="T7" fmla="*/ 84 h 266"/>
                <a:gd name="T8" fmla="*/ 58 w 369"/>
                <a:gd name="T9" fmla="*/ 84 h 266"/>
                <a:gd name="T10" fmla="*/ 56 w 369"/>
                <a:gd name="T11" fmla="*/ 84 h 266"/>
                <a:gd name="T12" fmla="*/ 56 w 369"/>
                <a:gd name="T13" fmla="*/ 85 h 266"/>
                <a:gd name="T14" fmla="*/ 56 w 369"/>
                <a:gd name="T15" fmla="*/ 85 h 266"/>
                <a:gd name="T16" fmla="*/ 56 w 369"/>
                <a:gd name="T17" fmla="*/ 85 h 266"/>
                <a:gd name="T18" fmla="*/ 51 w 369"/>
                <a:gd name="T19" fmla="*/ 97 h 266"/>
                <a:gd name="T20" fmla="*/ 50 w 369"/>
                <a:gd name="T21" fmla="*/ 106 h 266"/>
                <a:gd name="T22" fmla="*/ 50 w 369"/>
                <a:gd name="T23" fmla="*/ 106 h 266"/>
                <a:gd name="T24" fmla="*/ 50 w 369"/>
                <a:gd name="T25" fmla="*/ 106 h 266"/>
                <a:gd name="T26" fmla="*/ 50 w 369"/>
                <a:gd name="T27" fmla="*/ 107 h 266"/>
                <a:gd name="T28" fmla="*/ 50 w 369"/>
                <a:gd name="T29" fmla="*/ 107 h 266"/>
                <a:gd name="T30" fmla="*/ 50 w 369"/>
                <a:gd name="T31" fmla="*/ 107 h 266"/>
                <a:gd name="T32" fmla="*/ 50 w 369"/>
                <a:gd name="T33" fmla="*/ 108 h 266"/>
                <a:gd name="T34" fmla="*/ 49 w 369"/>
                <a:gd name="T35" fmla="*/ 109 h 266"/>
                <a:gd name="T36" fmla="*/ 42 w 369"/>
                <a:gd name="T37" fmla="*/ 131 h 266"/>
                <a:gd name="T38" fmla="*/ 26 w 369"/>
                <a:gd name="T39" fmla="*/ 154 h 266"/>
                <a:gd name="T40" fmla="*/ 6 w 369"/>
                <a:gd name="T41" fmla="*/ 161 h 266"/>
                <a:gd name="T42" fmla="*/ 2 w 369"/>
                <a:gd name="T43" fmla="*/ 161 h 266"/>
                <a:gd name="T44" fmla="*/ 1 w 369"/>
                <a:gd name="T45" fmla="*/ 161 h 266"/>
                <a:gd name="T46" fmla="*/ 0 w 369"/>
                <a:gd name="T47" fmla="*/ 161 h 266"/>
                <a:gd name="T48" fmla="*/ 0 w 369"/>
                <a:gd name="T49" fmla="*/ 161 h 266"/>
                <a:gd name="T50" fmla="*/ 14 w 369"/>
                <a:gd name="T51" fmla="*/ 169 h 266"/>
                <a:gd name="T52" fmla="*/ 28 w 369"/>
                <a:gd name="T53" fmla="*/ 190 h 266"/>
                <a:gd name="T54" fmla="*/ 52 w 369"/>
                <a:gd name="T55" fmla="*/ 201 h 266"/>
                <a:gd name="T56" fmla="*/ 64 w 369"/>
                <a:gd name="T57" fmla="*/ 216 h 266"/>
                <a:gd name="T58" fmla="*/ 69 w 369"/>
                <a:gd name="T59" fmla="*/ 229 h 266"/>
                <a:gd name="T60" fmla="*/ 90 w 369"/>
                <a:gd name="T61" fmla="*/ 232 h 266"/>
                <a:gd name="T62" fmla="*/ 113 w 369"/>
                <a:gd name="T63" fmla="*/ 227 h 266"/>
                <a:gd name="T64" fmla="*/ 107 w 369"/>
                <a:gd name="T65" fmla="*/ 240 h 266"/>
                <a:gd name="T66" fmla="*/ 128 w 369"/>
                <a:gd name="T67" fmla="*/ 250 h 266"/>
                <a:gd name="T68" fmla="*/ 241 w 369"/>
                <a:gd name="T69" fmla="*/ 249 h 266"/>
                <a:gd name="T70" fmla="*/ 346 w 369"/>
                <a:gd name="T71" fmla="*/ 215 h 266"/>
                <a:gd name="T72" fmla="*/ 361 w 369"/>
                <a:gd name="T73" fmla="*/ 123 h 266"/>
                <a:gd name="T74" fmla="*/ 350 w 369"/>
                <a:gd name="T75" fmla="*/ 120 h 266"/>
                <a:gd name="T76" fmla="*/ 302 w 369"/>
                <a:gd name="T77" fmla="*/ 127 h 266"/>
                <a:gd name="T78" fmla="*/ 300 w 369"/>
                <a:gd name="T79" fmla="*/ 118 h 266"/>
                <a:gd name="T80" fmla="*/ 293 w 369"/>
                <a:gd name="T81" fmla="*/ 101 h 266"/>
                <a:gd name="T82" fmla="*/ 293 w 369"/>
                <a:gd name="T83" fmla="*/ 88 h 266"/>
                <a:gd name="T84" fmla="*/ 290 w 369"/>
                <a:gd name="T85" fmla="*/ 74 h 266"/>
                <a:gd name="T86" fmla="*/ 280 w 369"/>
                <a:gd name="T87" fmla="*/ 57 h 266"/>
                <a:gd name="T88" fmla="*/ 264 w 369"/>
                <a:gd name="T89" fmla="*/ 44 h 266"/>
                <a:gd name="T90" fmla="*/ 251 w 369"/>
                <a:gd name="T91" fmla="*/ 33 h 266"/>
                <a:gd name="T92" fmla="*/ 242 w 369"/>
                <a:gd name="T93" fmla="*/ 26 h 266"/>
                <a:gd name="T94" fmla="*/ 237 w 369"/>
                <a:gd name="T95" fmla="*/ 17 h 266"/>
                <a:gd name="T96" fmla="*/ 232 w 369"/>
                <a:gd name="T97" fmla="*/ 11 h 266"/>
                <a:gd name="T98" fmla="*/ 224 w 369"/>
                <a:gd name="T99" fmla="*/ 5 h 266"/>
                <a:gd name="T100" fmla="*/ 217 w 369"/>
                <a:gd name="T101" fmla="*/ 1 h 266"/>
                <a:gd name="T102" fmla="*/ 199 w 369"/>
                <a:gd name="T103" fmla="*/ 7 h 266"/>
                <a:gd name="T104" fmla="*/ 150 w 369"/>
                <a:gd name="T105" fmla="*/ 40 h 266"/>
                <a:gd name="T106" fmla="*/ 110 w 369"/>
                <a:gd name="T107" fmla="*/ 38 h 266"/>
                <a:gd name="T108" fmla="*/ 85 w 369"/>
                <a:gd name="T109" fmla="*/ 50 h 266"/>
                <a:gd name="T110" fmla="*/ 81 w 369"/>
                <a:gd name="T111" fmla="*/ 54 h 266"/>
                <a:gd name="T112" fmla="*/ 81 w 369"/>
                <a:gd name="T113" fmla="*/ 54 h 266"/>
                <a:gd name="T114" fmla="*/ 77 w 369"/>
                <a:gd name="T115" fmla="*/ 56 h 266"/>
                <a:gd name="T116" fmla="*/ 77 w 369"/>
                <a:gd name="T117" fmla="*/ 56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69" h="266">
                  <a:moveTo>
                    <a:pt x="69" y="61"/>
                  </a:moveTo>
                  <a:cubicBezTo>
                    <a:pt x="69" y="61"/>
                    <a:pt x="69" y="61"/>
                    <a:pt x="69" y="61"/>
                  </a:cubicBezTo>
                  <a:cubicBezTo>
                    <a:pt x="66" y="62"/>
                    <a:pt x="66" y="62"/>
                    <a:pt x="66" y="62"/>
                  </a:cubicBezTo>
                  <a:cubicBezTo>
                    <a:pt x="64" y="64"/>
                    <a:pt x="64" y="64"/>
                    <a:pt x="64" y="64"/>
                  </a:cubicBezTo>
                  <a:cubicBezTo>
                    <a:pt x="62" y="70"/>
                    <a:pt x="62" y="70"/>
                    <a:pt x="62" y="70"/>
                  </a:cubicBezTo>
                  <a:cubicBezTo>
                    <a:pt x="62" y="70"/>
                    <a:pt x="62" y="70"/>
                    <a:pt x="62" y="70"/>
                  </a:cubicBezTo>
                  <a:cubicBezTo>
                    <a:pt x="59" y="73"/>
                    <a:pt x="59" y="73"/>
                    <a:pt x="59" y="73"/>
                  </a:cubicBezTo>
                  <a:cubicBezTo>
                    <a:pt x="59" y="73"/>
                    <a:pt x="59" y="73"/>
                    <a:pt x="59" y="73"/>
                  </a:cubicBezTo>
                  <a:cubicBezTo>
                    <a:pt x="58" y="78"/>
                    <a:pt x="58" y="78"/>
                    <a:pt x="58" y="78"/>
                  </a:cubicBezTo>
                  <a:cubicBezTo>
                    <a:pt x="58" y="78"/>
                    <a:pt x="59" y="82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7" y="84"/>
                    <a:pt x="56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1" y="97"/>
                    <a:pt x="51" y="97"/>
                    <a:pt x="51" y="97"/>
                  </a:cubicBezTo>
                  <a:cubicBezTo>
                    <a:pt x="50" y="102"/>
                    <a:pt x="50" y="102"/>
                    <a:pt x="50" y="102"/>
                  </a:cubicBezTo>
                  <a:cubicBezTo>
                    <a:pt x="50" y="105"/>
                    <a:pt x="50" y="105"/>
                    <a:pt x="50" y="105"/>
                  </a:cubicBezTo>
                  <a:cubicBezTo>
                    <a:pt x="50" y="105"/>
                    <a:pt x="50" y="105"/>
                    <a:pt x="50" y="105"/>
                  </a:cubicBezTo>
                  <a:cubicBezTo>
                    <a:pt x="50" y="105"/>
                    <a:pt x="50" y="105"/>
                    <a:pt x="50" y="105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9"/>
                    <a:pt x="50" y="109"/>
                    <a:pt x="49" y="109"/>
                  </a:cubicBezTo>
                  <a:cubicBezTo>
                    <a:pt x="47" y="110"/>
                    <a:pt x="46" y="112"/>
                    <a:pt x="46" y="112"/>
                  </a:cubicBezTo>
                  <a:cubicBezTo>
                    <a:pt x="46" y="119"/>
                    <a:pt x="46" y="119"/>
                    <a:pt x="46" y="119"/>
                  </a:cubicBezTo>
                  <a:cubicBezTo>
                    <a:pt x="45" y="121"/>
                    <a:pt x="45" y="121"/>
                    <a:pt x="45" y="121"/>
                  </a:cubicBezTo>
                  <a:cubicBezTo>
                    <a:pt x="43" y="124"/>
                    <a:pt x="43" y="124"/>
                    <a:pt x="43" y="124"/>
                  </a:cubicBezTo>
                  <a:cubicBezTo>
                    <a:pt x="44" y="128"/>
                    <a:pt x="44" y="128"/>
                    <a:pt x="44" y="128"/>
                  </a:cubicBezTo>
                  <a:cubicBezTo>
                    <a:pt x="44" y="128"/>
                    <a:pt x="44" y="128"/>
                    <a:pt x="44" y="128"/>
                  </a:cubicBezTo>
                  <a:cubicBezTo>
                    <a:pt x="42" y="131"/>
                    <a:pt x="42" y="131"/>
                    <a:pt x="42" y="131"/>
                  </a:cubicBezTo>
                  <a:cubicBezTo>
                    <a:pt x="43" y="136"/>
                    <a:pt x="43" y="136"/>
                    <a:pt x="43" y="136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40" y="140"/>
                    <a:pt x="40" y="140"/>
                    <a:pt x="40" y="140"/>
                  </a:cubicBezTo>
                  <a:cubicBezTo>
                    <a:pt x="39" y="143"/>
                    <a:pt x="39" y="143"/>
                    <a:pt x="39" y="143"/>
                  </a:cubicBezTo>
                  <a:cubicBezTo>
                    <a:pt x="37" y="148"/>
                    <a:pt x="37" y="148"/>
                    <a:pt x="37" y="148"/>
                  </a:cubicBezTo>
                  <a:cubicBezTo>
                    <a:pt x="29" y="155"/>
                    <a:pt x="29" y="155"/>
                    <a:pt x="29" y="155"/>
                  </a:cubicBezTo>
                  <a:cubicBezTo>
                    <a:pt x="26" y="154"/>
                    <a:pt x="26" y="154"/>
                    <a:pt x="26" y="154"/>
                  </a:cubicBezTo>
                  <a:cubicBezTo>
                    <a:pt x="24" y="155"/>
                    <a:pt x="24" y="155"/>
                    <a:pt x="24" y="155"/>
                  </a:cubicBezTo>
                  <a:cubicBezTo>
                    <a:pt x="22" y="157"/>
                    <a:pt x="22" y="157"/>
                    <a:pt x="22" y="157"/>
                  </a:cubicBezTo>
                  <a:cubicBezTo>
                    <a:pt x="22" y="157"/>
                    <a:pt x="23" y="157"/>
                    <a:pt x="21" y="159"/>
                  </a:cubicBezTo>
                  <a:cubicBezTo>
                    <a:pt x="19" y="160"/>
                    <a:pt x="15" y="161"/>
                    <a:pt x="15" y="161"/>
                  </a:cubicBezTo>
                  <a:cubicBezTo>
                    <a:pt x="13" y="161"/>
                    <a:pt x="13" y="161"/>
                    <a:pt x="13" y="161"/>
                  </a:cubicBezTo>
                  <a:cubicBezTo>
                    <a:pt x="6" y="161"/>
                    <a:pt x="6" y="161"/>
                    <a:pt x="6" y="161"/>
                  </a:cubicBezTo>
                  <a:cubicBezTo>
                    <a:pt x="6" y="161"/>
                    <a:pt x="6" y="161"/>
                    <a:pt x="6" y="161"/>
                  </a:cubicBezTo>
                  <a:cubicBezTo>
                    <a:pt x="6" y="161"/>
                    <a:pt x="6" y="161"/>
                    <a:pt x="6" y="161"/>
                  </a:cubicBezTo>
                  <a:cubicBezTo>
                    <a:pt x="6" y="161"/>
                    <a:pt x="5" y="160"/>
                    <a:pt x="4" y="161"/>
                  </a:cubicBezTo>
                  <a:cubicBezTo>
                    <a:pt x="4" y="161"/>
                    <a:pt x="3" y="161"/>
                    <a:pt x="3" y="161"/>
                  </a:cubicBezTo>
                  <a:cubicBezTo>
                    <a:pt x="3" y="161"/>
                    <a:pt x="3" y="161"/>
                    <a:pt x="3" y="161"/>
                  </a:cubicBezTo>
                  <a:cubicBezTo>
                    <a:pt x="2" y="161"/>
                    <a:pt x="2" y="161"/>
                    <a:pt x="2" y="161"/>
                  </a:cubicBezTo>
                  <a:cubicBezTo>
                    <a:pt x="2" y="161"/>
                    <a:pt x="2" y="161"/>
                    <a:pt x="2" y="161"/>
                  </a:cubicBezTo>
                  <a:cubicBezTo>
                    <a:pt x="2" y="161"/>
                    <a:pt x="2" y="161"/>
                    <a:pt x="2" y="161"/>
                  </a:cubicBezTo>
                  <a:cubicBezTo>
                    <a:pt x="2" y="161"/>
                    <a:pt x="2" y="161"/>
                    <a:pt x="2" y="161"/>
                  </a:cubicBezTo>
                  <a:cubicBezTo>
                    <a:pt x="2" y="161"/>
                    <a:pt x="2" y="161"/>
                    <a:pt x="2" y="161"/>
                  </a:cubicBezTo>
                  <a:cubicBezTo>
                    <a:pt x="2" y="161"/>
                    <a:pt x="2" y="161"/>
                    <a:pt x="2" y="161"/>
                  </a:cubicBezTo>
                  <a:cubicBezTo>
                    <a:pt x="2" y="161"/>
                    <a:pt x="2" y="161"/>
                    <a:pt x="2" y="161"/>
                  </a:cubicBezTo>
                  <a:cubicBezTo>
                    <a:pt x="2" y="161"/>
                    <a:pt x="2" y="161"/>
                    <a:pt x="2" y="161"/>
                  </a:cubicBezTo>
                  <a:cubicBezTo>
                    <a:pt x="2" y="161"/>
                    <a:pt x="2" y="161"/>
                    <a:pt x="2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1" y="162"/>
                    <a:pt x="2" y="162"/>
                  </a:cubicBezTo>
                  <a:cubicBezTo>
                    <a:pt x="4" y="163"/>
                    <a:pt x="5" y="166"/>
                    <a:pt x="6" y="166"/>
                  </a:cubicBezTo>
                  <a:cubicBezTo>
                    <a:pt x="8" y="167"/>
                    <a:pt x="10" y="167"/>
                    <a:pt x="11" y="167"/>
                  </a:cubicBezTo>
                  <a:cubicBezTo>
                    <a:pt x="12" y="168"/>
                    <a:pt x="14" y="169"/>
                    <a:pt x="14" y="169"/>
                  </a:cubicBezTo>
                  <a:cubicBezTo>
                    <a:pt x="14" y="169"/>
                    <a:pt x="19" y="174"/>
                    <a:pt x="20" y="174"/>
                  </a:cubicBezTo>
                  <a:cubicBezTo>
                    <a:pt x="21" y="174"/>
                    <a:pt x="21" y="174"/>
                    <a:pt x="22" y="176"/>
                  </a:cubicBezTo>
                  <a:cubicBezTo>
                    <a:pt x="23" y="177"/>
                    <a:pt x="26" y="176"/>
                    <a:pt x="26" y="176"/>
                  </a:cubicBezTo>
                  <a:cubicBezTo>
                    <a:pt x="26" y="176"/>
                    <a:pt x="27" y="179"/>
                    <a:pt x="26" y="180"/>
                  </a:cubicBezTo>
                  <a:cubicBezTo>
                    <a:pt x="26" y="181"/>
                    <a:pt x="26" y="184"/>
                    <a:pt x="26" y="184"/>
                  </a:cubicBezTo>
                  <a:cubicBezTo>
                    <a:pt x="26" y="184"/>
                    <a:pt x="26" y="185"/>
                    <a:pt x="26" y="186"/>
                  </a:cubicBezTo>
                  <a:cubicBezTo>
                    <a:pt x="27" y="188"/>
                    <a:pt x="28" y="188"/>
                    <a:pt x="28" y="190"/>
                  </a:cubicBezTo>
                  <a:cubicBezTo>
                    <a:pt x="29" y="191"/>
                    <a:pt x="28" y="191"/>
                    <a:pt x="29" y="192"/>
                  </a:cubicBezTo>
                  <a:cubicBezTo>
                    <a:pt x="30" y="193"/>
                    <a:pt x="31" y="195"/>
                    <a:pt x="32" y="195"/>
                  </a:cubicBezTo>
                  <a:cubicBezTo>
                    <a:pt x="33" y="195"/>
                    <a:pt x="34" y="195"/>
                    <a:pt x="37" y="196"/>
                  </a:cubicBezTo>
                  <a:cubicBezTo>
                    <a:pt x="40" y="198"/>
                    <a:pt x="41" y="198"/>
                    <a:pt x="42" y="199"/>
                  </a:cubicBezTo>
                  <a:cubicBezTo>
                    <a:pt x="44" y="200"/>
                    <a:pt x="43" y="199"/>
                    <a:pt x="46" y="200"/>
                  </a:cubicBezTo>
                  <a:cubicBezTo>
                    <a:pt x="50" y="201"/>
                    <a:pt x="49" y="200"/>
                    <a:pt x="50" y="201"/>
                  </a:cubicBezTo>
                  <a:cubicBezTo>
                    <a:pt x="51" y="201"/>
                    <a:pt x="50" y="200"/>
                    <a:pt x="52" y="201"/>
                  </a:cubicBezTo>
                  <a:cubicBezTo>
                    <a:pt x="55" y="201"/>
                    <a:pt x="57" y="202"/>
                    <a:pt x="57" y="202"/>
                  </a:cubicBezTo>
                  <a:cubicBezTo>
                    <a:pt x="57" y="204"/>
                    <a:pt x="57" y="204"/>
                    <a:pt x="57" y="204"/>
                  </a:cubicBezTo>
                  <a:cubicBezTo>
                    <a:pt x="55" y="208"/>
                    <a:pt x="55" y="208"/>
                    <a:pt x="55" y="208"/>
                  </a:cubicBezTo>
                  <a:cubicBezTo>
                    <a:pt x="55" y="211"/>
                    <a:pt x="55" y="211"/>
                    <a:pt x="55" y="211"/>
                  </a:cubicBezTo>
                  <a:cubicBezTo>
                    <a:pt x="55" y="211"/>
                    <a:pt x="53" y="211"/>
                    <a:pt x="55" y="212"/>
                  </a:cubicBezTo>
                  <a:cubicBezTo>
                    <a:pt x="57" y="213"/>
                    <a:pt x="61" y="214"/>
                    <a:pt x="61" y="214"/>
                  </a:cubicBezTo>
                  <a:cubicBezTo>
                    <a:pt x="64" y="216"/>
                    <a:pt x="64" y="216"/>
                    <a:pt x="64" y="216"/>
                  </a:cubicBezTo>
                  <a:cubicBezTo>
                    <a:pt x="64" y="216"/>
                    <a:pt x="62" y="219"/>
                    <a:pt x="61" y="220"/>
                  </a:cubicBezTo>
                  <a:cubicBezTo>
                    <a:pt x="60" y="220"/>
                    <a:pt x="57" y="220"/>
                    <a:pt x="57" y="220"/>
                  </a:cubicBezTo>
                  <a:cubicBezTo>
                    <a:pt x="57" y="220"/>
                    <a:pt x="56" y="223"/>
                    <a:pt x="58" y="223"/>
                  </a:cubicBezTo>
                  <a:cubicBezTo>
                    <a:pt x="59" y="224"/>
                    <a:pt x="61" y="224"/>
                    <a:pt x="62" y="224"/>
                  </a:cubicBezTo>
                  <a:cubicBezTo>
                    <a:pt x="63" y="224"/>
                    <a:pt x="65" y="225"/>
                    <a:pt x="65" y="225"/>
                  </a:cubicBezTo>
                  <a:cubicBezTo>
                    <a:pt x="65" y="225"/>
                    <a:pt x="66" y="225"/>
                    <a:pt x="67" y="226"/>
                  </a:cubicBezTo>
                  <a:cubicBezTo>
                    <a:pt x="67" y="228"/>
                    <a:pt x="68" y="229"/>
                    <a:pt x="69" y="229"/>
                  </a:cubicBezTo>
                  <a:cubicBezTo>
                    <a:pt x="70" y="229"/>
                    <a:pt x="72" y="229"/>
                    <a:pt x="73" y="229"/>
                  </a:cubicBezTo>
                  <a:cubicBezTo>
                    <a:pt x="74" y="229"/>
                    <a:pt x="74" y="228"/>
                    <a:pt x="75" y="228"/>
                  </a:cubicBezTo>
                  <a:cubicBezTo>
                    <a:pt x="76" y="229"/>
                    <a:pt x="82" y="228"/>
                    <a:pt x="82" y="228"/>
                  </a:cubicBezTo>
                  <a:cubicBezTo>
                    <a:pt x="82" y="228"/>
                    <a:pt x="82" y="228"/>
                    <a:pt x="83" y="230"/>
                  </a:cubicBezTo>
                  <a:cubicBezTo>
                    <a:pt x="85" y="233"/>
                    <a:pt x="88" y="234"/>
                    <a:pt x="88" y="234"/>
                  </a:cubicBezTo>
                  <a:cubicBezTo>
                    <a:pt x="88" y="234"/>
                    <a:pt x="89" y="235"/>
                    <a:pt x="89" y="234"/>
                  </a:cubicBezTo>
                  <a:cubicBezTo>
                    <a:pt x="89" y="233"/>
                    <a:pt x="90" y="232"/>
                    <a:pt x="90" y="232"/>
                  </a:cubicBezTo>
                  <a:cubicBezTo>
                    <a:pt x="90" y="232"/>
                    <a:pt x="92" y="229"/>
                    <a:pt x="92" y="228"/>
                  </a:cubicBezTo>
                  <a:cubicBezTo>
                    <a:pt x="93" y="227"/>
                    <a:pt x="94" y="224"/>
                    <a:pt x="95" y="224"/>
                  </a:cubicBezTo>
                  <a:cubicBezTo>
                    <a:pt x="96" y="223"/>
                    <a:pt x="99" y="221"/>
                    <a:pt x="99" y="221"/>
                  </a:cubicBezTo>
                  <a:cubicBezTo>
                    <a:pt x="99" y="221"/>
                    <a:pt x="99" y="220"/>
                    <a:pt x="101" y="221"/>
                  </a:cubicBezTo>
                  <a:cubicBezTo>
                    <a:pt x="102" y="223"/>
                    <a:pt x="105" y="225"/>
                    <a:pt x="105" y="225"/>
                  </a:cubicBezTo>
                  <a:cubicBezTo>
                    <a:pt x="110" y="225"/>
                    <a:pt x="110" y="225"/>
                    <a:pt x="110" y="225"/>
                  </a:cubicBezTo>
                  <a:cubicBezTo>
                    <a:pt x="110" y="225"/>
                    <a:pt x="113" y="226"/>
                    <a:pt x="113" y="227"/>
                  </a:cubicBezTo>
                  <a:cubicBezTo>
                    <a:pt x="113" y="228"/>
                    <a:pt x="112" y="228"/>
                    <a:pt x="110" y="229"/>
                  </a:cubicBezTo>
                  <a:cubicBezTo>
                    <a:pt x="109" y="229"/>
                    <a:pt x="106" y="226"/>
                    <a:pt x="106" y="227"/>
                  </a:cubicBezTo>
                  <a:cubicBezTo>
                    <a:pt x="105" y="228"/>
                    <a:pt x="105" y="230"/>
                    <a:pt x="105" y="230"/>
                  </a:cubicBezTo>
                  <a:cubicBezTo>
                    <a:pt x="101" y="232"/>
                    <a:pt x="101" y="232"/>
                    <a:pt x="101" y="232"/>
                  </a:cubicBezTo>
                  <a:cubicBezTo>
                    <a:pt x="102" y="234"/>
                    <a:pt x="102" y="234"/>
                    <a:pt x="102" y="234"/>
                  </a:cubicBezTo>
                  <a:cubicBezTo>
                    <a:pt x="102" y="234"/>
                    <a:pt x="107" y="236"/>
                    <a:pt x="107" y="237"/>
                  </a:cubicBezTo>
                  <a:cubicBezTo>
                    <a:pt x="107" y="238"/>
                    <a:pt x="107" y="240"/>
                    <a:pt x="107" y="240"/>
                  </a:cubicBezTo>
                  <a:cubicBezTo>
                    <a:pt x="110" y="241"/>
                    <a:pt x="110" y="241"/>
                    <a:pt x="110" y="241"/>
                  </a:cubicBezTo>
                  <a:cubicBezTo>
                    <a:pt x="112" y="240"/>
                    <a:pt x="112" y="240"/>
                    <a:pt x="112" y="240"/>
                  </a:cubicBezTo>
                  <a:cubicBezTo>
                    <a:pt x="112" y="244"/>
                    <a:pt x="112" y="244"/>
                    <a:pt x="112" y="244"/>
                  </a:cubicBezTo>
                  <a:cubicBezTo>
                    <a:pt x="112" y="248"/>
                    <a:pt x="112" y="248"/>
                    <a:pt x="112" y="248"/>
                  </a:cubicBezTo>
                  <a:cubicBezTo>
                    <a:pt x="112" y="248"/>
                    <a:pt x="112" y="248"/>
                    <a:pt x="112" y="248"/>
                  </a:cubicBezTo>
                  <a:cubicBezTo>
                    <a:pt x="112" y="248"/>
                    <a:pt x="112" y="248"/>
                    <a:pt x="112" y="248"/>
                  </a:cubicBezTo>
                  <a:cubicBezTo>
                    <a:pt x="119" y="246"/>
                    <a:pt x="125" y="250"/>
                    <a:pt x="128" y="250"/>
                  </a:cubicBezTo>
                  <a:cubicBezTo>
                    <a:pt x="134" y="251"/>
                    <a:pt x="121" y="258"/>
                    <a:pt x="123" y="258"/>
                  </a:cubicBezTo>
                  <a:cubicBezTo>
                    <a:pt x="125" y="257"/>
                    <a:pt x="123" y="263"/>
                    <a:pt x="126" y="264"/>
                  </a:cubicBezTo>
                  <a:cubicBezTo>
                    <a:pt x="131" y="265"/>
                    <a:pt x="135" y="261"/>
                    <a:pt x="141" y="261"/>
                  </a:cubicBezTo>
                  <a:cubicBezTo>
                    <a:pt x="146" y="260"/>
                    <a:pt x="152" y="263"/>
                    <a:pt x="154" y="261"/>
                  </a:cubicBezTo>
                  <a:cubicBezTo>
                    <a:pt x="158" y="256"/>
                    <a:pt x="174" y="266"/>
                    <a:pt x="182" y="261"/>
                  </a:cubicBezTo>
                  <a:cubicBezTo>
                    <a:pt x="187" y="257"/>
                    <a:pt x="207" y="255"/>
                    <a:pt x="214" y="255"/>
                  </a:cubicBezTo>
                  <a:cubicBezTo>
                    <a:pt x="232" y="254"/>
                    <a:pt x="233" y="254"/>
                    <a:pt x="241" y="249"/>
                  </a:cubicBezTo>
                  <a:cubicBezTo>
                    <a:pt x="241" y="249"/>
                    <a:pt x="246" y="238"/>
                    <a:pt x="249" y="233"/>
                  </a:cubicBezTo>
                  <a:cubicBezTo>
                    <a:pt x="251" y="229"/>
                    <a:pt x="257" y="227"/>
                    <a:pt x="263" y="223"/>
                  </a:cubicBezTo>
                  <a:cubicBezTo>
                    <a:pt x="268" y="219"/>
                    <a:pt x="281" y="215"/>
                    <a:pt x="284" y="214"/>
                  </a:cubicBezTo>
                  <a:cubicBezTo>
                    <a:pt x="287" y="214"/>
                    <a:pt x="308" y="215"/>
                    <a:pt x="308" y="215"/>
                  </a:cubicBezTo>
                  <a:cubicBezTo>
                    <a:pt x="319" y="212"/>
                    <a:pt x="319" y="212"/>
                    <a:pt x="319" y="212"/>
                  </a:cubicBezTo>
                  <a:cubicBezTo>
                    <a:pt x="319" y="212"/>
                    <a:pt x="321" y="220"/>
                    <a:pt x="324" y="221"/>
                  </a:cubicBezTo>
                  <a:cubicBezTo>
                    <a:pt x="337" y="223"/>
                    <a:pt x="345" y="222"/>
                    <a:pt x="346" y="215"/>
                  </a:cubicBezTo>
                  <a:cubicBezTo>
                    <a:pt x="347" y="210"/>
                    <a:pt x="342" y="201"/>
                    <a:pt x="341" y="194"/>
                  </a:cubicBezTo>
                  <a:cubicBezTo>
                    <a:pt x="340" y="186"/>
                    <a:pt x="344" y="178"/>
                    <a:pt x="344" y="171"/>
                  </a:cubicBezTo>
                  <a:cubicBezTo>
                    <a:pt x="344" y="170"/>
                    <a:pt x="342" y="168"/>
                    <a:pt x="348" y="160"/>
                  </a:cubicBezTo>
                  <a:cubicBezTo>
                    <a:pt x="353" y="152"/>
                    <a:pt x="367" y="156"/>
                    <a:pt x="369" y="151"/>
                  </a:cubicBezTo>
                  <a:cubicBezTo>
                    <a:pt x="363" y="123"/>
                    <a:pt x="363" y="123"/>
                    <a:pt x="363" y="123"/>
                  </a:cubicBezTo>
                  <a:cubicBezTo>
                    <a:pt x="362" y="123"/>
                    <a:pt x="362" y="123"/>
                    <a:pt x="362" y="123"/>
                  </a:cubicBezTo>
                  <a:cubicBezTo>
                    <a:pt x="361" y="123"/>
                    <a:pt x="361" y="123"/>
                    <a:pt x="361" y="123"/>
                  </a:cubicBezTo>
                  <a:cubicBezTo>
                    <a:pt x="359" y="122"/>
                    <a:pt x="359" y="122"/>
                    <a:pt x="359" y="122"/>
                  </a:cubicBezTo>
                  <a:cubicBezTo>
                    <a:pt x="357" y="122"/>
                    <a:pt x="357" y="122"/>
                    <a:pt x="357" y="122"/>
                  </a:cubicBezTo>
                  <a:cubicBezTo>
                    <a:pt x="355" y="121"/>
                    <a:pt x="355" y="121"/>
                    <a:pt x="355" y="121"/>
                  </a:cubicBezTo>
                  <a:cubicBezTo>
                    <a:pt x="353" y="120"/>
                    <a:pt x="353" y="120"/>
                    <a:pt x="353" y="120"/>
                  </a:cubicBezTo>
                  <a:cubicBezTo>
                    <a:pt x="351" y="120"/>
                    <a:pt x="351" y="120"/>
                    <a:pt x="351" y="120"/>
                  </a:cubicBezTo>
                  <a:cubicBezTo>
                    <a:pt x="351" y="120"/>
                    <a:pt x="351" y="120"/>
                    <a:pt x="351" y="120"/>
                  </a:cubicBezTo>
                  <a:cubicBezTo>
                    <a:pt x="350" y="120"/>
                    <a:pt x="350" y="120"/>
                    <a:pt x="350" y="120"/>
                  </a:cubicBezTo>
                  <a:cubicBezTo>
                    <a:pt x="343" y="119"/>
                    <a:pt x="334" y="135"/>
                    <a:pt x="334" y="135"/>
                  </a:cubicBezTo>
                  <a:cubicBezTo>
                    <a:pt x="330" y="142"/>
                    <a:pt x="330" y="142"/>
                    <a:pt x="330" y="142"/>
                  </a:cubicBezTo>
                  <a:cubicBezTo>
                    <a:pt x="320" y="140"/>
                    <a:pt x="310" y="139"/>
                    <a:pt x="303" y="131"/>
                  </a:cubicBezTo>
                  <a:cubicBezTo>
                    <a:pt x="303" y="128"/>
                    <a:pt x="303" y="128"/>
                    <a:pt x="303" y="128"/>
                  </a:cubicBezTo>
                  <a:cubicBezTo>
                    <a:pt x="303" y="128"/>
                    <a:pt x="303" y="128"/>
                    <a:pt x="303" y="128"/>
                  </a:cubicBezTo>
                  <a:cubicBezTo>
                    <a:pt x="303" y="128"/>
                    <a:pt x="303" y="128"/>
                    <a:pt x="303" y="128"/>
                  </a:cubicBezTo>
                  <a:cubicBezTo>
                    <a:pt x="302" y="127"/>
                    <a:pt x="302" y="127"/>
                    <a:pt x="302" y="127"/>
                  </a:cubicBezTo>
                  <a:cubicBezTo>
                    <a:pt x="302" y="127"/>
                    <a:pt x="301" y="127"/>
                    <a:pt x="301" y="127"/>
                  </a:cubicBezTo>
                  <a:cubicBezTo>
                    <a:pt x="300" y="127"/>
                    <a:pt x="299" y="126"/>
                    <a:pt x="299" y="126"/>
                  </a:cubicBezTo>
                  <a:cubicBezTo>
                    <a:pt x="300" y="124"/>
                    <a:pt x="300" y="124"/>
                    <a:pt x="300" y="124"/>
                  </a:cubicBezTo>
                  <a:cubicBezTo>
                    <a:pt x="300" y="124"/>
                    <a:pt x="301" y="123"/>
                    <a:pt x="301" y="123"/>
                  </a:cubicBezTo>
                  <a:cubicBezTo>
                    <a:pt x="302" y="123"/>
                    <a:pt x="301" y="123"/>
                    <a:pt x="301" y="122"/>
                  </a:cubicBezTo>
                  <a:cubicBezTo>
                    <a:pt x="301" y="122"/>
                    <a:pt x="301" y="120"/>
                    <a:pt x="301" y="119"/>
                  </a:cubicBezTo>
                  <a:cubicBezTo>
                    <a:pt x="300" y="118"/>
                    <a:pt x="300" y="118"/>
                    <a:pt x="300" y="118"/>
                  </a:cubicBezTo>
                  <a:cubicBezTo>
                    <a:pt x="300" y="118"/>
                    <a:pt x="299" y="116"/>
                    <a:pt x="298" y="115"/>
                  </a:cubicBezTo>
                  <a:cubicBezTo>
                    <a:pt x="297" y="115"/>
                    <a:pt x="298" y="114"/>
                    <a:pt x="298" y="114"/>
                  </a:cubicBezTo>
                  <a:cubicBezTo>
                    <a:pt x="297" y="113"/>
                    <a:pt x="298" y="113"/>
                    <a:pt x="298" y="112"/>
                  </a:cubicBezTo>
                  <a:cubicBezTo>
                    <a:pt x="298" y="112"/>
                    <a:pt x="297" y="110"/>
                    <a:pt x="297" y="110"/>
                  </a:cubicBezTo>
                  <a:cubicBezTo>
                    <a:pt x="297" y="110"/>
                    <a:pt x="295" y="107"/>
                    <a:pt x="294" y="105"/>
                  </a:cubicBezTo>
                  <a:cubicBezTo>
                    <a:pt x="294" y="104"/>
                    <a:pt x="294" y="103"/>
                    <a:pt x="294" y="103"/>
                  </a:cubicBezTo>
                  <a:cubicBezTo>
                    <a:pt x="295" y="102"/>
                    <a:pt x="293" y="101"/>
                    <a:pt x="293" y="101"/>
                  </a:cubicBezTo>
                  <a:cubicBezTo>
                    <a:pt x="293" y="101"/>
                    <a:pt x="293" y="99"/>
                    <a:pt x="293" y="99"/>
                  </a:cubicBezTo>
                  <a:cubicBezTo>
                    <a:pt x="293" y="99"/>
                    <a:pt x="293" y="97"/>
                    <a:pt x="293" y="97"/>
                  </a:cubicBezTo>
                  <a:cubicBezTo>
                    <a:pt x="294" y="96"/>
                    <a:pt x="293" y="95"/>
                    <a:pt x="293" y="94"/>
                  </a:cubicBezTo>
                  <a:cubicBezTo>
                    <a:pt x="293" y="94"/>
                    <a:pt x="291" y="93"/>
                    <a:pt x="291" y="93"/>
                  </a:cubicBezTo>
                  <a:cubicBezTo>
                    <a:pt x="292" y="91"/>
                    <a:pt x="292" y="91"/>
                    <a:pt x="292" y="91"/>
                  </a:cubicBezTo>
                  <a:cubicBezTo>
                    <a:pt x="292" y="90"/>
                    <a:pt x="292" y="90"/>
                    <a:pt x="292" y="90"/>
                  </a:cubicBezTo>
                  <a:cubicBezTo>
                    <a:pt x="292" y="90"/>
                    <a:pt x="293" y="88"/>
                    <a:pt x="293" y="88"/>
                  </a:cubicBezTo>
                  <a:cubicBezTo>
                    <a:pt x="294" y="87"/>
                    <a:pt x="293" y="86"/>
                    <a:pt x="292" y="86"/>
                  </a:cubicBezTo>
                  <a:cubicBezTo>
                    <a:pt x="291" y="86"/>
                    <a:pt x="292" y="85"/>
                    <a:pt x="292" y="85"/>
                  </a:cubicBezTo>
                  <a:cubicBezTo>
                    <a:pt x="293" y="83"/>
                    <a:pt x="293" y="83"/>
                    <a:pt x="293" y="83"/>
                  </a:cubicBezTo>
                  <a:cubicBezTo>
                    <a:pt x="292" y="80"/>
                    <a:pt x="292" y="80"/>
                    <a:pt x="292" y="80"/>
                  </a:cubicBezTo>
                  <a:cubicBezTo>
                    <a:pt x="292" y="79"/>
                    <a:pt x="292" y="79"/>
                    <a:pt x="292" y="79"/>
                  </a:cubicBezTo>
                  <a:cubicBezTo>
                    <a:pt x="292" y="79"/>
                    <a:pt x="291" y="77"/>
                    <a:pt x="291" y="77"/>
                  </a:cubicBezTo>
                  <a:cubicBezTo>
                    <a:pt x="291" y="76"/>
                    <a:pt x="290" y="74"/>
                    <a:pt x="290" y="74"/>
                  </a:cubicBezTo>
                  <a:cubicBezTo>
                    <a:pt x="290" y="74"/>
                    <a:pt x="290" y="73"/>
                    <a:pt x="290" y="73"/>
                  </a:cubicBezTo>
                  <a:cubicBezTo>
                    <a:pt x="290" y="72"/>
                    <a:pt x="290" y="72"/>
                    <a:pt x="290" y="72"/>
                  </a:cubicBezTo>
                  <a:cubicBezTo>
                    <a:pt x="290" y="71"/>
                    <a:pt x="289" y="70"/>
                    <a:pt x="288" y="69"/>
                  </a:cubicBezTo>
                  <a:cubicBezTo>
                    <a:pt x="287" y="67"/>
                    <a:pt x="287" y="67"/>
                    <a:pt x="287" y="67"/>
                  </a:cubicBezTo>
                  <a:cubicBezTo>
                    <a:pt x="287" y="67"/>
                    <a:pt x="285" y="65"/>
                    <a:pt x="284" y="64"/>
                  </a:cubicBezTo>
                  <a:cubicBezTo>
                    <a:pt x="284" y="62"/>
                    <a:pt x="284" y="62"/>
                    <a:pt x="283" y="61"/>
                  </a:cubicBezTo>
                  <a:cubicBezTo>
                    <a:pt x="283" y="59"/>
                    <a:pt x="281" y="57"/>
                    <a:pt x="280" y="57"/>
                  </a:cubicBezTo>
                  <a:cubicBezTo>
                    <a:pt x="280" y="57"/>
                    <a:pt x="279" y="54"/>
                    <a:pt x="279" y="53"/>
                  </a:cubicBezTo>
                  <a:cubicBezTo>
                    <a:pt x="278" y="53"/>
                    <a:pt x="276" y="52"/>
                    <a:pt x="276" y="52"/>
                  </a:cubicBezTo>
                  <a:cubicBezTo>
                    <a:pt x="275" y="52"/>
                    <a:pt x="273" y="51"/>
                    <a:pt x="273" y="51"/>
                  </a:cubicBezTo>
                  <a:cubicBezTo>
                    <a:pt x="270" y="50"/>
                    <a:pt x="270" y="50"/>
                    <a:pt x="270" y="50"/>
                  </a:cubicBezTo>
                  <a:cubicBezTo>
                    <a:pt x="267" y="47"/>
                    <a:pt x="267" y="47"/>
                    <a:pt x="267" y="47"/>
                  </a:cubicBezTo>
                  <a:cubicBezTo>
                    <a:pt x="267" y="47"/>
                    <a:pt x="266" y="47"/>
                    <a:pt x="265" y="46"/>
                  </a:cubicBezTo>
                  <a:cubicBezTo>
                    <a:pt x="265" y="46"/>
                    <a:pt x="264" y="44"/>
                    <a:pt x="264" y="44"/>
                  </a:cubicBezTo>
                  <a:cubicBezTo>
                    <a:pt x="263" y="42"/>
                    <a:pt x="263" y="42"/>
                    <a:pt x="263" y="42"/>
                  </a:cubicBezTo>
                  <a:cubicBezTo>
                    <a:pt x="257" y="40"/>
                    <a:pt x="257" y="40"/>
                    <a:pt x="257" y="40"/>
                  </a:cubicBezTo>
                  <a:cubicBezTo>
                    <a:pt x="257" y="40"/>
                    <a:pt x="256" y="38"/>
                    <a:pt x="256" y="38"/>
                  </a:cubicBezTo>
                  <a:cubicBezTo>
                    <a:pt x="256" y="37"/>
                    <a:pt x="255" y="37"/>
                    <a:pt x="255" y="36"/>
                  </a:cubicBezTo>
                  <a:cubicBezTo>
                    <a:pt x="255" y="35"/>
                    <a:pt x="254" y="35"/>
                    <a:pt x="254" y="34"/>
                  </a:cubicBezTo>
                  <a:cubicBezTo>
                    <a:pt x="254" y="33"/>
                    <a:pt x="253" y="33"/>
                    <a:pt x="253" y="33"/>
                  </a:cubicBezTo>
                  <a:cubicBezTo>
                    <a:pt x="252" y="33"/>
                    <a:pt x="251" y="33"/>
                    <a:pt x="251" y="33"/>
                  </a:cubicBezTo>
                  <a:cubicBezTo>
                    <a:pt x="251" y="33"/>
                    <a:pt x="250" y="32"/>
                    <a:pt x="250" y="32"/>
                  </a:cubicBezTo>
                  <a:cubicBezTo>
                    <a:pt x="250" y="32"/>
                    <a:pt x="248" y="30"/>
                    <a:pt x="247" y="30"/>
                  </a:cubicBezTo>
                  <a:cubicBezTo>
                    <a:pt x="247" y="29"/>
                    <a:pt x="247" y="29"/>
                    <a:pt x="247" y="29"/>
                  </a:cubicBezTo>
                  <a:cubicBezTo>
                    <a:pt x="247" y="29"/>
                    <a:pt x="247" y="29"/>
                    <a:pt x="246" y="29"/>
                  </a:cubicBezTo>
                  <a:cubicBezTo>
                    <a:pt x="245" y="29"/>
                    <a:pt x="245" y="29"/>
                    <a:pt x="245" y="28"/>
                  </a:cubicBezTo>
                  <a:cubicBezTo>
                    <a:pt x="244" y="28"/>
                    <a:pt x="244" y="26"/>
                    <a:pt x="243" y="26"/>
                  </a:cubicBezTo>
                  <a:cubicBezTo>
                    <a:pt x="243" y="26"/>
                    <a:pt x="243" y="26"/>
                    <a:pt x="242" y="26"/>
                  </a:cubicBezTo>
                  <a:cubicBezTo>
                    <a:pt x="241" y="26"/>
                    <a:pt x="240" y="24"/>
                    <a:pt x="240" y="24"/>
                  </a:cubicBezTo>
                  <a:cubicBezTo>
                    <a:pt x="239" y="24"/>
                    <a:pt x="240" y="23"/>
                    <a:pt x="240" y="22"/>
                  </a:cubicBezTo>
                  <a:cubicBezTo>
                    <a:pt x="240" y="21"/>
                    <a:pt x="239" y="21"/>
                    <a:pt x="239" y="21"/>
                  </a:cubicBezTo>
                  <a:cubicBezTo>
                    <a:pt x="239" y="21"/>
                    <a:pt x="239" y="21"/>
                    <a:pt x="239" y="21"/>
                  </a:cubicBezTo>
                  <a:cubicBezTo>
                    <a:pt x="239" y="21"/>
                    <a:pt x="238" y="21"/>
                    <a:pt x="238" y="20"/>
                  </a:cubicBezTo>
                  <a:cubicBezTo>
                    <a:pt x="238" y="20"/>
                    <a:pt x="237" y="19"/>
                    <a:pt x="237" y="18"/>
                  </a:cubicBezTo>
                  <a:cubicBezTo>
                    <a:pt x="237" y="17"/>
                    <a:pt x="237" y="17"/>
                    <a:pt x="237" y="17"/>
                  </a:cubicBezTo>
                  <a:cubicBezTo>
                    <a:pt x="237" y="17"/>
                    <a:pt x="236" y="16"/>
                    <a:pt x="236" y="16"/>
                  </a:cubicBezTo>
                  <a:cubicBezTo>
                    <a:pt x="235" y="15"/>
                    <a:pt x="235" y="15"/>
                    <a:pt x="235" y="15"/>
                  </a:cubicBezTo>
                  <a:cubicBezTo>
                    <a:pt x="235" y="14"/>
                    <a:pt x="235" y="14"/>
                    <a:pt x="235" y="14"/>
                  </a:cubicBezTo>
                  <a:cubicBezTo>
                    <a:pt x="234" y="14"/>
                    <a:pt x="234" y="14"/>
                    <a:pt x="234" y="14"/>
                  </a:cubicBezTo>
                  <a:cubicBezTo>
                    <a:pt x="233" y="14"/>
                    <a:pt x="233" y="13"/>
                    <a:pt x="233" y="12"/>
                  </a:cubicBezTo>
                  <a:cubicBezTo>
                    <a:pt x="233" y="12"/>
                    <a:pt x="233" y="12"/>
                    <a:pt x="233" y="12"/>
                  </a:cubicBezTo>
                  <a:cubicBezTo>
                    <a:pt x="232" y="11"/>
                    <a:pt x="232" y="11"/>
                    <a:pt x="232" y="11"/>
                  </a:cubicBezTo>
                  <a:cubicBezTo>
                    <a:pt x="231" y="10"/>
                    <a:pt x="231" y="10"/>
                    <a:pt x="231" y="10"/>
                  </a:cubicBezTo>
                  <a:cubicBezTo>
                    <a:pt x="230" y="9"/>
                    <a:pt x="230" y="9"/>
                    <a:pt x="230" y="9"/>
                  </a:cubicBezTo>
                  <a:cubicBezTo>
                    <a:pt x="230" y="9"/>
                    <a:pt x="229" y="8"/>
                    <a:pt x="229" y="8"/>
                  </a:cubicBezTo>
                  <a:cubicBezTo>
                    <a:pt x="228" y="7"/>
                    <a:pt x="227" y="6"/>
                    <a:pt x="227" y="6"/>
                  </a:cubicBezTo>
                  <a:cubicBezTo>
                    <a:pt x="227" y="6"/>
                    <a:pt x="227" y="5"/>
                    <a:pt x="227" y="5"/>
                  </a:cubicBezTo>
                  <a:cubicBezTo>
                    <a:pt x="227" y="5"/>
                    <a:pt x="226" y="5"/>
                    <a:pt x="226" y="5"/>
                  </a:cubicBezTo>
                  <a:cubicBezTo>
                    <a:pt x="224" y="5"/>
                    <a:pt x="224" y="5"/>
                    <a:pt x="224" y="5"/>
                  </a:cubicBezTo>
                  <a:cubicBezTo>
                    <a:pt x="224" y="3"/>
                    <a:pt x="224" y="3"/>
                    <a:pt x="224" y="3"/>
                  </a:cubicBezTo>
                  <a:cubicBezTo>
                    <a:pt x="224" y="3"/>
                    <a:pt x="224" y="3"/>
                    <a:pt x="223" y="3"/>
                  </a:cubicBezTo>
                  <a:cubicBezTo>
                    <a:pt x="222" y="3"/>
                    <a:pt x="222" y="2"/>
                    <a:pt x="222" y="2"/>
                  </a:cubicBezTo>
                  <a:cubicBezTo>
                    <a:pt x="222" y="1"/>
                    <a:pt x="222" y="1"/>
                    <a:pt x="222" y="1"/>
                  </a:cubicBezTo>
                  <a:cubicBezTo>
                    <a:pt x="219" y="2"/>
                    <a:pt x="219" y="2"/>
                    <a:pt x="219" y="2"/>
                  </a:cubicBezTo>
                  <a:cubicBezTo>
                    <a:pt x="219" y="2"/>
                    <a:pt x="219" y="2"/>
                    <a:pt x="219" y="2"/>
                  </a:cubicBezTo>
                  <a:cubicBezTo>
                    <a:pt x="219" y="2"/>
                    <a:pt x="217" y="1"/>
                    <a:pt x="217" y="1"/>
                  </a:cubicBezTo>
                  <a:cubicBezTo>
                    <a:pt x="217" y="0"/>
                    <a:pt x="216" y="0"/>
                    <a:pt x="216" y="0"/>
                  </a:cubicBezTo>
                  <a:cubicBezTo>
                    <a:pt x="215" y="1"/>
                    <a:pt x="215" y="1"/>
                    <a:pt x="215" y="1"/>
                  </a:cubicBezTo>
                  <a:cubicBezTo>
                    <a:pt x="213" y="1"/>
                    <a:pt x="213" y="1"/>
                    <a:pt x="213" y="1"/>
                  </a:cubicBezTo>
                  <a:cubicBezTo>
                    <a:pt x="212" y="1"/>
                    <a:pt x="212" y="1"/>
                    <a:pt x="212" y="1"/>
                  </a:cubicBezTo>
                  <a:cubicBezTo>
                    <a:pt x="211" y="0"/>
                    <a:pt x="211" y="0"/>
                    <a:pt x="211" y="0"/>
                  </a:cubicBezTo>
                  <a:cubicBezTo>
                    <a:pt x="208" y="1"/>
                    <a:pt x="207" y="1"/>
                    <a:pt x="207" y="1"/>
                  </a:cubicBezTo>
                  <a:cubicBezTo>
                    <a:pt x="204" y="2"/>
                    <a:pt x="199" y="5"/>
                    <a:pt x="199" y="7"/>
                  </a:cubicBezTo>
                  <a:cubicBezTo>
                    <a:pt x="198" y="9"/>
                    <a:pt x="199" y="14"/>
                    <a:pt x="197" y="15"/>
                  </a:cubicBezTo>
                  <a:cubicBezTo>
                    <a:pt x="194" y="15"/>
                    <a:pt x="191" y="20"/>
                    <a:pt x="190" y="20"/>
                  </a:cubicBezTo>
                  <a:cubicBezTo>
                    <a:pt x="181" y="25"/>
                    <a:pt x="181" y="25"/>
                    <a:pt x="181" y="25"/>
                  </a:cubicBezTo>
                  <a:cubicBezTo>
                    <a:pt x="181" y="25"/>
                    <a:pt x="174" y="28"/>
                    <a:pt x="170" y="28"/>
                  </a:cubicBezTo>
                  <a:cubicBezTo>
                    <a:pt x="166" y="29"/>
                    <a:pt x="163" y="32"/>
                    <a:pt x="163" y="32"/>
                  </a:cubicBezTo>
                  <a:cubicBezTo>
                    <a:pt x="158" y="39"/>
                    <a:pt x="158" y="39"/>
                    <a:pt x="158" y="39"/>
                  </a:cubicBezTo>
                  <a:cubicBezTo>
                    <a:pt x="150" y="40"/>
                    <a:pt x="150" y="40"/>
                    <a:pt x="150" y="40"/>
                  </a:cubicBezTo>
                  <a:cubicBezTo>
                    <a:pt x="146" y="36"/>
                    <a:pt x="146" y="36"/>
                    <a:pt x="146" y="36"/>
                  </a:cubicBezTo>
                  <a:cubicBezTo>
                    <a:pt x="142" y="37"/>
                    <a:pt x="142" y="37"/>
                    <a:pt x="142" y="37"/>
                  </a:cubicBezTo>
                  <a:cubicBezTo>
                    <a:pt x="141" y="36"/>
                    <a:pt x="141" y="36"/>
                    <a:pt x="141" y="36"/>
                  </a:cubicBezTo>
                  <a:cubicBezTo>
                    <a:pt x="139" y="37"/>
                    <a:pt x="139" y="37"/>
                    <a:pt x="139" y="37"/>
                  </a:cubicBezTo>
                  <a:cubicBezTo>
                    <a:pt x="127" y="36"/>
                    <a:pt x="127" y="36"/>
                    <a:pt x="127" y="36"/>
                  </a:cubicBezTo>
                  <a:cubicBezTo>
                    <a:pt x="121" y="39"/>
                    <a:pt x="121" y="39"/>
                    <a:pt x="121" y="39"/>
                  </a:cubicBezTo>
                  <a:cubicBezTo>
                    <a:pt x="110" y="38"/>
                    <a:pt x="110" y="38"/>
                    <a:pt x="110" y="38"/>
                  </a:cubicBezTo>
                  <a:cubicBezTo>
                    <a:pt x="110" y="38"/>
                    <a:pt x="102" y="39"/>
                    <a:pt x="100" y="39"/>
                  </a:cubicBezTo>
                  <a:cubicBezTo>
                    <a:pt x="97" y="39"/>
                    <a:pt x="97" y="39"/>
                    <a:pt x="97" y="39"/>
                  </a:cubicBezTo>
                  <a:cubicBezTo>
                    <a:pt x="95" y="38"/>
                    <a:pt x="93" y="36"/>
                    <a:pt x="93" y="36"/>
                  </a:cubicBezTo>
                  <a:cubicBezTo>
                    <a:pt x="93" y="36"/>
                    <a:pt x="89" y="37"/>
                    <a:pt x="88" y="38"/>
                  </a:cubicBezTo>
                  <a:cubicBezTo>
                    <a:pt x="87" y="39"/>
                    <a:pt x="83" y="44"/>
                    <a:pt x="83" y="44"/>
                  </a:cubicBezTo>
                  <a:cubicBezTo>
                    <a:pt x="83" y="45"/>
                    <a:pt x="83" y="45"/>
                    <a:pt x="83" y="45"/>
                  </a:cubicBezTo>
                  <a:cubicBezTo>
                    <a:pt x="85" y="50"/>
                    <a:pt x="85" y="50"/>
                    <a:pt x="85" y="50"/>
                  </a:cubicBezTo>
                  <a:cubicBezTo>
                    <a:pt x="81" y="53"/>
                    <a:pt x="81" y="53"/>
                    <a:pt x="81" y="53"/>
                  </a:cubicBezTo>
                  <a:cubicBezTo>
                    <a:pt x="81" y="53"/>
                    <a:pt x="81" y="53"/>
                    <a:pt x="81" y="53"/>
                  </a:cubicBezTo>
                  <a:cubicBezTo>
                    <a:pt x="81" y="53"/>
                    <a:pt x="81" y="53"/>
                    <a:pt x="81" y="53"/>
                  </a:cubicBezTo>
                  <a:cubicBezTo>
                    <a:pt x="81" y="53"/>
                    <a:pt x="81" y="53"/>
                    <a:pt x="81" y="53"/>
                  </a:cubicBezTo>
                  <a:cubicBezTo>
                    <a:pt x="81" y="53"/>
                    <a:pt x="81" y="53"/>
                    <a:pt x="81" y="53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1" y="55"/>
                    <a:pt x="80" y="55"/>
                    <a:pt x="79" y="55"/>
                  </a:cubicBezTo>
                  <a:cubicBezTo>
                    <a:pt x="79" y="56"/>
                    <a:pt x="78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6" y="57"/>
                    <a:pt x="76" y="57"/>
                    <a:pt x="76" y="57"/>
                  </a:cubicBezTo>
                  <a:cubicBezTo>
                    <a:pt x="73" y="60"/>
                    <a:pt x="73" y="60"/>
                    <a:pt x="73" y="60"/>
                  </a:cubicBezTo>
                  <a:cubicBezTo>
                    <a:pt x="69" y="61"/>
                    <a:pt x="69" y="61"/>
                    <a:pt x="69" y="61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85" name="Freeform 90">
              <a:extLst>
                <a:ext uri="{FF2B5EF4-FFF2-40B4-BE49-F238E27FC236}">
                  <a16:creationId xmlns:a16="http://schemas.microsoft.com/office/drawing/2014/main" id="{6F023EE2-0AEC-4C4D-AAA1-28DB40E02EC9}"/>
                </a:ext>
              </a:extLst>
            </p:cNvPr>
            <p:cNvSpPr>
              <a:spLocks/>
            </p:cNvSpPr>
            <p:nvPr/>
          </p:nvSpPr>
          <p:spPr bwMode="auto">
            <a:xfrm>
              <a:off x="6015453" y="2278355"/>
              <a:ext cx="1400674" cy="943961"/>
            </a:xfrm>
            <a:custGeom>
              <a:avLst/>
              <a:gdLst>
                <a:gd name="T0" fmla="*/ 166 w 614"/>
                <a:gd name="T1" fmla="*/ 283 h 427"/>
                <a:gd name="T2" fmla="*/ 173 w 614"/>
                <a:gd name="T3" fmla="*/ 277 h 427"/>
                <a:gd name="T4" fmla="*/ 185 w 614"/>
                <a:gd name="T5" fmla="*/ 270 h 427"/>
                <a:gd name="T6" fmla="*/ 195 w 614"/>
                <a:gd name="T7" fmla="*/ 267 h 427"/>
                <a:gd name="T8" fmla="*/ 207 w 614"/>
                <a:gd name="T9" fmla="*/ 270 h 427"/>
                <a:gd name="T10" fmla="*/ 208 w 614"/>
                <a:gd name="T11" fmla="*/ 270 h 427"/>
                <a:gd name="T12" fmla="*/ 208 w 614"/>
                <a:gd name="T13" fmla="*/ 270 h 427"/>
                <a:gd name="T14" fmla="*/ 209 w 614"/>
                <a:gd name="T15" fmla="*/ 270 h 427"/>
                <a:gd name="T16" fmla="*/ 210 w 614"/>
                <a:gd name="T17" fmla="*/ 270 h 427"/>
                <a:gd name="T18" fmla="*/ 210 w 614"/>
                <a:gd name="T19" fmla="*/ 270 h 427"/>
                <a:gd name="T20" fmla="*/ 211 w 614"/>
                <a:gd name="T21" fmla="*/ 270 h 427"/>
                <a:gd name="T22" fmla="*/ 213 w 614"/>
                <a:gd name="T23" fmla="*/ 273 h 427"/>
                <a:gd name="T24" fmla="*/ 223 w 614"/>
                <a:gd name="T25" fmla="*/ 273 h 427"/>
                <a:gd name="T26" fmla="*/ 227 w 614"/>
                <a:gd name="T27" fmla="*/ 278 h 427"/>
                <a:gd name="T28" fmla="*/ 249 w 614"/>
                <a:gd name="T29" fmla="*/ 280 h 427"/>
                <a:gd name="T30" fmla="*/ 259 w 614"/>
                <a:gd name="T31" fmla="*/ 288 h 427"/>
                <a:gd name="T32" fmla="*/ 268 w 614"/>
                <a:gd name="T33" fmla="*/ 305 h 427"/>
                <a:gd name="T34" fmla="*/ 280 w 614"/>
                <a:gd name="T35" fmla="*/ 312 h 427"/>
                <a:gd name="T36" fmla="*/ 287 w 614"/>
                <a:gd name="T37" fmla="*/ 326 h 427"/>
                <a:gd name="T38" fmla="*/ 302 w 614"/>
                <a:gd name="T39" fmla="*/ 337 h 427"/>
                <a:gd name="T40" fmla="*/ 305 w 614"/>
                <a:gd name="T41" fmla="*/ 349 h 427"/>
                <a:gd name="T42" fmla="*/ 292 w 614"/>
                <a:gd name="T43" fmla="*/ 353 h 427"/>
                <a:gd name="T44" fmla="*/ 281 w 614"/>
                <a:gd name="T45" fmla="*/ 356 h 427"/>
                <a:gd name="T46" fmla="*/ 271 w 614"/>
                <a:gd name="T47" fmla="*/ 366 h 427"/>
                <a:gd name="T48" fmla="*/ 270 w 614"/>
                <a:gd name="T49" fmla="*/ 387 h 427"/>
                <a:gd name="T50" fmla="*/ 268 w 614"/>
                <a:gd name="T51" fmla="*/ 405 h 427"/>
                <a:gd name="T52" fmla="*/ 255 w 614"/>
                <a:gd name="T53" fmla="*/ 414 h 427"/>
                <a:gd name="T54" fmla="*/ 314 w 614"/>
                <a:gd name="T55" fmla="*/ 376 h 427"/>
                <a:gd name="T56" fmla="*/ 377 w 614"/>
                <a:gd name="T57" fmla="*/ 333 h 427"/>
                <a:gd name="T58" fmla="*/ 407 w 614"/>
                <a:gd name="T59" fmla="*/ 375 h 427"/>
                <a:gd name="T60" fmla="*/ 478 w 614"/>
                <a:gd name="T61" fmla="*/ 393 h 427"/>
                <a:gd name="T62" fmla="*/ 548 w 614"/>
                <a:gd name="T63" fmla="*/ 335 h 427"/>
                <a:gd name="T64" fmla="*/ 481 w 614"/>
                <a:gd name="T65" fmla="*/ 326 h 427"/>
                <a:gd name="T66" fmla="*/ 450 w 614"/>
                <a:gd name="T67" fmla="*/ 310 h 427"/>
                <a:gd name="T68" fmla="*/ 518 w 614"/>
                <a:gd name="T69" fmla="*/ 261 h 427"/>
                <a:gd name="T70" fmla="*/ 572 w 614"/>
                <a:gd name="T71" fmla="*/ 207 h 427"/>
                <a:gd name="T72" fmla="*/ 606 w 614"/>
                <a:gd name="T73" fmla="*/ 147 h 427"/>
                <a:gd name="T74" fmla="*/ 586 w 614"/>
                <a:gd name="T75" fmla="*/ 102 h 427"/>
                <a:gd name="T76" fmla="*/ 567 w 614"/>
                <a:gd name="T77" fmla="*/ 72 h 427"/>
                <a:gd name="T78" fmla="*/ 512 w 614"/>
                <a:gd name="T79" fmla="*/ 67 h 427"/>
                <a:gd name="T80" fmla="*/ 472 w 614"/>
                <a:gd name="T81" fmla="*/ 70 h 427"/>
                <a:gd name="T82" fmla="*/ 436 w 614"/>
                <a:gd name="T83" fmla="*/ 77 h 427"/>
                <a:gd name="T84" fmla="*/ 386 w 614"/>
                <a:gd name="T85" fmla="*/ 51 h 427"/>
                <a:gd name="T86" fmla="*/ 361 w 614"/>
                <a:gd name="T87" fmla="*/ 26 h 427"/>
                <a:gd name="T88" fmla="*/ 307 w 614"/>
                <a:gd name="T89" fmla="*/ 17 h 427"/>
                <a:gd name="T90" fmla="*/ 258 w 614"/>
                <a:gd name="T91" fmla="*/ 44 h 427"/>
                <a:gd name="T92" fmla="*/ 243 w 614"/>
                <a:gd name="T93" fmla="*/ 94 h 427"/>
                <a:gd name="T94" fmla="*/ 202 w 614"/>
                <a:gd name="T95" fmla="*/ 96 h 427"/>
                <a:gd name="T96" fmla="*/ 166 w 614"/>
                <a:gd name="T97" fmla="*/ 97 h 427"/>
                <a:gd name="T98" fmla="*/ 118 w 614"/>
                <a:gd name="T99" fmla="*/ 102 h 427"/>
                <a:gd name="T100" fmla="*/ 44 w 614"/>
                <a:gd name="T101" fmla="*/ 111 h 427"/>
                <a:gd name="T102" fmla="*/ 30 w 614"/>
                <a:gd name="T103" fmla="*/ 130 h 427"/>
                <a:gd name="T104" fmla="*/ 27 w 614"/>
                <a:gd name="T105" fmla="*/ 152 h 427"/>
                <a:gd name="T106" fmla="*/ 46 w 614"/>
                <a:gd name="T107" fmla="*/ 182 h 427"/>
                <a:gd name="T108" fmla="*/ 33 w 614"/>
                <a:gd name="T109" fmla="*/ 207 h 427"/>
                <a:gd name="T110" fmla="*/ 14 w 614"/>
                <a:gd name="T111" fmla="*/ 261 h 427"/>
                <a:gd name="T112" fmla="*/ 15 w 614"/>
                <a:gd name="T113" fmla="*/ 273 h 427"/>
                <a:gd name="T114" fmla="*/ 6 w 614"/>
                <a:gd name="T115" fmla="*/ 282 h 427"/>
                <a:gd name="T116" fmla="*/ 1 w 614"/>
                <a:gd name="T117" fmla="*/ 297 h 427"/>
                <a:gd name="T118" fmla="*/ 0 w 614"/>
                <a:gd name="T119" fmla="*/ 311 h 427"/>
                <a:gd name="T120" fmla="*/ 22 w 614"/>
                <a:gd name="T121" fmla="*/ 321 h 427"/>
                <a:gd name="T122" fmla="*/ 61 w 614"/>
                <a:gd name="T123" fmla="*/ 323 h 427"/>
                <a:gd name="T124" fmla="*/ 114 w 614"/>
                <a:gd name="T125" fmla="*/ 317 h 4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14" h="427">
                  <a:moveTo>
                    <a:pt x="141" y="305"/>
                  </a:moveTo>
                  <a:cubicBezTo>
                    <a:pt x="142" y="305"/>
                    <a:pt x="145" y="300"/>
                    <a:pt x="148" y="300"/>
                  </a:cubicBezTo>
                  <a:cubicBezTo>
                    <a:pt x="150" y="299"/>
                    <a:pt x="149" y="294"/>
                    <a:pt x="150" y="292"/>
                  </a:cubicBezTo>
                  <a:cubicBezTo>
                    <a:pt x="151" y="290"/>
                    <a:pt x="156" y="286"/>
                    <a:pt x="159" y="285"/>
                  </a:cubicBezTo>
                  <a:cubicBezTo>
                    <a:pt x="160" y="285"/>
                    <a:pt x="160" y="285"/>
                    <a:pt x="160" y="285"/>
                  </a:cubicBezTo>
                  <a:cubicBezTo>
                    <a:pt x="160" y="283"/>
                    <a:pt x="160" y="283"/>
                    <a:pt x="160" y="283"/>
                  </a:cubicBezTo>
                  <a:cubicBezTo>
                    <a:pt x="160" y="283"/>
                    <a:pt x="163" y="282"/>
                    <a:pt x="163" y="281"/>
                  </a:cubicBezTo>
                  <a:cubicBezTo>
                    <a:pt x="164" y="281"/>
                    <a:pt x="164" y="282"/>
                    <a:pt x="164" y="282"/>
                  </a:cubicBezTo>
                  <a:cubicBezTo>
                    <a:pt x="164" y="282"/>
                    <a:pt x="165" y="283"/>
                    <a:pt x="166" y="283"/>
                  </a:cubicBezTo>
                  <a:cubicBezTo>
                    <a:pt x="166" y="283"/>
                    <a:pt x="167" y="282"/>
                    <a:pt x="167" y="282"/>
                  </a:cubicBezTo>
                  <a:cubicBezTo>
                    <a:pt x="167" y="281"/>
                    <a:pt x="167" y="280"/>
                    <a:pt x="167" y="280"/>
                  </a:cubicBezTo>
                  <a:cubicBezTo>
                    <a:pt x="166" y="279"/>
                    <a:pt x="166" y="278"/>
                    <a:pt x="166" y="278"/>
                  </a:cubicBezTo>
                  <a:cubicBezTo>
                    <a:pt x="166" y="278"/>
                    <a:pt x="166" y="278"/>
                    <a:pt x="166" y="278"/>
                  </a:cubicBezTo>
                  <a:cubicBezTo>
                    <a:pt x="166" y="278"/>
                    <a:pt x="167" y="278"/>
                    <a:pt x="167" y="278"/>
                  </a:cubicBezTo>
                  <a:cubicBezTo>
                    <a:pt x="167" y="278"/>
                    <a:pt x="168" y="277"/>
                    <a:pt x="168" y="277"/>
                  </a:cubicBezTo>
                  <a:cubicBezTo>
                    <a:pt x="170" y="278"/>
                    <a:pt x="170" y="278"/>
                    <a:pt x="170" y="278"/>
                  </a:cubicBezTo>
                  <a:cubicBezTo>
                    <a:pt x="170" y="278"/>
                    <a:pt x="171" y="278"/>
                    <a:pt x="171" y="278"/>
                  </a:cubicBezTo>
                  <a:cubicBezTo>
                    <a:pt x="172" y="279"/>
                    <a:pt x="173" y="277"/>
                    <a:pt x="173" y="277"/>
                  </a:cubicBezTo>
                  <a:cubicBezTo>
                    <a:pt x="174" y="276"/>
                    <a:pt x="174" y="276"/>
                    <a:pt x="174" y="276"/>
                  </a:cubicBezTo>
                  <a:cubicBezTo>
                    <a:pt x="174" y="276"/>
                    <a:pt x="174" y="276"/>
                    <a:pt x="174" y="275"/>
                  </a:cubicBezTo>
                  <a:cubicBezTo>
                    <a:pt x="174" y="275"/>
                    <a:pt x="175" y="275"/>
                    <a:pt x="176" y="275"/>
                  </a:cubicBezTo>
                  <a:cubicBezTo>
                    <a:pt x="176" y="275"/>
                    <a:pt x="178" y="275"/>
                    <a:pt x="179" y="275"/>
                  </a:cubicBezTo>
                  <a:cubicBezTo>
                    <a:pt x="180" y="275"/>
                    <a:pt x="180" y="275"/>
                    <a:pt x="180" y="275"/>
                  </a:cubicBezTo>
                  <a:cubicBezTo>
                    <a:pt x="182" y="274"/>
                    <a:pt x="182" y="274"/>
                    <a:pt x="182" y="274"/>
                  </a:cubicBezTo>
                  <a:cubicBezTo>
                    <a:pt x="182" y="274"/>
                    <a:pt x="183" y="273"/>
                    <a:pt x="183" y="273"/>
                  </a:cubicBezTo>
                  <a:cubicBezTo>
                    <a:pt x="183" y="272"/>
                    <a:pt x="183" y="271"/>
                    <a:pt x="183" y="271"/>
                  </a:cubicBezTo>
                  <a:cubicBezTo>
                    <a:pt x="183" y="270"/>
                    <a:pt x="185" y="270"/>
                    <a:pt x="185" y="270"/>
                  </a:cubicBezTo>
                  <a:cubicBezTo>
                    <a:pt x="185" y="270"/>
                    <a:pt x="185" y="270"/>
                    <a:pt x="185" y="270"/>
                  </a:cubicBezTo>
                  <a:cubicBezTo>
                    <a:pt x="186" y="270"/>
                    <a:pt x="186" y="271"/>
                    <a:pt x="186" y="271"/>
                  </a:cubicBezTo>
                  <a:cubicBezTo>
                    <a:pt x="186" y="271"/>
                    <a:pt x="187" y="270"/>
                    <a:pt x="187" y="270"/>
                  </a:cubicBezTo>
                  <a:cubicBezTo>
                    <a:pt x="187" y="269"/>
                    <a:pt x="188" y="269"/>
                    <a:pt x="188" y="269"/>
                  </a:cubicBezTo>
                  <a:cubicBezTo>
                    <a:pt x="188" y="269"/>
                    <a:pt x="190" y="268"/>
                    <a:pt x="190" y="267"/>
                  </a:cubicBezTo>
                  <a:cubicBezTo>
                    <a:pt x="191" y="266"/>
                    <a:pt x="191" y="267"/>
                    <a:pt x="191" y="265"/>
                  </a:cubicBezTo>
                  <a:cubicBezTo>
                    <a:pt x="191" y="264"/>
                    <a:pt x="192" y="265"/>
                    <a:pt x="192" y="266"/>
                  </a:cubicBezTo>
                  <a:cubicBezTo>
                    <a:pt x="192" y="266"/>
                    <a:pt x="192" y="266"/>
                    <a:pt x="193" y="267"/>
                  </a:cubicBezTo>
                  <a:cubicBezTo>
                    <a:pt x="193" y="267"/>
                    <a:pt x="193" y="267"/>
                    <a:pt x="195" y="267"/>
                  </a:cubicBezTo>
                  <a:cubicBezTo>
                    <a:pt x="196" y="268"/>
                    <a:pt x="196" y="266"/>
                    <a:pt x="198" y="266"/>
                  </a:cubicBezTo>
                  <a:cubicBezTo>
                    <a:pt x="200" y="266"/>
                    <a:pt x="199" y="266"/>
                    <a:pt x="200" y="267"/>
                  </a:cubicBezTo>
                  <a:cubicBezTo>
                    <a:pt x="201" y="267"/>
                    <a:pt x="201" y="267"/>
                    <a:pt x="202" y="267"/>
                  </a:cubicBezTo>
                  <a:cubicBezTo>
                    <a:pt x="203" y="268"/>
                    <a:pt x="203" y="268"/>
                    <a:pt x="203" y="268"/>
                  </a:cubicBezTo>
                  <a:cubicBezTo>
                    <a:pt x="203" y="268"/>
                    <a:pt x="204" y="268"/>
                    <a:pt x="205" y="269"/>
                  </a:cubicBezTo>
                  <a:cubicBezTo>
                    <a:pt x="205" y="270"/>
                    <a:pt x="207" y="270"/>
                    <a:pt x="207" y="270"/>
                  </a:cubicBezTo>
                  <a:cubicBezTo>
                    <a:pt x="207" y="270"/>
                    <a:pt x="207" y="270"/>
                    <a:pt x="207" y="270"/>
                  </a:cubicBezTo>
                  <a:cubicBezTo>
                    <a:pt x="207" y="270"/>
                    <a:pt x="207" y="270"/>
                    <a:pt x="207" y="270"/>
                  </a:cubicBezTo>
                  <a:cubicBezTo>
                    <a:pt x="207" y="270"/>
                    <a:pt x="207" y="270"/>
                    <a:pt x="207" y="270"/>
                  </a:cubicBezTo>
                  <a:cubicBezTo>
                    <a:pt x="207" y="270"/>
                    <a:pt x="207" y="270"/>
                    <a:pt x="207" y="270"/>
                  </a:cubicBezTo>
                  <a:cubicBezTo>
                    <a:pt x="207" y="270"/>
                    <a:pt x="207" y="270"/>
                    <a:pt x="207" y="270"/>
                  </a:cubicBezTo>
                  <a:cubicBezTo>
                    <a:pt x="207" y="270"/>
                    <a:pt x="207" y="270"/>
                    <a:pt x="207" y="270"/>
                  </a:cubicBezTo>
                  <a:cubicBezTo>
                    <a:pt x="207" y="270"/>
                    <a:pt x="207" y="270"/>
                    <a:pt x="207" y="270"/>
                  </a:cubicBezTo>
                  <a:cubicBezTo>
                    <a:pt x="207" y="270"/>
                    <a:pt x="207" y="270"/>
                    <a:pt x="207" y="270"/>
                  </a:cubicBezTo>
                  <a:cubicBezTo>
                    <a:pt x="207" y="270"/>
                    <a:pt x="207" y="270"/>
                    <a:pt x="207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1" y="270"/>
                    <a:pt x="211" y="270"/>
                    <a:pt x="211" y="270"/>
                  </a:cubicBezTo>
                  <a:cubicBezTo>
                    <a:pt x="211" y="270"/>
                    <a:pt x="211" y="270"/>
                    <a:pt x="211" y="270"/>
                  </a:cubicBezTo>
                  <a:cubicBezTo>
                    <a:pt x="211" y="270"/>
                    <a:pt x="211" y="270"/>
                    <a:pt x="211" y="270"/>
                  </a:cubicBezTo>
                  <a:cubicBezTo>
                    <a:pt x="211" y="270"/>
                    <a:pt x="211" y="270"/>
                    <a:pt x="211" y="270"/>
                  </a:cubicBezTo>
                  <a:cubicBezTo>
                    <a:pt x="211" y="270"/>
                    <a:pt x="211" y="270"/>
                    <a:pt x="211" y="270"/>
                  </a:cubicBezTo>
                  <a:cubicBezTo>
                    <a:pt x="211" y="270"/>
                    <a:pt x="211" y="270"/>
                    <a:pt x="211" y="270"/>
                  </a:cubicBezTo>
                  <a:cubicBezTo>
                    <a:pt x="211" y="270"/>
                    <a:pt x="211" y="270"/>
                    <a:pt x="211" y="270"/>
                  </a:cubicBezTo>
                  <a:cubicBezTo>
                    <a:pt x="211" y="270"/>
                    <a:pt x="211" y="270"/>
                    <a:pt x="211" y="270"/>
                  </a:cubicBezTo>
                  <a:cubicBezTo>
                    <a:pt x="211" y="270"/>
                    <a:pt x="211" y="270"/>
                    <a:pt x="211" y="270"/>
                  </a:cubicBezTo>
                  <a:cubicBezTo>
                    <a:pt x="212" y="271"/>
                    <a:pt x="212" y="271"/>
                    <a:pt x="212" y="271"/>
                  </a:cubicBezTo>
                  <a:cubicBezTo>
                    <a:pt x="212" y="271"/>
                    <a:pt x="212" y="273"/>
                    <a:pt x="213" y="273"/>
                  </a:cubicBezTo>
                  <a:cubicBezTo>
                    <a:pt x="213" y="274"/>
                    <a:pt x="213" y="274"/>
                    <a:pt x="214" y="274"/>
                  </a:cubicBezTo>
                  <a:cubicBezTo>
                    <a:pt x="214" y="274"/>
                    <a:pt x="215" y="272"/>
                    <a:pt x="215" y="271"/>
                  </a:cubicBezTo>
                  <a:cubicBezTo>
                    <a:pt x="215" y="271"/>
                    <a:pt x="216" y="272"/>
                    <a:pt x="216" y="272"/>
                  </a:cubicBezTo>
                  <a:cubicBezTo>
                    <a:pt x="216" y="272"/>
                    <a:pt x="216" y="274"/>
                    <a:pt x="217" y="274"/>
                  </a:cubicBezTo>
                  <a:cubicBezTo>
                    <a:pt x="217" y="273"/>
                    <a:pt x="218" y="273"/>
                    <a:pt x="218" y="273"/>
                  </a:cubicBezTo>
                  <a:cubicBezTo>
                    <a:pt x="219" y="273"/>
                    <a:pt x="218" y="272"/>
                    <a:pt x="218" y="272"/>
                  </a:cubicBezTo>
                  <a:cubicBezTo>
                    <a:pt x="218" y="272"/>
                    <a:pt x="219" y="271"/>
                    <a:pt x="219" y="271"/>
                  </a:cubicBezTo>
                  <a:cubicBezTo>
                    <a:pt x="220" y="271"/>
                    <a:pt x="222" y="271"/>
                    <a:pt x="222" y="271"/>
                  </a:cubicBezTo>
                  <a:cubicBezTo>
                    <a:pt x="223" y="271"/>
                    <a:pt x="223" y="273"/>
                    <a:pt x="223" y="273"/>
                  </a:cubicBezTo>
                  <a:cubicBezTo>
                    <a:pt x="223" y="273"/>
                    <a:pt x="222" y="275"/>
                    <a:pt x="222" y="275"/>
                  </a:cubicBezTo>
                  <a:cubicBezTo>
                    <a:pt x="222" y="275"/>
                    <a:pt x="221" y="276"/>
                    <a:pt x="221" y="277"/>
                  </a:cubicBezTo>
                  <a:cubicBezTo>
                    <a:pt x="221" y="277"/>
                    <a:pt x="221" y="277"/>
                    <a:pt x="222" y="276"/>
                  </a:cubicBezTo>
                  <a:cubicBezTo>
                    <a:pt x="224" y="276"/>
                    <a:pt x="223" y="275"/>
                    <a:pt x="223" y="275"/>
                  </a:cubicBezTo>
                  <a:cubicBezTo>
                    <a:pt x="224" y="273"/>
                    <a:pt x="224" y="273"/>
                    <a:pt x="224" y="273"/>
                  </a:cubicBezTo>
                  <a:cubicBezTo>
                    <a:pt x="224" y="273"/>
                    <a:pt x="226" y="274"/>
                    <a:pt x="226" y="275"/>
                  </a:cubicBezTo>
                  <a:cubicBezTo>
                    <a:pt x="226" y="275"/>
                    <a:pt x="226" y="276"/>
                    <a:pt x="226" y="276"/>
                  </a:cubicBezTo>
                  <a:cubicBezTo>
                    <a:pt x="226" y="277"/>
                    <a:pt x="227" y="277"/>
                    <a:pt x="227" y="278"/>
                  </a:cubicBezTo>
                  <a:cubicBezTo>
                    <a:pt x="228" y="279"/>
                    <a:pt x="227" y="278"/>
                    <a:pt x="227" y="278"/>
                  </a:cubicBezTo>
                  <a:cubicBezTo>
                    <a:pt x="227" y="277"/>
                    <a:pt x="228" y="275"/>
                    <a:pt x="228" y="275"/>
                  </a:cubicBezTo>
                  <a:cubicBezTo>
                    <a:pt x="229" y="273"/>
                    <a:pt x="229" y="273"/>
                    <a:pt x="229" y="273"/>
                  </a:cubicBezTo>
                  <a:cubicBezTo>
                    <a:pt x="229" y="273"/>
                    <a:pt x="233" y="273"/>
                    <a:pt x="237" y="273"/>
                  </a:cubicBezTo>
                  <a:cubicBezTo>
                    <a:pt x="241" y="273"/>
                    <a:pt x="238" y="272"/>
                    <a:pt x="238" y="272"/>
                  </a:cubicBezTo>
                  <a:cubicBezTo>
                    <a:pt x="240" y="272"/>
                    <a:pt x="240" y="272"/>
                    <a:pt x="240" y="272"/>
                  </a:cubicBezTo>
                  <a:cubicBezTo>
                    <a:pt x="241" y="276"/>
                    <a:pt x="241" y="276"/>
                    <a:pt x="241" y="276"/>
                  </a:cubicBezTo>
                  <a:cubicBezTo>
                    <a:pt x="241" y="276"/>
                    <a:pt x="243" y="278"/>
                    <a:pt x="244" y="278"/>
                  </a:cubicBezTo>
                  <a:cubicBezTo>
                    <a:pt x="245" y="279"/>
                    <a:pt x="245" y="279"/>
                    <a:pt x="247" y="280"/>
                  </a:cubicBezTo>
                  <a:cubicBezTo>
                    <a:pt x="250" y="280"/>
                    <a:pt x="249" y="280"/>
                    <a:pt x="249" y="280"/>
                  </a:cubicBezTo>
                  <a:cubicBezTo>
                    <a:pt x="250" y="280"/>
                    <a:pt x="250" y="278"/>
                    <a:pt x="251" y="277"/>
                  </a:cubicBezTo>
                  <a:cubicBezTo>
                    <a:pt x="251" y="276"/>
                    <a:pt x="252" y="276"/>
                    <a:pt x="252" y="276"/>
                  </a:cubicBezTo>
                  <a:cubicBezTo>
                    <a:pt x="252" y="276"/>
                    <a:pt x="254" y="278"/>
                    <a:pt x="254" y="278"/>
                  </a:cubicBezTo>
                  <a:cubicBezTo>
                    <a:pt x="255" y="279"/>
                    <a:pt x="255" y="280"/>
                    <a:pt x="255" y="280"/>
                  </a:cubicBezTo>
                  <a:cubicBezTo>
                    <a:pt x="258" y="281"/>
                    <a:pt x="258" y="281"/>
                    <a:pt x="258" y="281"/>
                  </a:cubicBezTo>
                  <a:cubicBezTo>
                    <a:pt x="258" y="282"/>
                    <a:pt x="258" y="282"/>
                    <a:pt x="258" y="282"/>
                  </a:cubicBezTo>
                  <a:cubicBezTo>
                    <a:pt x="258" y="285"/>
                    <a:pt x="258" y="285"/>
                    <a:pt x="258" y="285"/>
                  </a:cubicBezTo>
                  <a:cubicBezTo>
                    <a:pt x="260" y="286"/>
                    <a:pt x="260" y="286"/>
                    <a:pt x="260" y="286"/>
                  </a:cubicBezTo>
                  <a:cubicBezTo>
                    <a:pt x="259" y="288"/>
                    <a:pt x="259" y="288"/>
                    <a:pt x="259" y="288"/>
                  </a:cubicBezTo>
                  <a:cubicBezTo>
                    <a:pt x="259" y="288"/>
                    <a:pt x="260" y="290"/>
                    <a:pt x="260" y="291"/>
                  </a:cubicBezTo>
                  <a:cubicBezTo>
                    <a:pt x="260" y="291"/>
                    <a:pt x="261" y="293"/>
                    <a:pt x="261" y="293"/>
                  </a:cubicBezTo>
                  <a:cubicBezTo>
                    <a:pt x="261" y="296"/>
                    <a:pt x="261" y="296"/>
                    <a:pt x="261" y="296"/>
                  </a:cubicBezTo>
                  <a:cubicBezTo>
                    <a:pt x="260" y="298"/>
                    <a:pt x="260" y="298"/>
                    <a:pt x="260" y="298"/>
                  </a:cubicBezTo>
                  <a:cubicBezTo>
                    <a:pt x="261" y="299"/>
                    <a:pt x="261" y="299"/>
                    <a:pt x="261" y="299"/>
                  </a:cubicBezTo>
                  <a:cubicBezTo>
                    <a:pt x="261" y="299"/>
                    <a:pt x="261" y="302"/>
                    <a:pt x="262" y="303"/>
                  </a:cubicBezTo>
                  <a:cubicBezTo>
                    <a:pt x="263" y="305"/>
                    <a:pt x="264" y="302"/>
                    <a:pt x="264" y="302"/>
                  </a:cubicBezTo>
                  <a:cubicBezTo>
                    <a:pt x="266" y="302"/>
                    <a:pt x="266" y="302"/>
                    <a:pt x="266" y="302"/>
                  </a:cubicBezTo>
                  <a:cubicBezTo>
                    <a:pt x="268" y="305"/>
                    <a:pt x="268" y="305"/>
                    <a:pt x="268" y="305"/>
                  </a:cubicBezTo>
                  <a:cubicBezTo>
                    <a:pt x="269" y="305"/>
                    <a:pt x="269" y="305"/>
                    <a:pt x="269" y="305"/>
                  </a:cubicBezTo>
                  <a:cubicBezTo>
                    <a:pt x="271" y="306"/>
                    <a:pt x="271" y="306"/>
                    <a:pt x="271" y="306"/>
                  </a:cubicBezTo>
                  <a:cubicBezTo>
                    <a:pt x="272" y="309"/>
                    <a:pt x="272" y="309"/>
                    <a:pt x="272" y="309"/>
                  </a:cubicBezTo>
                  <a:cubicBezTo>
                    <a:pt x="274" y="308"/>
                    <a:pt x="274" y="308"/>
                    <a:pt x="274" y="308"/>
                  </a:cubicBezTo>
                  <a:cubicBezTo>
                    <a:pt x="275" y="305"/>
                    <a:pt x="275" y="305"/>
                    <a:pt x="275" y="305"/>
                  </a:cubicBezTo>
                  <a:cubicBezTo>
                    <a:pt x="277" y="306"/>
                    <a:pt x="277" y="306"/>
                    <a:pt x="277" y="306"/>
                  </a:cubicBezTo>
                  <a:cubicBezTo>
                    <a:pt x="279" y="306"/>
                    <a:pt x="279" y="306"/>
                    <a:pt x="279" y="306"/>
                  </a:cubicBezTo>
                  <a:cubicBezTo>
                    <a:pt x="279" y="310"/>
                    <a:pt x="279" y="310"/>
                    <a:pt x="279" y="310"/>
                  </a:cubicBezTo>
                  <a:cubicBezTo>
                    <a:pt x="279" y="310"/>
                    <a:pt x="280" y="311"/>
                    <a:pt x="280" y="312"/>
                  </a:cubicBezTo>
                  <a:cubicBezTo>
                    <a:pt x="280" y="312"/>
                    <a:pt x="280" y="314"/>
                    <a:pt x="280" y="314"/>
                  </a:cubicBezTo>
                  <a:cubicBezTo>
                    <a:pt x="281" y="316"/>
                    <a:pt x="281" y="316"/>
                    <a:pt x="281" y="316"/>
                  </a:cubicBezTo>
                  <a:cubicBezTo>
                    <a:pt x="278" y="317"/>
                    <a:pt x="278" y="317"/>
                    <a:pt x="278" y="317"/>
                  </a:cubicBezTo>
                  <a:cubicBezTo>
                    <a:pt x="280" y="318"/>
                    <a:pt x="280" y="318"/>
                    <a:pt x="280" y="318"/>
                  </a:cubicBezTo>
                  <a:cubicBezTo>
                    <a:pt x="280" y="318"/>
                    <a:pt x="282" y="318"/>
                    <a:pt x="283" y="318"/>
                  </a:cubicBezTo>
                  <a:cubicBezTo>
                    <a:pt x="284" y="318"/>
                    <a:pt x="284" y="321"/>
                    <a:pt x="284" y="321"/>
                  </a:cubicBezTo>
                  <a:cubicBezTo>
                    <a:pt x="284" y="321"/>
                    <a:pt x="284" y="322"/>
                    <a:pt x="283" y="323"/>
                  </a:cubicBezTo>
                  <a:cubicBezTo>
                    <a:pt x="283" y="323"/>
                    <a:pt x="283" y="324"/>
                    <a:pt x="283" y="325"/>
                  </a:cubicBezTo>
                  <a:cubicBezTo>
                    <a:pt x="284" y="325"/>
                    <a:pt x="286" y="326"/>
                    <a:pt x="287" y="326"/>
                  </a:cubicBezTo>
                  <a:cubicBezTo>
                    <a:pt x="289" y="326"/>
                    <a:pt x="289" y="326"/>
                    <a:pt x="289" y="326"/>
                  </a:cubicBezTo>
                  <a:cubicBezTo>
                    <a:pt x="291" y="326"/>
                    <a:pt x="291" y="326"/>
                    <a:pt x="291" y="326"/>
                  </a:cubicBezTo>
                  <a:cubicBezTo>
                    <a:pt x="291" y="326"/>
                    <a:pt x="292" y="327"/>
                    <a:pt x="293" y="327"/>
                  </a:cubicBezTo>
                  <a:cubicBezTo>
                    <a:pt x="293" y="326"/>
                    <a:pt x="295" y="326"/>
                    <a:pt x="295" y="326"/>
                  </a:cubicBezTo>
                  <a:cubicBezTo>
                    <a:pt x="297" y="328"/>
                    <a:pt x="297" y="328"/>
                    <a:pt x="297" y="328"/>
                  </a:cubicBezTo>
                  <a:cubicBezTo>
                    <a:pt x="299" y="327"/>
                    <a:pt x="299" y="327"/>
                    <a:pt x="299" y="327"/>
                  </a:cubicBezTo>
                  <a:cubicBezTo>
                    <a:pt x="299" y="329"/>
                    <a:pt x="299" y="329"/>
                    <a:pt x="299" y="329"/>
                  </a:cubicBezTo>
                  <a:cubicBezTo>
                    <a:pt x="299" y="329"/>
                    <a:pt x="301" y="333"/>
                    <a:pt x="301" y="333"/>
                  </a:cubicBezTo>
                  <a:cubicBezTo>
                    <a:pt x="302" y="334"/>
                    <a:pt x="302" y="336"/>
                    <a:pt x="302" y="337"/>
                  </a:cubicBezTo>
                  <a:cubicBezTo>
                    <a:pt x="302" y="338"/>
                    <a:pt x="303" y="340"/>
                    <a:pt x="303" y="340"/>
                  </a:cubicBezTo>
                  <a:cubicBezTo>
                    <a:pt x="303" y="340"/>
                    <a:pt x="302" y="340"/>
                    <a:pt x="301" y="341"/>
                  </a:cubicBezTo>
                  <a:cubicBezTo>
                    <a:pt x="300" y="342"/>
                    <a:pt x="302" y="343"/>
                    <a:pt x="302" y="343"/>
                  </a:cubicBezTo>
                  <a:cubicBezTo>
                    <a:pt x="304" y="343"/>
                    <a:pt x="304" y="343"/>
                    <a:pt x="304" y="343"/>
                  </a:cubicBezTo>
                  <a:cubicBezTo>
                    <a:pt x="304" y="343"/>
                    <a:pt x="306" y="345"/>
                    <a:pt x="306" y="346"/>
                  </a:cubicBezTo>
                  <a:cubicBezTo>
                    <a:pt x="307" y="347"/>
                    <a:pt x="309" y="346"/>
                    <a:pt x="310" y="346"/>
                  </a:cubicBezTo>
                  <a:cubicBezTo>
                    <a:pt x="311" y="345"/>
                    <a:pt x="313" y="346"/>
                    <a:pt x="313" y="347"/>
                  </a:cubicBezTo>
                  <a:cubicBezTo>
                    <a:pt x="313" y="347"/>
                    <a:pt x="310" y="348"/>
                    <a:pt x="309" y="348"/>
                  </a:cubicBezTo>
                  <a:cubicBezTo>
                    <a:pt x="308" y="349"/>
                    <a:pt x="305" y="349"/>
                    <a:pt x="305" y="349"/>
                  </a:cubicBezTo>
                  <a:cubicBezTo>
                    <a:pt x="304" y="352"/>
                    <a:pt x="304" y="352"/>
                    <a:pt x="304" y="352"/>
                  </a:cubicBezTo>
                  <a:cubicBezTo>
                    <a:pt x="302" y="353"/>
                    <a:pt x="302" y="353"/>
                    <a:pt x="302" y="353"/>
                  </a:cubicBezTo>
                  <a:cubicBezTo>
                    <a:pt x="301" y="350"/>
                    <a:pt x="301" y="350"/>
                    <a:pt x="301" y="350"/>
                  </a:cubicBezTo>
                  <a:cubicBezTo>
                    <a:pt x="297" y="347"/>
                    <a:pt x="297" y="347"/>
                    <a:pt x="297" y="347"/>
                  </a:cubicBezTo>
                  <a:cubicBezTo>
                    <a:pt x="297" y="350"/>
                    <a:pt x="297" y="350"/>
                    <a:pt x="297" y="350"/>
                  </a:cubicBezTo>
                  <a:cubicBezTo>
                    <a:pt x="295" y="351"/>
                    <a:pt x="295" y="351"/>
                    <a:pt x="295" y="351"/>
                  </a:cubicBezTo>
                  <a:cubicBezTo>
                    <a:pt x="295" y="351"/>
                    <a:pt x="295" y="352"/>
                    <a:pt x="295" y="353"/>
                  </a:cubicBezTo>
                  <a:cubicBezTo>
                    <a:pt x="295" y="354"/>
                    <a:pt x="294" y="354"/>
                    <a:pt x="294" y="354"/>
                  </a:cubicBezTo>
                  <a:cubicBezTo>
                    <a:pt x="292" y="353"/>
                    <a:pt x="292" y="353"/>
                    <a:pt x="292" y="353"/>
                  </a:cubicBezTo>
                  <a:cubicBezTo>
                    <a:pt x="292" y="353"/>
                    <a:pt x="290" y="353"/>
                    <a:pt x="289" y="353"/>
                  </a:cubicBezTo>
                  <a:cubicBezTo>
                    <a:pt x="288" y="353"/>
                    <a:pt x="288" y="351"/>
                    <a:pt x="288" y="351"/>
                  </a:cubicBezTo>
                  <a:cubicBezTo>
                    <a:pt x="287" y="352"/>
                    <a:pt x="287" y="352"/>
                    <a:pt x="287" y="352"/>
                  </a:cubicBezTo>
                  <a:cubicBezTo>
                    <a:pt x="287" y="352"/>
                    <a:pt x="287" y="353"/>
                    <a:pt x="286" y="354"/>
                  </a:cubicBezTo>
                  <a:cubicBezTo>
                    <a:pt x="286" y="355"/>
                    <a:pt x="286" y="354"/>
                    <a:pt x="284" y="354"/>
                  </a:cubicBezTo>
                  <a:cubicBezTo>
                    <a:pt x="283" y="355"/>
                    <a:pt x="283" y="353"/>
                    <a:pt x="282" y="352"/>
                  </a:cubicBezTo>
                  <a:cubicBezTo>
                    <a:pt x="282" y="350"/>
                    <a:pt x="282" y="352"/>
                    <a:pt x="281" y="352"/>
                  </a:cubicBezTo>
                  <a:cubicBezTo>
                    <a:pt x="280" y="352"/>
                    <a:pt x="282" y="355"/>
                    <a:pt x="282" y="355"/>
                  </a:cubicBezTo>
                  <a:cubicBezTo>
                    <a:pt x="281" y="356"/>
                    <a:pt x="281" y="356"/>
                    <a:pt x="281" y="356"/>
                  </a:cubicBezTo>
                  <a:cubicBezTo>
                    <a:pt x="281" y="356"/>
                    <a:pt x="281" y="358"/>
                    <a:pt x="279" y="359"/>
                  </a:cubicBezTo>
                  <a:cubicBezTo>
                    <a:pt x="278" y="359"/>
                    <a:pt x="279" y="357"/>
                    <a:pt x="279" y="357"/>
                  </a:cubicBezTo>
                  <a:cubicBezTo>
                    <a:pt x="279" y="353"/>
                    <a:pt x="279" y="353"/>
                    <a:pt x="279" y="353"/>
                  </a:cubicBezTo>
                  <a:cubicBezTo>
                    <a:pt x="277" y="348"/>
                    <a:pt x="277" y="348"/>
                    <a:pt x="277" y="348"/>
                  </a:cubicBezTo>
                  <a:cubicBezTo>
                    <a:pt x="277" y="348"/>
                    <a:pt x="273" y="352"/>
                    <a:pt x="272" y="352"/>
                  </a:cubicBezTo>
                  <a:cubicBezTo>
                    <a:pt x="272" y="353"/>
                    <a:pt x="270" y="357"/>
                    <a:pt x="269" y="357"/>
                  </a:cubicBezTo>
                  <a:cubicBezTo>
                    <a:pt x="269" y="358"/>
                    <a:pt x="269" y="360"/>
                    <a:pt x="269" y="360"/>
                  </a:cubicBezTo>
                  <a:cubicBezTo>
                    <a:pt x="271" y="363"/>
                    <a:pt x="271" y="363"/>
                    <a:pt x="271" y="363"/>
                  </a:cubicBezTo>
                  <a:cubicBezTo>
                    <a:pt x="271" y="366"/>
                    <a:pt x="271" y="366"/>
                    <a:pt x="271" y="366"/>
                  </a:cubicBezTo>
                  <a:cubicBezTo>
                    <a:pt x="273" y="368"/>
                    <a:pt x="273" y="368"/>
                    <a:pt x="273" y="368"/>
                  </a:cubicBezTo>
                  <a:cubicBezTo>
                    <a:pt x="273" y="368"/>
                    <a:pt x="275" y="368"/>
                    <a:pt x="276" y="369"/>
                  </a:cubicBezTo>
                  <a:cubicBezTo>
                    <a:pt x="277" y="369"/>
                    <a:pt x="276" y="371"/>
                    <a:pt x="276" y="371"/>
                  </a:cubicBezTo>
                  <a:cubicBezTo>
                    <a:pt x="275" y="375"/>
                    <a:pt x="275" y="375"/>
                    <a:pt x="275" y="375"/>
                  </a:cubicBezTo>
                  <a:cubicBezTo>
                    <a:pt x="275" y="375"/>
                    <a:pt x="276" y="376"/>
                    <a:pt x="277" y="377"/>
                  </a:cubicBezTo>
                  <a:cubicBezTo>
                    <a:pt x="277" y="378"/>
                    <a:pt x="275" y="380"/>
                    <a:pt x="275" y="380"/>
                  </a:cubicBezTo>
                  <a:cubicBezTo>
                    <a:pt x="274" y="380"/>
                    <a:pt x="271" y="383"/>
                    <a:pt x="271" y="383"/>
                  </a:cubicBezTo>
                  <a:cubicBezTo>
                    <a:pt x="271" y="383"/>
                    <a:pt x="270" y="384"/>
                    <a:pt x="269" y="384"/>
                  </a:cubicBezTo>
                  <a:cubicBezTo>
                    <a:pt x="268" y="384"/>
                    <a:pt x="270" y="387"/>
                    <a:pt x="270" y="387"/>
                  </a:cubicBezTo>
                  <a:cubicBezTo>
                    <a:pt x="271" y="390"/>
                    <a:pt x="271" y="390"/>
                    <a:pt x="271" y="390"/>
                  </a:cubicBezTo>
                  <a:cubicBezTo>
                    <a:pt x="271" y="390"/>
                    <a:pt x="270" y="391"/>
                    <a:pt x="270" y="391"/>
                  </a:cubicBezTo>
                  <a:cubicBezTo>
                    <a:pt x="269" y="392"/>
                    <a:pt x="269" y="394"/>
                    <a:pt x="269" y="394"/>
                  </a:cubicBezTo>
                  <a:cubicBezTo>
                    <a:pt x="267" y="394"/>
                    <a:pt x="267" y="394"/>
                    <a:pt x="267" y="394"/>
                  </a:cubicBezTo>
                  <a:cubicBezTo>
                    <a:pt x="266" y="396"/>
                    <a:pt x="266" y="396"/>
                    <a:pt x="266" y="396"/>
                  </a:cubicBezTo>
                  <a:cubicBezTo>
                    <a:pt x="266" y="396"/>
                    <a:pt x="266" y="399"/>
                    <a:pt x="265" y="399"/>
                  </a:cubicBezTo>
                  <a:cubicBezTo>
                    <a:pt x="264" y="399"/>
                    <a:pt x="265" y="401"/>
                    <a:pt x="265" y="401"/>
                  </a:cubicBezTo>
                  <a:cubicBezTo>
                    <a:pt x="264" y="403"/>
                    <a:pt x="264" y="403"/>
                    <a:pt x="264" y="403"/>
                  </a:cubicBezTo>
                  <a:cubicBezTo>
                    <a:pt x="268" y="405"/>
                    <a:pt x="268" y="405"/>
                    <a:pt x="268" y="405"/>
                  </a:cubicBezTo>
                  <a:cubicBezTo>
                    <a:pt x="267" y="407"/>
                    <a:pt x="267" y="407"/>
                    <a:pt x="267" y="407"/>
                  </a:cubicBezTo>
                  <a:cubicBezTo>
                    <a:pt x="267" y="409"/>
                    <a:pt x="267" y="409"/>
                    <a:pt x="267" y="409"/>
                  </a:cubicBezTo>
                  <a:cubicBezTo>
                    <a:pt x="268" y="409"/>
                    <a:pt x="268" y="409"/>
                    <a:pt x="268" y="409"/>
                  </a:cubicBezTo>
                  <a:cubicBezTo>
                    <a:pt x="268" y="409"/>
                    <a:pt x="266" y="410"/>
                    <a:pt x="265" y="410"/>
                  </a:cubicBezTo>
                  <a:cubicBezTo>
                    <a:pt x="264" y="411"/>
                    <a:pt x="263" y="410"/>
                    <a:pt x="262" y="411"/>
                  </a:cubicBezTo>
                  <a:cubicBezTo>
                    <a:pt x="261" y="411"/>
                    <a:pt x="258" y="412"/>
                    <a:pt x="258" y="412"/>
                  </a:cubicBezTo>
                  <a:cubicBezTo>
                    <a:pt x="257" y="416"/>
                    <a:pt x="257" y="416"/>
                    <a:pt x="257" y="416"/>
                  </a:cubicBezTo>
                  <a:cubicBezTo>
                    <a:pt x="255" y="416"/>
                    <a:pt x="255" y="416"/>
                    <a:pt x="255" y="416"/>
                  </a:cubicBezTo>
                  <a:cubicBezTo>
                    <a:pt x="255" y="414"/>
                    <a:pt x="255" y="414"/>
                    <a:pt x="255" y="414"/>
                  </a:cubicBezTo>
                  <a:cubicBezTo>
                    <a:pt x="254" y="413"/>
                    <a:pt x="254" y="413"/>
                    <a:pt x="254" y="413"/>
                  </a:cubicBezTo>
                  <a:cubicBezTo>
                    <a:pt x="254" y="415"/>
                    <a:pt x="254" y="416"/>
                    <a:pt x="254" y="416"/>
                  </a:cubicBezTo>
                  <a:cubicBezTo>
                    <a:pt x="264" y="423"/>
                    <a:pt x="264" y="423"/>
                    <a:pt x="264" y="423"/>
                  </a:cubicBezTo>
                  <a:cubicBezTo>
                    <a:pt x="281" y="427"/>
                    <a:pt x="281" y="427"/>
                    <a:pt x="281" y="427"/>
                  </a:cubicBezTo>
                  <a:cubicBezTo>
                    <a:pt x="285" y="420"/>
                    <a:pt x="285" y="420"/>
                    <a:pt x="285" y="420"/>
                  </a:cubicBezTo>
                  <a:cubicBezTo>
                    <a:pt x="285" y="420"/>
                    <a:pt x="294" y="404"/>
                    <a:pt x="301" y="405"/>
                  </a:cubicBezTo>
                  <a:cubicBezTo>
                    <a:pt x="306" y="406"/>
                    <a:pt x="313" y="408"/>
                    <a:pt x="314" y="408"/>
                  </a:cubicBezTo>
                  <a:cubicBezTo>
                    <a:pt x="313" y="402"/>
                    <a:pt x="302" y="392"/>
                    <a:pt x="304" y="390"/>
                  </a:cubicBezTo>
                  <a:cubicBezTo>
                    <a:pt x="306" y="387"/>
                    <a:pt x="311" y="380"/>
                    <a:pt x="314" y="376"/>
                  </a:cubicBezTo>
                  <a:cubicBezTo>
                    <a:pt x="316" y="372"/>
                    <a:pt x="326" y="369"/>
                    <a:pt x="326" y="369"/>
                  </a:cubicBezTo>
                  <a:cubicBezTo>
                    <a:pt x="334" y="354"/>
                    <a:pt x="334" y="354"/>
                    <a:pt x="334" y="354"/>
                  </a:cubicBezTo>
                  <a:cubicBezTo>
                    <a:pt x="332" y="331"/>
                    <a:pt x="330" y="325"/>
                    <a:pt x="354" y="322"/>
                  </a:cubicBezTo>
                  <a:cubicBezTo>
                    <a:pt x="358" y="321"/>
                    <a:pt x="363" y="318"/>
                    <a:pt x="363" y="318"/>
                  </a:cubicBezTo>
                  <a:cubicBezTo>
                    <a:pt x="371" y="315"/>
                    <a:pt x="371" y="315"/>
                    <a:pt x="371" y="315"/>
                  </a:cubicBezTo>
                  <a:cubicBezTo>
                    <a:pt x="386" y="313"/>
                    <a:pt x="386" y="313"/>
                    <a:pt x="386" y="313"/>
                  </a:cubicBezTo>
                  <a:cubicBezTo>
                    <a:pt x="374" y="320"/>
                    <a:pt x="374" y="320"/>
                    <a:pt x="374" y="320"/>
                  </a:cubicBezTo>
                  <a:cubicBezTo>
                    <a:pt x="365" y="330"/>
                    <a:pt x="365" y="330"/>
                    <a:pt x="365" y="330"/>
                  </a:cubicBezTo>
                  <a:cubicBezTo>
                    <a:pt x="377" y="333"/>
                    <a:pt x="377" y="333"/>
                    <a:pt x="377" y="333"/>
                  </a:cubicBezTo>
                  <a:cubicBezTo>
                    <a:pt x="377" y="333"/>
                    <a:pt x="377" y="342"/>
                    <a:pt x="383" y="340"/>
                  </a:cubicBezTo>
                  <a:cubicBezTo>
                    <a:pt x="388" y="338"/>
                    <a:pt x="400" y="333"/>
                    <a:pt x="402" y="333"/>
                  </a:cubicBezTo>
                  <a:cubicBezTo>
                    <a:pt x="404" y="332"/>
                    <a:pt x="415" y="329"/>
                    <a:pt x="418" y="329"/>
                  </a:cubicBezTo>
                  <a:cubicBezTo>
                    <a:pt x="421" y="329"/>
                    <a:pt x="437" y="327"/>
                    <a:pt x="437" y="327"/>
                  </a:cubicBezTo>
                  <a:cubicBezTo>
                    <a:pt x="439" y="336"/>
                    <a:pt x="439" y="336"/>
                    <a:pt x="439" y="336"/>
                  </a:cubicBezTo>
                  <a:cubicBezTo>
                    <a:pt x="432" y="345"/>
                    <a:pt x="432" y="345"/>
                    <a:pt x="432" y="345"/>
                  </a:cubicBezTo>
                  <a:cubicBezTo>
                    <a:pt x="423" y="354"/>
                    <a:pt x="423" y="354"/>
                    <a:pt x="423" y="354"/>
                  </a:cubicBezTo>
                  <a:cubicBezTo>
                    <a:pt x="409" y="367"/>
                    <a:pt x="409" y="367"/>
                    <a:pt x="409" y="367"/>
                  </a:cubicBezTo>
                  <a:cubicBezTo>
                    <a:pt x="409" y="367"/>
                    <a:pt x="405" y="374"/>
                    <a:pt x="407" y="375"/>
                  </a:cubicBezTo>
                  <a:cubicBezTo>
                    <a:pt x="409" y="376"/>
                    <a:pt x="424" y="374"/>
                    <a:pt x="424" y="374"/>
                  </a:cubicBezTo>
                  <a:cubicBezTo>
                    <a:pt x="441" y="375"/>
                    <a:pt x="441" y="375"/>
                    <a:pt x="441" y="375"/>
                  </a:cubicBezTo>
                  <a:cubicBezTo>
                    <a:pt x="441" y="375"/>
                    <a:pt x="444" y="376"/>
                    <a:pt x="446" y="382"/>
                  </a:cubicBezTo>
                  <a:cubicBezTo>
                    <a:pt x="449" y="389"/>
                    <a:pt x="451" y="392"/>
                    <a:pt x="452" y="394"/>
                  </a:cubicBezTo>
                  <a:cubicBezTo>
                    <a:pt x="454" y="397"/>
                    <a:pt x="458" y="403"/>
                    <a:pt x="458" y="403"/>
                  </a:cubicBezTo>
                  <a:cubicBezTo>
                    <a:pt x="458" y="403"/>
                    <a:pt x="454" y="407"/>
                    <a:pt x="459" y="406"/>
                  </a:cubicBezTo>
                  <a:cubicBezTo>
                    <a:pt x="465" y="406"/>
                    <a:pt x="469" y="405"/>
                    <a:pt x="469" y="405"/>
                  </a:cubicBezTo>
                  <a:cubicBezTo>
                    <a:pt x="469" y="405"/>
                    <a:pt x="470" y="399"/>
                    <a:pt x="472" y="397"/>
                  </a:cubicBezTo>
                  <a:cubicBezTo>
                    <a:pt x="475" y="396"/>
                    <a:pt x="478" y="393"/>
                    <a:pt x="478" y="393"/>
                  </a:cubicBezTo>
                  <a:cubicBezTo>
                    <a:pt x="478" y="393"/>
                    <a:pt x="477" y="387"/>
                    <a:pt x="480" y="385"/>
                  </a:cubicBezTo>
                  <a:cubicBezTo>
                    <a:pt x="483" y="384"/>
                    <a:pt x="487" y="383"/>
                    <a:pt x="491" y="382"/>
                  </a:cubicBezTo>
                  <a:cubicBezTo>
                    <a:pt x="495" y="380"/>
                    <a:pt x="499" y="373"/>
                    <a:pt x="499" y="373"/>
                  </a:cubicBezTo>
                  <a:cubicBezTo>
                    <a:pt x="504" y="369"/>
                    <a:pt x="504" y="369"/>
                    <a:pt x="504" y="369"/>
                  </a:cubicBezTo>
                  <a:cubicBezTo>
                    <a:pt x="516" y="365"/>
                    <a:pt x="516" y="365"/>
                    <a:pt x="516" y="365"/>
                  </a:cubicBezTo>
                  <a:cubicBezTo>
                    <a:pt x="515" y="355"/>
                    <a:pt x="515" y="355"/>
                    <a:pt x="515" y="355"/>
                  </a:cubicBezTo>
                  <a:cubicBezTo>
                    <a:pt x="515" y="355"/>
                    <a:pt x="516" y="353"/>
                    <a:pt x="519" y="353"/>
                  </a:cubicBezTo>
                  <a:cubicBezTo>
                    <a:pt x="521" y="352"/>
                    <a:pt x="542" y="345"/>
                    <a:pt x="542" y="345"/>
                  </a:cubicBezTo>
                  <a:cubicBezTo>
                    <a:pt x="548" y="335"/>
                    <a:pt x="548" y="335"/>
                    <a:pt x="548" y="335"/>
                  </a:cubicBezTo>
                  <a:cubicBezTo>
                    <a:pt x="548" y="325"/>
                    <a:pt x="548" y="325"/>
                    <a:pt x="548" y="325"/>
                  </a:cubicBezTo>
                  <a:cubicBezTo>
                    <a:pt x="548" y="325"/>
                    <a:pt x="550" y="319"/>
                    <a:pt x="546" y="319"/>
                  </a:cubicBezTo>
                  <a:cubicBezTo>
                    <a:pt x="542" y="319"/>
                    <a:pt x="532" y="329"/>
                    <a:pt x="532" y="329"/>
                  </a:cubicBezTo>
                  <a:cubicBezTo>
                    <a:pt x="521" y="330"/>
                    <a:pt x="521" y="330"/>
                    <a:pt x="521" y="330"/>
                  </a:cubicBezTo>
                  <a:cubicBezTo>
                    <a:pt x="521" y="330"/>
                    <a:pt x="516" y="339"/>
                    <a:pt x="514" y="339"/>
                  </a:cubicBezTo>
                  <a:cubicBezTo>
                    <a:pt x="512" y="340"/>
                    <a:pt x="506" y="342"/>
                    <a:pt x="504" y="341"/>
                  </a:cubicBezTo>
                  <a:cubicBezTo>
                    <a:pt x="502" y="341"/>
                    <a:pt x="505" y="352"/>
                    <a:pt x="498" y="339"/>
                  </a:cubicBezTo>
                  <a:cubicBezTo>
                    <a:pt x="491" y="326"/>
                    <a:pt x="488" y="326"/>
                    <a:pt x="488" y="326"/>
                  </a:cubicBezTo>
                  <a:cubicBezTo>
                    <a:pt x="481" y="326"/>
                    <a:pt x="481" y="326"/>
                    <a:pt x="481" y="326"/>
                  </a:cubicBezTo>
                  <a:cubicBezTo>
                    <a:pt x="481" y="326"/>
                    <a:pt x="475" y="329"/>
                    <a:pt x="474" y="327"/>
                  </a:cubicBezTo>
                  <a:cubicBezTo>
                    <a:pt x="474" y="325"/>
                    <a:pt x="471" y="319"/>
                    <a:pt x="471" y="319"/>
                  </a:cubicBezTo>
                  <a:cubicBezTo>
                    <a:pt x="461" y="319"/>
                    <a:pt x="461" y="319"/>
                    <a:pt x="461" y="319"/>
                  </a:cubicBezTo>
                  <a:cubicBezTo>
                    <a:pt x="457" y="321"/>
                    <a:pt x="457" y="321"/>
                    <a:pt x="457" y="321"/>
                  </a:cubicBezTo>
                  <a:cubicBezTo>
                    <a:pt x="442" y="320"/>
                    <a:pt x="442" y="320"/>
                    <a:pt x="442" y="320"/>
                  </a:cubicBezTo>
                  <a:cubicBezTo>
                    <a:pt x="436" y="316"/>
                    <a:pt x="436" y="316"/>
                    <a:pt x="436" y="316"/>
                  </a:cubicBezTo>
                  <a:cubicBezTo>
                    <a:pt x="444" y="312"/>
                    <a:pt x="444" y="312"/>
                    <a:pt x="444" y="312"/>
                  </a:cubicBezTo>
                  <a:cubicBezTo>
                    <a:pt x="444" y="312"/>
                    <a:pt x="447" y="315"/>
                    <a:pt x="448" y="315"/>
                  </a:cubicBezTo>
                  <a:cubicBezTo>
                    <a:pt x="450" y="314"/>
                    <a:pt x="448" y="311"/>
                    <a:pt x="450" y="310"/>
                  </a:cubicBezTo>
                  <a:cubicBezTo>
                    <a:pt x="453" y="309"/>
                    <a:pt x="456" y="306"/>
                    <a:pt x="459" y="308"/>
                  </a:cubicBezTo>
                  <a:cubicBezTo>
                    <a:pt x="462" y="309"/>
                    <a:pt x="459" y="315"/>
                    <a:pt x="464" y="311"/>
                  </a:cubicBezTo>
                  <a:cubicBezTo>
                    <a:pt x="469" y="307"/>
                    <a:pt x="474" y="308"/>
                    <a:pt x="474" y="308"/>
                  </a:cubicBezTo>
                  <a:cubicBezTo>
                    <a:pt x="480" y="298"/>
                    <a:pt x="480" y="298"/>
                    <a:pt x="480" y="298"/>
                  </a:cubicBezTo>
                  <a:cubicBezTo>
                    <a:pt x="484" y="289"/>
                    <a:pt x="484" y="289"/>
                    <a:pt x="484" y="289"/>
                  </a:cubicBezTo>
                  <a:cubicBezTo>
                    <a:pt x="484" y="289"/>
                    <a:pt x="486" y="290"/>
                    <a:pt x="488" y="291"/>
                  </a:cubicBezTo>
                  <a:cubicBezTo>
                    <a:pt x="491" y="291"/>
                    <a:pt x="498" y="279"/>
                    <a:pt x="498" y="279"/>
                  </a:cubicBezTo>
                  <a:cubicBezTo>
                    <a:pt x="498" y="279"/>
                    <a:pt x="499" y="267"/>
                    <a:pt x="501" y="267"/>
                  </a:cubicBezTo>
                  <a:cubicBezTo>
                    <a:pt x="503" y="266"/>
                    <a:pt x="518" y="261"/>
                    <a:pt x="518" y="261"/>
                  </a:cubicBezTo>
                  <a:cubicBezTo>
                    <a:pt x="528" y="255"/>
                    <a:pt x="528" y="255"/>
                    <a:pt x="528" y="255"/>
                  </a:cubicBezTo>
                  <a:cubicBezTo>
                    <a:pt x="528" y="255"/>
                    <a:pt x="533" y="248"/>
                    <a:pt x="535" y="247"/>
                  </a:cubicBezTo>
                  <a:cubicBezTo>
                    <a:pt x="537" y="247"/>
                    <a:pt x="539" y="243"/>
                    <a:pt x="541" y="238"/>
                  </a:cubicBezTo>
                  <a:cubicBezTo>
                    <a:pt x="544" y="234"/>
                    <a:pt x="546" y="231"/>
                    <a:pt x="546" y="231"/>
                  </a:cubicBezTo>
                  <a:cubicBezTo>
                    <a:pt x="546" y="231"/>
                    <a:pt x="558" y="228"/>
                    <a:pt x="557" y="227"/>
                  </a:cubicBezTo>
                  <a:cubicBezTo>
                    <a:pt x="557" y="225"/>
                    <a:pt x="552" y="221"/>
                    <a:pt x="558" y="221"/>
                  </a:cubicBezTo>
                  <a:cubicBezTo>
                    <a:pt x="564" y="221"/>
                    <a:pt x="564" y="221"/>
                    <a:pt x="567" y="219"/>
                  </a:cubicBezTo>
                  <a:cubicBezTo>
                    <a:pt x="569" y="218"/>
                    <a:pt x="568" y="217"/>
                    <a:pt x="569" y="214"/>
                  </a:cubicBezTo>
                  <a:cubicBezTo>
                    <a:pt x="571" y="212"/>
                    <a:pt x="572" y="209"/>
                    <a:pt x="572" y="207"/>
                  </a:cubicBezTo>
                  <a:cubicBezTo>
                    <a:pt x="571" y="205"/>
                    <a:pt x="566" y="197"/>
                    <a:pt x="566" y="195"/>
                  </a:cubicBezTo>
                  <a:cubicBezTo>
                    <a:pt x="565" y="192"/>
                    <a:pt x="566" y="186"/>
                    <a:pt x="566" y="186"/>
                  </a:cubicBezTo>
                  <a:cubicBezTo>
                    <a:pt x="566" y="186"/>
                    <a:pt x="569" y="185"/>
                    <a:pt x="572" y="184"/>
                  </a:cubicBezTo>
                  <a:cubicBezTo>
                    <a:pt x="574" y="182"/>
                    <a:pt x="578" y="175"/>
                    <a:pt x="578" y="175"/>
                  </a:cubicBezTo>
                  <a:cubicBezTo>
                    <a:pt x="579" y="170"/>
                    <a:pt x="579" y="170"/>
                    <a:pt x="579" y="170"/>
                  </a:cubicBezTo>
                  <a:cubicBezTo>
                    <a:pt x="579" y="170"/>
                    <a:pt x="583" y="167"/>
                    <a:pt x="584" y="167"/>
                  </a:cubicBezTo>
                  <a:cubicBezTo>
                    <a:pt x="586" y="166"/>
                    <a:pt x="602" y="160"/>
                    <a:pt x="603" y="160"/>
                  </a:cubicBezTo>
                  <a:cubicBezTo>
                    <a:pt x="604" y="160"/>
                    <a:pt x="614" y="161"/>
                    <a:pt x="611" y="156"/>
                  </a:cubicBezTo>
                  <a:cubicBezTo>
                    <a:pt x="608" y="152"/>
                    <a:pt x="607" y="150"/>
                    <a:pt x="606" y="147"/>
                  </a:cubicBezTo>
                  <a:cubicBezTo>
                    <a:pt x="605" y="144"/>
                    <a:pt x="605" y="137"/>
                    <a:pt x="605" y="136"/>
                  </a:cubicBezTo>
                  <a:cubicBezTo>
                    <a:pt x="606" y="135"/>
                    <a:pt x="614" y="132"/>
                    <a:pt x="605" y="131"/>
                  </a:cubicBezTo>
                  <a:cubicBezTo>
                    <a:pt x="596" y="130"/>
                    <a:pt x="603" y="127"/>
                    <a:pt x="601" y="125"/>
                  </a:cubicBezTo>
                  <a:cubicBezTo>
                    <a:pt x="598" y="123"/>
                    <a:pt x="592" y="119"/>
                    <a:pt x="592" y="119"/>
                  </a:cubicBezTo>
                  <a:cubicBezTo>
                    <a:pt x="589" y="119"/>
                    <a:pt x="589" y="119"/>
                    <a:pt x="589" y="119"/>
                  </a:cubicBezTo>
                  <a:cubicBezTo>
                    <a:pt x="590" y="109"/>
                    <a:pt x="590" y="109"/>
                    <a:pt x="590" y="109"/>
                  </a:cubicBezTo>
                  <a:cubicBezTo>
                    <a:pt x="590" y="109"/>
                    <a:pt x="593" y="105"/>
                    <a:pt x="594" y="105"/>
                  </a:cubicBezTo>
                  <a:cubicBezTo>
                    <a:pt x="595" y="104"/>
                    <a:pt x="596" y="100"/>
                    <a:pt x="594" y="100"/>
                  </a:cubicBezTo>
                  <a:cubicBezTo>
                    <a:pt x="592" y="101"/>
                    <a:pt x="586" y="102"/>
                    <a:pt x="586" y="102"/>
                  </a:cubicBezTo>
                  <a:cubicBezTo>
                    <a:pt x="586" y="102"/>
                    <a:pt x="581" y="102"/>
                    <a:pt x="582" y="100"/>
                  </a:cubicBezTo>
                  <a:cubicBezTo>
                    <a:pt x="582" y="97"/>
                    <a:pt x="584" y="97"/>
                    <a:pt x="587" y="94"/>
                  </a:cubicBezTo>
                  <a:cubicBezTo>
                    <a:pt x="590" y="91"/>
                    <a:pt x="591" y="89"/>
                    <a:pt x="591" y="89"/>
                  </a:cubicBezTo>
                  <a:cubicBezTo>
                    <a:pt x="590" y="83"/>
                    <a:pt x="590" y="83"/>
                    <a:pt x="590" y="83"/>
                  </a:cubicBezTo>
                  <a:cubicBezTo>
                    <a:pt x="590" y="83"/>
                    <a:pt x="590" y="79"/>
                    <a:pt x="589" y="79"/>
                  </a:cubicBezTo>
                  <a:cubicBezTo>
                    <a:pt x="589" y="78"/>
                    <a:pt x="583" y="66"/>
                    <a:pt x="583" y="66"/>
                  </a:cubicBezTo>
                  <a:cubicBezTo>
                    <a:pt x="583" y="66"/>
                    <a:pt x="577" y="64"/>
                    <a:pt x="576" y="66"/>
                  </a:cubicBezTo>
                  <a:cubicBezTo>
                    <a:pt x="576" y="68"/>
                    <a:pt x="574" y="72"/>
                    <a:pt x="574" y="72"/>
                  </a:cubicBezTo>
                  <a:cubicBezTo>
                    <a:pt x="567" y="72"/>
                    <a:pt x="567" y="72"/>
                    <a:pt x="567" y="72"/>
                  </a:cubicBezTo>
                  <a:cubicBezTo>
                    <a:pt x="563" y="69"/>
                    <a:pt x="563" y="69"/>
                    <a:pt x="563" y="69"/>
                  </a:cubicBezTo>
                  <a:cubicBezTo>
                    <a:pt x="555" y="67"/>
                    <a:pt x="555" y="67"/>
                    <a:pt x="555" y="67"/>
                  </a:cubicBezTo>
                  <a:cubicBezTo>
                    <a:pt x="555" y="67"/>
                    <a:pt x="554" y="68"/>
                    <a:pt x="553" y="69"/>
                  </a:cubicBezTo>
                  <a:cubicBezTo>
                    <a:pt x="553" y="70"/>
                    <a:pt x="545" y="65"/>
                    <a:pt x="545" y="65"/>
                  </a:cubicBezTo>
                  <a:cubicBezTo>
                    <a:pt x="545" y="65"/>
                    <a:pt x="542" y="69"/>
                    <a:pt x="541" y="70"/>
                  </a:cubicBezTo>
                  <a:cubicBezTo>
                    <a:pt x="541" y="70"/>
                    <a:pt x="533" y="68"/>
                    <a:pt x="533" y="68"/>
                  </a:cubicBezTo>
                  <a:cubicBezTo>
                    <a:pt x="525" y="69"/>
                    <a:pt x="525" y="69"/>
                    <a:pt x="525" y="69"/>
                  </a:cubicBezTo>
                  <a:cubicBezTo>
                    <a:pt x="518" y="70"/>
                    <a:pt x="518" y="70"/>
                    <a:pt x="518" y="70"/>
                  </a:cubicBezTo>
                  <a:cubicBezTo>
                    <a:pt x="512" y="67"/>
                    <a:pt x="512" y="67"/>
                    <a:pt x="512" y="67"/>
                  </a:cubicBezTo>
                  <a:cubicBezTo>
                    <a:pt x="510" y="70"/>
                    <a:pt x="510" y="70"/>
                    <a:pt x="510" y="70"/>
                  </a:cubicBezTo>
                  <a:cubicBezTo>
                    <a:pt x="511" y="75"/>
                    <a:pt x="511" y="75"/>
                    <a:pt x="511" y="75"/>
                  </a:cubicBezTo>
                  <a:cubicBezTo>
                    <a:pt x="506" y="78"/>
                    <a:pt x="506" y="78"/>
                    <a:pt x="506" y="78"/>
                  </a:cubicBezTo>
                  <a:cubicBezTo>
                    <a:pt x="500" y="74"/>
                    <a:pt x="500" y="74"/>
                    <a:pt x="500" y="74"/>
                  </a:cubicBezTo>
                  <a:cubicBezTo>
                    <a:pt x="495" y="73"/>
                    <a:pt x="495" y="73"/>
                    <a:pt x="495" y="73"/>
                  </a:cubicBezTo>
                  <a:cubicBezTo>
                    <a:pt x="488" y="66"/>
                    <a:pt x="488" y="66"/>
                    <a:pt x="488" y="66"/>
                  </a:cubicBezTo>
                  <a:cubicBezTo>
                    <a:pt x="482" y="64"/>
                    <a:pt x="482" y="64"/>
                    <a:pt x="482" y="64"/>
                  </a:cubicBezTo>
                  <a:cubicBezTo>
                    <a:pt x="476" y="61"/>
                    <a:pt x="476" y="61"/>
                    <a:pt x="476" y="61"/>
                  </a:cubicBezTo>
                  <a:cubicBezTo>
                    <a:pt x="476" y="61"/>
                    <a:pt x="473" y="69"/>
                    <a:pt x="472" y="70"/>
                  </a:cubicBezTo>
                  <a:cubicBezTo>
                    <a:pt x="471" y="70"/>
                    <a:pt x="466" y="72"/>
                    <a:pt x="465" y="72"/>
                  </a:cubicBezTo>
                  <a:cubicBezTo>
                    <a:pt x="463" y="73"/>
                    <a:pt x="462" y="78"/>
                    <a:pt x="462" y="78"/>
                  </a:cubicBezTo>
                  <a:cubicBezTo>
                    <a:pt x="457" y="81"/>
                    <a:pt x="457" y="81"/>
                    <a:pt x="457" y="81"/>
                  </a:cubicBezTo>
                  <a:cubicBezTo>
                    <a:pt x="457" y="81"/>
                    <a:pt x="454" y="79"/>
                    <a:pt x="452" y="79"/>
                  </a:cubicBezTo>
                  <a:cubicBezTo>
                    <a:pt x="451" y="79"/>
                    <a:pt x="450" y="80"/>
                    <a:pt x="450" y="80"/>
                  </a:cubicBezTo>
                  <a:cubicBezTo>
                    <a:pt x="448" y="83"/>
                    <a:pt x="448" y="83"/>
                    <a:pt x="448" y="83"/>
                  </a:cubicBezTo>
                  <a:cubicBezTo>
                    <a:pt x="448" y="83"/>
                    <a:pt x="447" y="83"/>
                    <a:pt x="444" y="81"/>
                  </a:cubicBezTo>
                  <a:cubicBezTo>
                    <a:pt x="442" y="80"/>
                    <a:pt x="439" y="78"/>
                    <a:pt x="439" y="78"/>
                  </a:cubicBezTo>
                  <a:cubicBezTo>
                    <a:pt x="436" y="77"/>
                    <a:pt x="436" y="77"/>
                    <a:pt x="436" y="77"/>
                  </a:cubicBezTo>
                  <a:cubicBezTo>
                    <a:pt x="436" y="77"/>
                    <a:pt x="427" y="81"/>
                    <a:pt x="426" y="82"/>
                  </a:cubicBezTo>
                  <a:cubicBezTo>
                    <a:pt x="426" y="83"/>
                    <a:pt x="424" y="86"/>
                    <a:pt x="424" y="86"/>
                  </a:cubicBezTo>
                  <a:cubicBezTo>
                    <a:pt x="419" y="82"/>
                    <a:pt x="419" y="82"/>
                    <a:pt x="419" y="82"/>
                  </a:cubicBezTo>
                  <a:cubicBezTo>
                    <a:pt x="413" y="78"/>
                    <a:pt x="413" y="78"/>
                    <a:pt x="413" y="78"/>
                  </a:cubicBezTo>
                  <a:cubicBezTo>
                    <a:pt x="412" y="71"/>
                    <a:pt x="412" y="71"/>
                    <a:pt x="412" y="71"/>
                  </a:cubicBezTo>
                  <a:cubicBezTo>
                    <a:pt x="401" y="61"/>
                    <a:pt x="401" y="61"/>
                    <a:pt x="401" y="61"/>
                  </a:cubicBezTo>
                  <a:cubicBezTo>
                    <a:pt x="399" y="51"/>
                    <a:pt x="399" y="51"/>
                    <a:pt x="399" y="51"/>
                  </a:cubicBezTo>
                  <a:cubicBezTo>
                    <a:pt x="391" y="45"/>
                    <a:pt x="391" y="45"/>
                    <a:pt x="391" y="45"/>
                  </a:cubicBezTo>
                  <a:cubicBezTo>
                    <a:pt x="386" y="51"/>
                    <a:pt x="386" y="51"/>
                    <a:pt x="386" y="51"/>
                  </a:cubicBezTo>
                  <a:cubicBezTo>
                    <a:pt x="378" y="50"/>
                    <a:pt x="378" y="50"/>
                    <a:pt x="378" y="50"/>
                  </a:cubicBezTo>
                  <a:cubicBezTo>
                    <a:pt x="370" y="52"/>
                    <a:pt x="370" y="52"/>
                    <a:pt x="370" y="52"/>
                  </a:cubicBezTo>
                  <a:cubicBezTo>
                    <a:pt x="370" y="52"/>
                    <a:pt x="365" y="57"/>
                    <a:pt x="365" y="55"/>
                  </a:cubicBezTo>
                  <a:cubicBezTo>
                    <a:pt x="364" y="53"/>
                    <a:pt x="366" y="49"/>
                    <a:pt x="366" y="47"/>
                  </a:cubicBezTo>
                  <a:cubicBezTo>
                    <a:pt x="365" y="46"/>
                    <a:pt x="360" y="49"/>
                    <a:pt x="361" y="45"/>
                  </a:cubicBezTo>
                  <a:cubicBezTo>
                    <a:pt x="362" y="43"/>
                    <a:pt x="361" y="40"/>
                    <a:pt x="360" y="39"/>
                  </a:cubicBezTo>
                  <a:cubicBezTo>
                    <a:pt x="358" y="37"/>
                    <a:pt x="352" y="37"/>
                    <a:pt x="354" y="33"/>
                  </a:cubicBezTo>
                  <a:cubicBezTo>
                    <a:pt x="356" y="30"/>
                    <a:pt x="361" y="28"/>
                    <a:pt x="361" y="28"/>
                  </a:cubicBezTo>
                  <a:cubicBezTo>
                    <a:pt x="361" y="26"/>
                    <a:pt x="361" y="26"/>
                    <a:pt x="361" y="26"/>
                  </a:cubicBezTo>
                  <a:cubicBezTo>
                    <a:pt x="357" y="22"/>
                    <a:pt x="357" y="22"/>
                    <a:pt x="357" y="22"/>
                  </a:cubicBezTo>
                  <a:cubicBezTo>
                    <a:pt x="346" y="17"/>
                    <a:pt x="346" y="17"/>
                    <a:pt x="346" y="17"/>
                  </a:cubicBezTo>
                  <a:cubicBezTo>
                    <a:pt x="346" y="17"/>
                    <a:pt x="345" y="11"/>
                    <a:pt x="343" y="11"/>
                  </a:cubicBezTo>
                  <a:cubicBezTo>
                    <a:pt x="342" y="10"/>
                    <a:pt x="339" y="7"/>
                    <a:pt x="339" y="7"/>
                  </a:cubicBezTo>
                  <a:cubicBezTo>
                    <a:pt x="339" y="7"/>
                    <a:pt x="336" y="3"/>
                    <a:pt x="332" y="2"/>
                  </a:cubicBezTo>
                  <a:cubicBezTo>
                    <a:pt x="328" y="0"/>
                    <a:pt x="325" y="9"/>
                    <a:pt x="325" y="9"/>
                  </a:cubicBezTo>
                  <a:cubicBezTo>
                    <a:pt x="321" y="5"/>
                    <a:pt x="321" y="5"/>
                    <a:pt x="321" y="5"/>
                  </a:cubicBezTo>
                  <a:cubicBezTo>
                    <a:pt x="313" y="8"/>
                    <a:pt x="313" y="8"/>
                    <a:pt x="313" y="8"/>
                  </a:cubicBezTo>
                  <a:cubicBezTo>
                    <a:pt x="307" y="17"/>
                    <a:pt x="307" y="17"/>
                    <a:pt x="307" y="17"/>
                  </a:cubicBezTo>
                  <a:cubicBezTo>
                    <a:pt x="303" y="18"/>
                    <a:pt x="303" y="18"/>
                    <a:pt x="303" y="18"/>
                  </a:cubicBezTo>
                  <a:cubicBezTo>
                    <a:pt x="297" y="19"/>
                    <a:pt x="297" y="19"/>
                    <a:pt x="297" y="19"/>
                  </a:cubicBezTo>
                  <a:cubicBezTo>
                    <a:pt x="288" y="21"/>
                    <a:pt x="288" y="21"/>
                    <a:pt x="288" y="21"/>
                  </a:cubicBezTo>
                  <a:cubicBezTo>
                    <a:pt x="286" y="27"/>
                    <a:pt x="286" y="27"/>
                    <a:pt x="286" y="27"/>
                  </a:cubicBezTo>
                  <a:cubicBezTo>
                    <a:pt x="287" y="33"/>
                    <a:pt x="287" y="33"/>
                    <a:pt x="287" y="33"/>
                  </a:cubicBezTo>
                  <a:cubicBezTo>
                    <a:pt x="282" y="37"/>
                    <a:pt x="282" y="37"/>
                    <a:pt x="282" y="37"/>
                  </a:cubicBezTo>
                  <a:cubicBezTo>
                    <a:pt x="270" y="36"/>
                    <a:pt x="270" y="36"/>
                    <a:pt x="270" y="36"/>
                  </a:cubicBezTo>
                  <a:cubicBezTo>
                    <a:pt x="262" y="38"/>
                    <a:pt x="262" y="38"/>
                    <a:pt x="262" y="38"/>
                  </a:cubicBezTo>
                  <a:cubicBezTo>
                    <a:pt x="258" y="44"/>
                    <a:pt x="258" y="44"/>
                    <a:pt x="258" y="44"/>
                  </a:cubicBezTo>
                  <a:cubicBezTo>
                    <a:pt x="246" y="44"/>
                    <a:pt x="246" y="44"/>
                    <a:pt x="246" y="44"/>
                  </a:cubicBezTo>
                  <a:cubicBezTo>
                    <a:pt x="244" y="56"/>
                    <a:pt x="244" y="56"/>
                    <a:pt x="244" y="56"/>
                  </a:cubicBezTo>
                  <a:cubicBezTo>
                    <a:pt x="241" y="64"/>
                    <a:pt x="241" y="64"/>
                    <a:pt x="241" y="64"/>
                  </a:cubicBezTo>
                  <a:cubicBezTo>
                    <a:pt x="238" y="73"/>
                    <a:pt x="238" y="73"/>
                    <a:pt x="238" y="73"/>
                  </a:cubicBezTo>
                  <a:cubicBezTo>
                    <a:pt x="240" y="78"/>
                    <a:pt x="240" y="78"/>
                    <a:pt x="240" y="78"/>
                  </a:cubicBezTo>
                  <a:cubicBezTo>
                    <a:pt x="243" y="85"/>
                    <a:pt x="243" y="85"/>
                    <a:pt x="243" y="85"/>
                  </a:cubicBezTo>
                  <a:cubicBezTo>
                    <a:pt x="249" y="92"/>
                    <a:pt x="249" y="92"/>
                    <a:pt x="249" y="92"/>
                  </a:cubicBezTo>
                  <a:cubicBezTo>
                    <a:pt x="249" y="92"/>
                    <a:pt x="249" y="92"/>
                    <a:pt x="249" y="92"/>
                  </a:cubicBezTo>
                  <a:cubicBezTo>
                    <a:pt x="243" y="94"/>
                    <a:pt x="243" y="94"/>
                    <a:pt x="243" y="94"/>
                  </a:cubicBezTo>
                  <a:cubicBezTo>
                    <a:pt x="239" y="95"/>
                    <a:pt x="239" y="95"/>
                    <a:pt x="239" y="95"/>
                  </a:cubicBezTo>
                  <a:cubicBezTo>
                    <a:pt x="235" y="89"/>
                    <a:pt x="235" y="89"/>
                    <a:pt x="235" y="89"/>
                  </a:cubicBezTo>
                  <a:cubicBezTo>
                    <a:pt x="229" y="87"/>
                    <a:pt x="229" y="87"/>
                    <a:pt x="229" y="87"/>
                  </a:cubicBezTo>
                  <a:cubicBezTo>
                    <a:pt x="222" y="90"/>
                    <a:pt x="222" y="90"/>
                    <a:pt x="222" y="90"/>
                  </a:cubicBezTo>
                  <a:cubicBezTo>
                    <a:pt x="215" y="92"/>
                    <a:pt x="215" y="92"/>
                    <a:pt x="215" y="92"/>
                  </a:cubicBezTo>
                  <a:cubicBezTo>
                    <a:pt x="213" y="92"/>
                    <a:pt x="213" y="92"/>
                    <a:pt x="213" y="92"/>
                  </a:cubicBezTo>
                  <a:cubicBezTo>
                    <a:pt x="211" y="96"/>
                    <a:pt x="211" y="96"/>
                    <a:pt x="211" y="96"/>
                  </a:cubicBezTo>
                  <a:cubicBezTo>
                    <a:pt x="205" y="99"/>
                    <a:pt x="205" y="99"/>
                    <a:pt x="205" y="99"/>
                  </a:cubicBezTo>
                  <a:cubicBezTo>
                    <a:pt x="205" y="99"/>
                    <a:pt x="203" y="97"/>
                    <a:pt x="202" y="96"/>
                  </a:cubicBezTo>
                  <a:cubicBezTo>
                    <a:pt x="201" y="95"/>
                    <a:pt x="198" y="93"/>
                    <a:pt x="198" y="93"/>
                  </a:cubicBezTo>
                  <a:cubicBezTo>
                    <a:pt x="198" y="93"/>
                    <a:pt x="197" y="91"/>
                    <a:pt x="196" y="90"/>
                  </a:cubicBezTo>
                  <a:cubicBezTo>
                    <a:pt x="195" y="90"/>
                    <a:pt x="189" y="94"/>
                    <a:pt x="189" y="94"/>
                  </a:cubicBezTo>
                  <a:cubicBezTo>
                    <a:pt x="189" y="94"/>
                    <a:pt x="184" y="97"/>
                    <a:pt x="184" y="98"/>
                  </a:cubicBezTo>
                  <a:cubicBezTo>
                    <a:pt x="185" y="98"/>
                    <a:pt x="184" y="103"/>
                    <a:pt x="184" y="103"/>
                  </a:cubicBezTo>
                  <a:cubicBezTo>
                    <a:pt x="177" y="97"/>
                    <a:pt x="177" y="97"/>
                    <a:pt x="177" y="97"/>
                  </a:cubicBezTo>
                  <a:cubicBezTo>
                    <a:pt x="172" y="101"/>
                    <a:pt x="172" y="101"/>
                    <a:pt x="172" y="101"/>
                  </a:cubicBezTo>
                  <a:cubicBezTo>
                    <a:pt x="168" y="98"/>
                    <a:pt x="168" y="98"/>
                    <a:pt x="168" y="98"/>
                  </a:cubicBezTo>
                  <a:cubicBezTo>
                    <a:pt x="166" y="97"/>
                    <a:pt x="166" y="97"/>
                    <a:pt x="166" y="97"/>
                  </a:cubicBezTo>
                  <a:cubicBezTo>
                    <a:pt x="160" y="104"/>
                    <a:pt x="160" y="104"/>
                    <a:pt x="160" y="104"/>
                  </a:cubicBezTo>
                  <a:cubicBezTo>
                    <a:pt x="156" y="102"/>
                    <a:pt x="156" y="102"/>
                    <a:pt x="156" y="102"/>
                  </a:cubicBezTo>
                  <a:cubicBezTo>
                    <a:pt x="154" y="109"/>
                    <a:pt x="154" y="109"/>
                    <a:pt x="154" y="109"/>
                  </a:cubicBezTo>
                  <a:cubicBezTo>
                    <a:pt x="149" y="105"/>
                    <a:pt x="149" y="105"/>
                    <a:pt x="149" y="105"/>
                  </a:cubicBezTo>
                  <a:cubicBezTo>
                    <a:pt x="149" y="105"/>
                    <a:pt x="144" y="104"/>
                    <a:pt x="143" y="104"/>
                  </a:cubicBezTo>
                  <a:cubicBezTo>
                    <a:pt x="142" y="104"/>
                    <a:pt x="139" y="108"/>
                    <a:pt x="139" y="108"/>
                  </a:cubicBezTo>
                  <a:cubicBezTo>
                    <a:pt x="134" y="104"/>
                    <a:pt x="134" y="104"/>
                    <a:pt x="134" y="104"/>
                  </a:cubicBezTo>
                  <a:cubicBezTo>
                    <a:pt x="130" y="101"/>
                    <a:pt x="130" y="101"/>
                    <a:pt x="130" y="101"/>
                  </a:cubicBezTo>
                  <a:cubicBezTo>
                    <a:pt x="130" y="101"/>
                    <a:pt x="119" y="102"/>
                    <a:pt x="118" y="102"/>
                  </a:cubicBezTo>
                  <a:cubicBezTo>
                    <a:pt x="117" y="102"/>
                    <a:pt x="110" y="101"/>
                    <a:pt x="110" y="101"/>
                  </a:cubicBezTo>
                  <a:cubicBezTo>
                    <a:pt x="101" y="103"/>
                    <a:pt x="101" y="103"/>
                    <a:pt x="101" y="103"/>
                  </a:cubicBezTo>
                  <a:cubicBezTo>
                    <a:pt x="88" y="103"/>
                    <a:pt x="88" y="103"/>
                    <a:pt x="88" y="103"/>
                  </a:cubicBezTo>
                  <a:cubicBezTo>
                    <a:pt x="76" y="104"/>
                    <a:pt x="76" y="104"/>
                    <a:pt x="76" y="104"/>
                  </a:cubicBezTo>
                  <a:cubicBezTo>
                    <a:pt x="67" y="104"/>
                    <a:pt x="67" y="104"/>
                    <a:pt x="67" y="104"/>
                  </a:cubicBezTo>
                  <a:cubicBezTo>
                    <a:pt x="60" y="109"/>
                    <a:pt x="60" y="109"/>
                    <a:pt x="60" y="109"/>
                  </a:cubicBezTo>
                  <a:cubicBezTo>
                    <a:pt x="53" y="110"/>
                    <a:pt x="53" y="110"/>
                    <a:pt x="53" y="110"/>
                  </a:cubicBezTo>
                  <a:cubicBezTo>
                    <a:pt x="45" y="111"/>
                    <a:pt x="45" y="111"/>
                    <a:pt x="45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43" y="112"/>
                    <a:pt x="43" y="112"/>
                    <a:pt x="43" y="112"/>
                  </a:cubicBezTo>
                  <a:cubicBezTo>
                    <a:pt x="40" y="114"/>
                    <a:pt x="40" y="114"/>
                    <a:pt x="40" y="114"/>
                  </a:cubicBezTo>
                  <a:cubicBezTo>
                    <a:pt x="40" y="115"/>
                    <a:pt x="40" y="115"/>
                    <a:pt x="40" y="115"/>
                  </a:cubicBezTo>
                  <a:cubicBezTo>
                    <a:pt x="38" y="117"/>
                    <a:pt x="38" y="117"/>
                    <a:pt x="38" y="117"/>
                  </a:cubicBezTo>
                  <a:cubicBezTo>
                    <a:pt x="37" y="122"/>
                    <a:pt x="37" y="122"/>
                    <a:pt x="37" y="122"/>
                  </a:cubicBezTo>
                  <a:cubicBezTo>
                    <a:pt x="36" y="124"/>
                    <a:pt x="34" y="126"/>
                    <a:pt x="33" y="128"/>
                  </a:cubicBezTo>
                  <a:cubicBezTo>
                    <a:pt x="33" y="128"/>
                    <a:pt x="33" y="128"/>
                    <a:pt x="33" y="128"/>
                  </a:cubicBezTo>
                  <a:cubicBezTo>
                    <a:pt x="33" y="128"/>
                    <a:pt x="30" y="127"/>
                    <a:pt x="30" y="129"/>
                  </a:cubicBezTo>
                  <a:cubicBezTo>
                    <a:pt x="30" y="130"/>
                    <a:pt x="30" y="130"/>
                    <a:pt x="30" y="130"/>
                  </a:cubicBezTo>
                  <a:cubicBezTo>
                    <a:pt x="27" y="131"/>
                    <a:pt x="22" y="129"/>
                    <a:pt x="22" y="129"/>
                  </a:cubicBezTo>
                  <a:cubicBezTo>
                    <a:pt x="17" y="132"/>
                    <a:pt x="17" y="132"/>
                    <a:pt x="17" y="132"/>
                  </a:cubicBezTo>
                  <a:cubicBezTo>
                    <a:pt x="17" y="133"/>
                    <a:pt x="17" y="134"/>
                    <a:pt x="18" y="134"/>
                  </a:cubicBezTo>
                  <a:cubicBezTo>
                    <a:pt x="19" y="135"/>
                    <a:pt x="19" y="135"/>
                    <a:pt x="19" y="136"/>
                  </a:cubicBezTo>
                  <a:cubicBezTo>
                    <a:pt x="20" y="136"/>
                    <a:pt x="20" y="137"/>
                    <a:pt x="20" y="137"/>
                  </a:cubicBezTo>
                  <a:cubicBezTo>
                    <a:pt x="22" y="142"/>
                    <a:pt x="22" y="142"/>
                    <a:pt x="22" y="142"/>
                  </a:cubicBezTo>
                  <a:cubicBezTo>
                    <a:pt x="22" y="146"/>
                    <a:pt x="22" y="146"/>
                    <a:pt x="22" y="146"/>
                  </a:cubicBezTo>
                  <a:cubicBezTo>
                    <a:pt x="22" y="146"/>
                    <a:pt x="22" y="149"/>
                    <a:pt x="24" y="149"/>
                  </a:cubicBezTo>
                  <a:cubicBezTo>
                    <a:pt x="26" y="149"/>
                    <a:pt x="27" y="150"/>
                    <a:pt x="27" y="152"/>
                  </a:cubicBezTo>
                  <a:cubicBezTo>
                    <a:pt x="27" y="154"/>
                    <a:pt x="32" y="156"/>
                    <a:pt x="32" y="156"/>
                  </a:cubicBezTo>
                  <a:cubicBezTo>
                    <a:pt x="32" y="156"/>
                    <a:pt x="32" y="160"/>
                    <a:pt x="33" y="161"/>
                  </a:cubicBezTo>
                  <a:cubicBezTo>
                    <a:pt x="35" y="162"/>
                    <a:pt x="37" y="163"/>
                    <a:pt x="40" y="163"/>
                  </a:cubicBezTo>
                  <a:cubicBezTo>
                    <a:pt x="43" y="164"/>
                    <a:pt x="42" y="168"/>
                    <a:pt x="44" y="169"/>
                  </a:cubicBezTo>
                  <a:cubicBezTo>
                    <a:pt x="46" y="170"/>
                    <a:pt x="48" y="172"/>
                    <a:pt x="46" y="172"/>
                  </a:cubicBezTo>
                  <a:cubicBezTo>
                    <a:pt x="45" y="173"/>
                    <a:pt x="42" y="173"/>
                    <a:pt x="42" y="173"/>
                  </a:cubicBezTo>
                  <a:cubicBezTo>
                    <a:pt x="42" y="173"/>
                    <a:pt x="41" y="174"/>
                    <a:pt x="41" y="176"/>
                  </a:cubicBezTo>
                  <a:cubicBezTo>
                    <a:pt x="42" y="177"/>
                    <a:pt x="42" y="177"/>
                    <a:pt x="42" y="177"/>
                  </a:cubicBezTo>
                  <a:cubicBezTo>
                    <a:pt x="46" y="182"/>
                    <a:pt x="46" y="182"/>
                    <a:pt x="46" y="182"/>
                  </a:cubicBezTo>
                  <a:cubicBezTo>
                    <a:pt x="46" y="188"/>
                    <a:pt x="46" y="188"/>
                    <a:pt x="46" y="188"/>
                  </a:cubicBezTo>
                  <a:cubicBezTo>
                    <a:pt x="46" y="188"/>
                    <a:pt x="46" y="190"/>
                    <a:pt x="46" y="192"/>
                  </a:cubicBezTo>
                  <a:cubicBezTo>
                    <a:pt x="46" y="193"/>
                    <a:pt x="45" y="195"/>
                    <a:pt x="43" y="195"/>
                  </a:cubicBezTo>
                  <a:cubicBezTo>
                    <a:pt x="43" y="195"/>
                    <a:pt x="43" y="195"/>
                    <a:pt x="43" y="195"/>
                  </a:cubicBezTo>
                  <a:cubicBezTo>
                    <a:pt x="43" y="195"/>
                    <a:pt x="43" y="195"/>
                    <a:pt x="43" y="195"/>
                  </a:cubicBezTo>
                  <a:cubicBezTo>
                    <a:pt x="42" y="195"/>
                    <a:pt x="42" y="195"/>
                    <a:pt x="42" y="195"/>
                  </a:cubicBezTo>
                  <a:cubicBezTo>
                    <a:pt x="41" y="196"/>
                    <a:pt x="41" y="198"/>
                    <a:pt x="40" y="198"/>
                  </a:cubicBezTo>
                  <a:cubicBezTo>
                    <a:pt x="39" y="199"/>
                    <a:pt x="37" y="196"/>
                    <a:pt x="36" y="199"/>
                  </a:cubicBezTo>
                  <a:cubicBezTo>
                    <a:pt x="35" y="203"/>
                    <a:pt x="33" y="206"/>
                    <a:pt x="33" y="207"/>
                  </a:cubicBezTo>
                  <a:cubicBezTo>
                    <a:pt x="32" y="208"/>
                    <a:pt x="29" y="209"/>
                    <a:pt x="29" y="211"/>
                  </a:cubicBezTo>
                  <a:cubicBezTo>
                    <a:pt x="28" y="213"/>
                    <a:pt x="28" y="211"/>
                    <a:pt x="26" y="216"/>
                  </a:cubicBezTo>
                  <a:cubicBezTo>
                    <a:pt x="24" y="221"/>
                    <a:pt x="23" y="223"/>
                    <a:pt x="23" y="223"/>
                  </a:cubicBezTo>
                  <a:cubicBezTo>
                    <a:pt x="14" y="235"/>
                    <a:pt x="14" y="235"/>
                    <a:pt x="14" y="235"/>
                  </a:cubicBezTo>
                  <a:cubicBezTo>
                    <a:pt x="14" y="235"/>
                    <a:pt x="9" y="243"/>
                    <a:pt x="9" y="244"/>
                  </a:cubicBezTo>
                  <a:cubicBezTo>
                    <a:pt x="9" y="245"/>
                    <a:pt x="9" y="249"/>
                    <a:pt x="9" y="249"/>
                  </a:cubicBezTo>
                  <a:cubicBezTo>
                    <a:pt x="13" y="253"/>
                    <a:pt x="13" y="253"/>
                    <a:pt x="13" y="253"/>
                  </a:cubicBezTo>
                  <a:cubicBezTo>
                    <a:pt x="13" y="257"/>
                    <a:pt x="13" y="257"/>
                    <a:pt x="13" y="257"/>
                  </a:cubicBezTo>
                  <a:cubicBezTo>
                    <a:pt x="13" y="257"/>
                    <a:pt x="13" y="260"/>
                    <a:pt x="14" y="261"/>
                  </a:cubicBezTo>
                  <a:cubicBezTo>
                    <a:pt x="15" y="261"/>
                    <a:pt x="15" y="261"/>
                    <a:pt x="15" y="261"/>
                  </a:cubicBezTo>
                  <a:cubicBezTo>
                    <a:pt x="14" y="264"/>
                    <a:pt x="14" y="264"/>
                    <a:pt x="14" y="264"/>
                  </a:cubicBezTo>
                  <a:cubicBezTo>
                    <a:pt x="14" y="264"/>
                    <a:pt x="15" y="267"/>
                    <a:pt x="16" y="267"/>
                  </a:cubicBezTo>
                  <a:cubicBezTo>
                    <a:pt x="16" y="267"/>
                    <a:pt x="18" y="268"/>
                    <a:pt x="18" y="268"/>
                  </a:cubicBezTo>
                  <a:cubicBezTo>
                    <a:pt x="18" y="268"/>
                    <a:pt x="20" y="270"/>
                    <a:pt x="20" y="270"/>
                  </a:cubicBezTo>
                  <a:cubicBezTo>
                    <a:pt x="21" y="271"/>
                    <a:pt x="20" y="273"/>
                    <a:pt x="20" y="273"/>
                  </a:cubicBezTo>
                  <a:cubicBezTo>
                    <a:pt x="20" y="273"/>
                    <a:pt x="20" y="274"/>
                    <a:pt x="19" y="274"/>
                  </a:cubicBezTo>
                  <a:cubicBezTo>
                    <a:pt x="18" y="274"/>
                    <a:pt x="18" y="274"/>
                    <a:pt x="16" y="274"/>
                  </a:cubicBezTo>
                  <a:cubicBezTo>
                    <a:pt x="16" y="273"/>
                    <a:pt x="16" y="273"/>
                    <a:pt x="15" y="273"/>
                  </a:cubicBezTo>
                  <a:cubicBezTo>
                    <a:pt x="13" y="273"/>
                    <a:pt x="13" y="273"/>
                    <a:pt x="13" y="273"/>
                  </a:cubicBezTo>
                  <a:cubicBezTo>
                    <a:pt x="12" y="273"/>
                    <a:pt x="12" y="273"/>
                    <a:pt x="11" y="273"/>
                  </a:cubicBezTo>
                  <a:cubicBezTo>
                    <a:pt x="10" y="273"/>
                    <a:pt x="10" y="273"/>
                    <a:pt x="10" y="273"/>
                  </a:cubicBezTo>
                  <a:cubicBezTo>
                    <a:pt x="9" y="273"/>
                    <a:pt x="9" y="273"/>
                    <a:pt x="8" y="274"/>
                  </a:cubicBezTo>
                  <a:cubicBezTo>
                    <a:pt x="8" y="275"/>
                    <a:pt x="8" y="275"/>
                    <a:pt x="8" y="275"/>
                  </a:cubicBezTo>
                  <a:cubicBezTo>
                    <a:pt x="8" y="275"/>
                    <a:pt x="7" y="276"/>
                    <a:pt x="7" y="277"/>
                  </a:cubicBezTo>
                  <a:cubicBezTo>
                    <a:pt x="6" y="277"/>
                    <a:pt x="6" y="279"/>
                    <a:pt x="6" y="279"/>
                  </a:cubicBezTo>
                  <a:cubicBezTo>
                    <a:pt x="6" y="279"/>
                    <a:pt x="6" y="280"/>
                    <a:pt x="6" y="280"/>
                  </a:cubicBezTo>
                  <a:cubicBezTo>
                    <a:pt x="6" y="280"/>
                    <a:pt x="6" y="282"/>
                    <a:pt x="6" y="282"/>
                  </a:cubicBezTo>
                  <a:cubicBezTo>
                    <a:pt x="5" y="284"/>
                    <a:pt x="5" y="284"/>
                    <a:pt x="5" y="284"/>
                  </a:cubicBezTo>
                  <a:cubicBezTo>
                    <a:pt x="5" y="284"/>
                    <a:pt x="4" y="285"/>
                    <a:pt x="5" y="286"/>
                  </a:cubicBezTo>
                  <a:cubicBezTo>
                    <a:pt x="5" y="286"/>
                    <a:pt x="5" y="287"/>
                    <a:pt x="5" y="287"/>
                  </a:cubicBezTo>
                  <a:cubicBezTo>
                    <a:pt x="6" y="288"/>
                    <a:pt x="6" y="288"/>
                    <a:pt x="6" y="288"/>
                  </a:cubicBezTo>
                  <a:cubicBezTo>
                    <a:pt x="4" y="290"/>
                    <a:pt x="4" y="290"/>
                    <a:pt x="4" y="290"/>
                  </a:cubicBezTo>
                  <a:cubicBezTo>
                    <a:pt x="4" y="292"/>
                    <a:pt x="4" y="292"/>
                    <a:pt x="4" y="292"/>
                  </a:cubicBezTo>
                  <a:cubicBezTo>
                    <a:pt x="4" y="292"/>
                    <a:pt x="5" y="293"/>
                    <a:pt x="4" y="294"/>
                  </a:cubicBezTo>
                  <a:cubicBezTo>
                    <a:pt x="4" y="294"/>
                    <a:pt x="3" y="295"/>
                    <a:pt x="3" y="295"/>
                  </a:cubicBezTo>
                  <a:cubicBezTo>
                    <a:pt x="3" y="295"/>
                    <a:pt x="1" y="297"/>
                    <a:pt x="1" y="297"/>
                  </a:cubicBezTo>
                  <a:cubicBezTo>
                    <a:pt x="1" y="297"/>
                    <a:pt x="1" y="298"/>
                    <a:pt x="1" y="298"/>
                  </a:cubicBezTo>
                  <a:cubicBezTo>
                    <a:pt x="1" y="298"/>
                    <a:pt x="0" y="300"/>
                    <a:pt x="0" y="300"/>
                  </a:cubicBezTo>
                  <a:cubicBezTo>
                    <a:pt x="0" y="300"/>
                    <a:pt x="0" y="303"/>
                    <a:pt x="0" y="303"/>
                  </a:cubicBezTo>
                  <a:cubicBezTo>
                    <a:pt x="0" y="303"/>
                    <a:pt x="1" y="304"/>
                    <a:pt x="1" y="304"/>
                  </a:cubicBezTo>
                  <a:cubicBezTo>
                    <a:pt x="1" y="304"/>
                    <a:pt x="1" y="305"/>
                    <a:pt x="1" y="306"/>
                  </a:cubicBezTo>
                  <a:cubicBezTo>
                    <a:pt x="0" y="306"/>
                    <a:pt x="1" y="307"/>
                    <a:pt x="1" y="308"/>
                  </a:cubicBezTo>
                  <a:cubicBezTo>
                    <a:pt x="1" y="308"/>
                    <a:pt x="1" y="309"/>
                    <a:pt x="1" y="309"/>
                  </a:cubicBezTo>
                  <a:cubicBezTo>
                    <a:pt x="0" y="311"/>
                    <a:pt x="0" y="311"/>
                    <a:pt x="0" y="311"/>
                  </a:cubicBezTo>
                  <a:cubicBezTo>
                    <a:pt x="0" y="311"/>
                    <a:pt x="0" y="311"/>
                    <a:pt x="0" y="311"/>
                  </a:cubicBezTo>
                  <a:cubicBezTo>
                    <a:pt x="0" y="312"/>
                    <a:pt x="0" y="312"/>
                    <a:pt x="0" y="312"/>
                  </a:cubicBezTo>
                  <a:cubicBezTo>
                    <a:pt x="0" y="314"/>
                    <a:pt x="0" y="314"/>
                    <a:pt x="0" y="314"/>
                  </a:cubicBezTo>
                  <a:cubicBezTo>
                    <a:pt x="2" y="314"/>
                    <a:pt x="2" y="314"/>
                    <a:pt x="2" y="314"/>
                  </a:cubicBezTo>
                  <a:cubicBezTo>
                    <a:pt x="3" y="313"/>
                    <a:pt x="3" y="313"/>
                    <a:pt x="3" y="313"/>
                  </a:cubicBezTo>
                  <a:cubicBezTo>
                    <a:pt x="8" y="311"/>
                    <a:pt x="8" y="311"/>
                    <a:pt x="8" y="311"/>
                  </a:cubicBezTo>
                  <a:cubicBezTo>
                    <a:pt x="11" y="314"/>
                    <a:pt x="11" y="314"/>
                    <a:pt x="11" y="314"/>
                  </a:cubicBezTo>
                  <a:cubicBezTo>
                    <a:pt x="14" y="317"/>
                    <a:pt x="14" y="317"/>
                    <a:pt x="14" y="317"/>
                  </a:cubicBezTo>
                  <a:cubicBezTo>
                    <a:pt x="19" y="317"/>
                    <a:pt x="19" y="317"/>
                    <a:pt x="19" y="317"/>
                  </a:cubicBezTo>
                  <a:cubicBezTo>
                    <a:pt x="22" y="321"/>
                    <a:pt x="22" y="321"/>
                    <a:pt x="22" y="321"/>
                  </a:cubicBezTo>
                  <a:cubicBezTo>
                    <a:pt x="25" y="324"/>
                    <a:pt x="25" y="324"/>
                    <a:pt x="25" y="324"/>
                  </a:cubicBezTo>
                  <a:cubicBezTo>
                    <a:pt x="30" y="323"/>
                    <a:pt x="30" y="323"/>
                    <a:pt x="30" y="323"/>
                  </a:cubicBezTo>
                  <a:cubicBezTo>
                    <a:pt x="35" y="326"/>
                    <a:pt x="35" y="326"/>
                    <a:pt x="35" y="326"/>
                  </a:cubicBezTo>
                  <a:cubicBezTo>
                    <a:pt x="34" y="329"/>
                    <a:pt x="34" y="329"/>
                    <a:pt x="34" y="329"/>
                  </a:cubicBezTo>
                  <a:cubicBezTo>
                    <a:pt x="34" y="329"/>
                    <a:pt x="38" y="324"/>
                    <a:pt x="39" y="323"/>
                  </a:cubicBezTo>
                  <a:cubicBezTo>
                    <a:pt x="40" y="322"/>
                    <a:pt x="44" y="321"/>
                    <a:pt x="44" y="321"/>
                  </a:cubicBezTo>
                  <a:cubicBezTo>
                    <a:pt x="44" y="321"/>
                    <a:pt x="46" y="323"/>
                    <a:pt x="48" y="324"/>
                  </a:cubicBezTo>
                  <a:cubicBezTo>
                    <a:pt x="51" y="324"/>
                    <a:pt x="51" y="324"/>
                    <a:pt x="51" y="324"/>
                  </a:cubicBezTo>
                  <a:cubicBezTo>
                    <a:pt x="53" y="324"/>
                    <a:pt x="61" y="323"/>
                    <a:pt x="61" y="323"/>
                  </a:cubicBezTo>
                  <a:cubicBezTo>
                    <a:pt x="72" y="324"/>
                    <a:pt x="72" y="324"/>
                    <a:pt x="72" y="324"/>
                  </a:cubicBezTo>
                  <a:cubicBezTo>
                    <a:pt x="78" y="321"/>
                    <a:pt x="78" y="321"/>
                    <a:pt x="78" y="321"/>
                  </a:cubicBezTo>
                  <a:cubicBezTo>
                    <a:pt x="90" y="322"/>
                    <a:pt x="90" y="322"/>
                    <a:pt x="90" y="322"/>
                  </a:cubicBezTo>
                  <a:cubicBezTo>
                    <a:pt x="92" y="321"/>
                    <a:pt x="92" y="321"/>
                    <a:pt x="92" y="321"/>
                  </a:cubicBezTo>
                  <a:cubicBezTo>
                    <a:pt x="93" y="322"/>
                    <a:pt x="93" y="322"/>
                    <a:pt x="93" y="322"/>
                  </a:cubicBezTo>
                  <a:cubicBezTo>
                    <a:pt x="97" y="321"/>
                    <a:pt x="97" y="321"/>
                    <a:pt x="97" y="321"/>
                  </a:cubicBezTo>
                  <a:cubicBezTo>
                    <a:pt x="101" y="325"/>
                    <a:pt x="101" y="325"/>
                    <a:pt x="101" y="325"/>
                  </a:cubicBezTo>
                  <a:cubicBezTo>
                    <a:pt x="109" y="324"/>
                    <a:pt x="109" y="324"/>
                    <a:pt x="109" y="324"/>
                  </a:cubicBezTo>
                  <a:cubicBezTo>
                    <a:pt x="114" y="317"/>
                    <a:pt x="114" y="317"/>
                    <a:pt x="114" y="317"/>
                  </a:cubicBezTo>
                  <a:cubicBezTo>
                    <a:pt x="114" y="317"/>
                    <a:pt x="117" y="314"/>
                    <a:pt x="121" y="313"/>
                  </a:cubicBezTo>
                  <a:cubicBezTo>
                    <a:pt x="125" y="313"/>
                    <a:pt x="132" y="310"/>
                    <a:pt x="132" y="310"/>
                  </a:cubicBezTo>
                  <a:lnTo>
                    <a:pt x="141" y="305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86" name="Freeform 92">
              <a:extLst>
                <a:ext uri="{FF2B5EF4-FFF2-40B4-BE49-F238E27FC236}">
                  <a16:creationId xmlns:a16="http://schemas.microsoft.com/office/drawing/2014/main" id="{E8AFFDFA-3547-4C5C-9D4F-8698CBD2D86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78738" y="538527"/>
              <a:ext cx="643167" cy="1694015"/>
            </a:xfrm>
            <a:custGeom>
              <a:avLst/>
              <a:gdLst>
                <a:gd name="T0" fmla="*/ 246 w 282"/>
                <a:gd name="T1" fmla="*/ 59 h 766"/>
                <a:gd name="T2" fmla="*/ 210 w 282"/>
                <a:gd name="T3" fmla="*/ 30 h 766"/>
                <a:gd name="T4" fmla="*/ 183 w 282"/>
                <a:gd name="T5" fmla="*/ 8 h 766"/>
                <a:gd name="T6" fmla="*/ 167 w 282"/>
                <a:gd name="T7" fmla="*/ 32 h 766"/>
                <a:gd name="T8" fmla="*/ 123 w 282"/>
                <a:gd name="T9" fmla="*/ 69 h 766"/>
                <a:gd name="T10" fmla="*/ 100 w 282"/>
                <a:gd name="T11" fmla="*/ 111 h 766"/>
                <a:gd name="T12" fmla="*/ 65 w 282"/>
                <a:gd name="T13" fmla="*/ 180 h 766"/>
                <a:gd name="T14" fmla="*/ 52 w 282"/>
                <a:gd name="T15" fmla="*/ 265 h 766"/>
                <a:gd name="T16" fmla="*/ 15 w 282"/>
                <a:gd name="T17" fmla="*/ 333 h 766"/>
                <a:gd name="T18" fmla="*/ 25 w 282"/>
                <a:gd name="T19" fmla="*/ 418 h 766"/>
                <a:gd name="T20" fmla="*/ 27 w 282"/>
                <a:gd name="T21" fmla="*/ 466 h 766"/>
                <a:gd name="T22" fmla="*/ 29 w 282"/>
                <a:gd name="T23" fmla="*/ 515 h 766"/>
                <a:gd name="T24" fmla="*/ 13 w 282"/>
                <a:gd name="T25" fmla="*/ 535 h 766"/>
                <a:gd name="T26" fmla="*/ 8 w 282"/>
                <a:gd name="T27" fmla="*/ 567 h 766"/>
                <a:gd name="T28" fmla="*/ 10 w 282"/>
                <a:gd name="T29" fmla="*/ 603 h 766"/>
                <a:gd name="T30" fmla="*/ 12 w 282"/>
                <a:gd name="T31" fmla="*/ 616 h 766"/>
                <a:gd name="T32" fmla="*/ 19 w 282"/>
                <a:gd name="T33" fmla="*/ 636 h 766"/>
                <a:gd name="T34" fmla="*/ 25 w 282"/>
                <a:gd name="T35" fmla="*/ 655 h 766"/>
                <a:gd name="T36" fmla="*/ 46 w 282"/>
                <a:gd name="T37" fmla="*/ 685 h 766"/>
                <a:gd name="T38" fmla="*/ 50 w 282"/>
                <a:gd name="T39" fmla="*/ 705 h 766"/>
                <a:gd name="T40" fmla="*/ 60 w 282"/>
                <a:gd name="T41" fmla="*/ 739 h 766"/>
                <a:gd name="T42" fmla="*/ 64 w 282"/>
                <a:gd name="T43" fmla="*/ 764 h 766"/>
                <a:gd name="T44" fmla="*/ 93 w 282"/>
                <a:gd name="T45" fmla="*/ 758 h 766"/>
                <a:gd name="T46" fmla="*/ 107 w 282"/>
                <a:gd name="T47" fmla="*/ 752 h 766"/>
                <a:gd name="T48" fmla="*/ 114 w 282"/>
                <a:gd name="T49" fmla="*/ 729 h 766"/>
                <a:gd name="T50" fmla="*/ 122 w 282"/>
                <a:gd name="T51" fmla="*/ 717 h 766"/>
                <a:gd name="T52" fmla="*/ 158 w 282"/>
                <a:gd name="T53" fmla="*/ 688 h 766"/>
                <a:gd name="T54" fmla="*/ 165 w 282"/>
                <a:gd name="T55" fmla="*/ 629 h 766"/>
                <a:gd name="T56" fmla="*/ 163 w 282"/>
                <a:gd name="T57" fmla="*/ 590 h 766"/>
                <a:gd name="T58" fmla="*/ 182 w 282"/>
                <a:gd name="T59" fmla="*/ 559 h 766"/>
                <a:gd name="T60" fmla="*/ 191 w 282"/>
                <a:gd name="T61" fmla="*/ 558 h 766"/>
                <a:gd name="T62" fmla="*/ 205 w 282"/>
                <a:gd name="T63" fmla="*/ 541 h 766"/>
                <a:gd name="T64" fmla="*/ 207 w 282"/>
                <a:gd name="T65" fmla="*/ 514 h 766"/>
                <a:gd name="T66" fmla="*/ 199 w 282"/>
                <a:gd name="T67" fmla="*/ 493 h 766"/>
                <a:gd name="T68" fmla="*/ 180 w 282"/>
                <a:gd name="T69" fmla="*/ 467 h 766"/>
                <a:gd name="T70" fmla="*/ 161 w 282"/>
                <a:gd name="T71" fmla="*/ 459 h 766"/>
                <a:gd name="T72" fmla="*/ 151 w 282"/>
                <a:gd name="T73" fmla="*/ 424 h 766"/>
                <a:gd name="T74" fmla="*/ 157 w 282"/>
                <a:gd name="T75" fmla="*/ 407 h 766"/>
                <a:gd name="T76" fmla="*/ 154 w 282"/>
                <a:gd name="T77" fmla="*/ 369 h 766"/>
                <a:gd name="T78" fmla="*/ 168 w 282"/>
                <a:gd name="T79" fmla="*/ 350 h 766"/>
                <a:gd name="T80" fmla="*/ 182 w 282"/>
                <a:gd name="T81" fmla="*/ 325 h 766"/>
                <a:gd name="T82" fmla="*/ 196 w 282"/>
                <a:gd name="T83" fmla="*/ 307 h 766"/>
                <a:gd name="T84" fmla="*/ 210 w 282"/>
                <a:gd name="T85" fmla="*/ 295 h 766"/>
                <a:gd name="T86" fmla="*/ 225 w 282"/>
                <a:gd name="T87" fmla="*/ 266 h 766"/>
                <a:gd name="T88" fmla="*/ 229 w 282"/>
                <a:gd name="T89" fmla="*/ 238 h 766"/>
                <a:gd name="T90" fmla="*/ 225 w 282"/>
                <a:gd name="T91" fmla="*/ 219 h 766"/>
                <a:gd name="T92" fmla="*/ 229 w 282"/>
                <a:gd name="T93" fmla="*/ 198 h 766"/>
                <a:gd name="T94" fmla="*/ 242 w 282"/>
                <a:gd name="T95" fmla="*/ 187 h 766"/>
                <a:gd name="T96" fmla="*/ 258 w 282"/>
                <a:gd name="T97" fmla="*/ 170 h 766"/>
                <a:gd name="T98" fmla="*/ 269 w 282"/>
                <a:gd name="T99" fmla="*/ 173 h 766"/>
                <a:gd name="T100" fmla="*/ 275 w 282"/>
                <a:gd name="T101" fmla="*/ 169 h 766"/>
                <a:gd name="T102" fmla="*/ 279 w 282"/>
                <a:gd name="T103" fmla="*/ 165 h 766"/>
                <a:gd name="T104" fmla="*/ 266 w 282"/>
                <a:gd name="T105" fmla="*/ 119 h 766"/>
                <a:gd name="T106" fmla="*/ 164 w 282"/>
                <a:gd name="T107" fmla="*/ 699 h 766"/>
                <a:gd name="T108" fmla="*/ 174 w 282"/>
                <a:gd name="T109" fmla="*/ 650 h 766"/>
                <a:gd name="T110" fmla="*/ 175 w 282"/>
                <a:gd name="T111" fmla="*/ 673 h 766"/>
                <a:gd name="T112" fmla="*/ 165 w 282"/>
                <a:gd name="T113" fmla="*/ 710 h 766"/>
                <a:gd name="T114" fmla="*/ 210 w 282"/>
                <a:gd name="T115" fmla="*/ 625 h 766"/>
                <a:gd name="T116" fmla="*/ 229 w 282"/>
                <a:gd name="T117" fmla="*/ 607 h 766"/>
                <a:gd name="T118" fmla="*/ 224 w 282"/>
                <a:gd name="T119" fmla="*/ 631 h 766"/>
                <a:gd name="T120" fmla="*/ 216 w 282"/>
                <a:gd name="T121" fmla="*/ 660 h 7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82" h="766">
                  <a:moveTo>
                    <a:pt x="255" y="88"/>
                  </a:moveTo>
                  <a:cubicBezTo>
                    <a:pt x="255" y="87"/>
                    <a:pt x="255" y="87"/>
                    <a:pt x="255" y="87"/>
                  </a:cubicBezTo>
                  <a:cubicBezTo>
                    <a:pt x="255" y="87"/>
                    <a:pt x="253" y="83"/>
                    <a:pt x="254" y="81"/>
                  </a:cubicBezTo>
                  <a:cubicBezTo>
                    <a:pt x="254" y="81"/>
                    <a:pt x="254" y="81"/>
                    <a:pt x="254" y="80"/>
                  </a:cubicBezTo>
                  <a:cubicBezTo>
                    <a:pt x="254" y="79"/>
                    <a:pt x="254" y="79"/>
                    <a:pt x="254" y="79"/>
                  </a:cubicBezTo>
                  <a:cubicBezTo>
                    <a:pt x="250" y="80"/>
                    <a:pt x="250" y="80"/>
                    <a:pt x="250" y="80"/>
                  </a:cubicBezTo>
                  <a:cubicBezTo>
                    <a:pt x="247" y="76"/>
                    <a:pt x="247" y="76"/>
                    <a:pt x="247" y="76"/>
                  </a:cubicBezTo>
                  <a:cubicBezTo>
                    <a:pt x="248" y="71"/>
                    <a:pt x="248" y="71"/>
                    <a:pt x="248" y="71"/>
                  </a:cubicBezTo>
                  <a:cubicBezTo>
                    <a:pt x="246" y="59"/>
                    <a:pt x="246" y="59"/>
                    <a:pt x="246" y="59"/>
                  </a:cubicBezTo>
                  <a:cubicBezTo>
                    <a:pt x="248" y="53"/>
                    <a:pt x="248" y="53"/>
                    <a:pt x="248" y="53"/>
                  </a:cubicBezTo>
                  <a:cubicBezTo>
                    <a:pt x="242" y="50"/>
                    <a:pt x="242" y="50"/>
                    <a:pt x="242" y="50"/>
                  </a:cubicBezTo>
                  <a:cubicBezTo>
                    <a:pt x="238" y="44"/>
                    <a:pt x="238" y="44"/>
                    <a:pt x="238" y="44"/>
                  </a:cubicBezTo>
                  <a:cubicBezTo>
                    <a:pt x="238" y="44"/>
                    <a:pt x="237" y="46"/>
                    <a:pt x="236" y="45"/>
                  </a:cubicBezTo>
                  <a:cubicBezTo>
                    <a:pt x="235" y="44"/>
                    <a:pt x="230" y="36"/>
                    <a:pt x="230" y="36"/>
                  </a:cubicBezTo>
                  <a:cubicBezTo>
                    <a:pt x="221" y="33"/>
                    <a:pt x="221" y="33"/>
                    <a:pt x="221" y="33"/>
                  </a:cubicBezTo>
                  <a:cubicBezTo>
                    <a:pt x="217" y="31"/>
                    <a:pt x="217" y="31"/>
                    <a:pt x="217" y="31"/>
                  </a:cubicBezTo>
                  <a:cubicBezTo>
                    <a:pt x="212" y="30"/>
                    <a:pt x="212" y="30"/>
                    <a:pt x="212" y="30"/>
                  </a:cubicBezTo>
                  <a:cubicBezTo>
                    <a:pt x="212" y="30"/>
                    <a:pt x="211" y="32"/>
                    <a:pt x="210" y="30"/>
                  </a:cubicBezTo>
                  <a:cubicBezTo>
                    <a:pt x="209" y="28"/>
                    <a:pt x="207" y="26"/>
                    <a:pt x="207" y="26"/>
                  </a:cubicBezTo>
                  <a:cubicBezTo>
                    <a:pt x="203" y="27"/>
                    <a:pt x="203" y="27"/>
                    <a:pt x="203" y="27"/>
                  </a:cubicBezTo>
                  <a:cubicBezTo>
                    <a:pt x="200" y="23"/>
                    <a:pt x="200" y="23"/>
                    <a:pt x="200" y="23"/>
                  </a:cubicBezTo>
                  <a:cubicBezTo>
                    <a:pt x="200" y="23"/>
                    <a:pt x="199" y="23"/>
                    <a:pt x="198" y="23"/>
                  </a:cubicBezTo>
                  <a:cubicBezTo>
                    <a:pt x="197" y="22"/>
                    <a:pt x="195" y="21"/>
                    <a:pt x="195" y="21"/>
                  </a:cubicBezTo>
                  <a:cubicBezTo>
                    <a:pt x="192" y="16"/>
                    <a:pt x="192" y="16"/>
                    <a:pt x="192" y="16"/>
                  </a:cubicBezTo>
                  <a:cubicBezTo>
                    <a:pt x="188" y="14"/>
                    <a:pt x="188" y="14"/>
                    <a:pt x="188" y="14"/>
                  </a:cubicBezTo>
                  <a:cubicBezTo>
                    <a:pt x="183" y="12"/>
                    <a:pt x="183" y="12"/>
                    <a:pt x="183" y="12"/>
                  </a:cubicBezTo>
                  <a:cubicBezTo>
                    <a:pt x="183" y="8"/>
                    <a:pt x="183" y="8"/>
                    <a:pt x="183" y="8"/>
                  </a:cubicBezTo>
                  <a:cubicBezTo>
                    <a:pt x="176" y="4"/>
                    <a:pt x="176" y="4"/>
                    <a:pt x="176" y="4"/>
                  </a:cubicBezTo>
                  <a:cubicBezTo>
                    <a:pt x="176" y="4"/>
                    <a:pt x="175" y="2"/>
                    <a:pt x="176" y="2"/>
                  </a:cubicBezTo>
                  <a:cubicBezTo>
                    <a:pt x="177" y="1"/>
                    <a:pt x="180" y="1"/>
                    <a:pt x="182" y="1"/>
                  </a:cubicBezTo>
                  <a:cubicBezTo>
                    <a:pt x="177" y="0"/>
                    <a:pt x="177" y="0"/>
                    <a:pt x="177" y="0"/>
                  </a:cubicBezTo>
                  <a:cubicBezTo>
                    <a:pt x="171" y="5"/>
                    <a:pt x="171" y="5"/>
                    <a:pt x="171" y="5"/>
                  </a:cubicBezTo>
                  <a:cubicBezTo>
                    <a:pt x="168" y="5"/>
                    <a:pt x="168" y="5"/>
                    <a:pt x="168" y="5"/>
                  </a:cubicBezTo>
                  <a:cubicBezTo>
                    <a:pt x="168" y="5"/>
                    <a:pt x="166" y="6"/>
                    <a:pt x="166" y="7"/>
                  </a:cubicBezTo>
                  <a:cubicBezTo>
                    <a:pt x="167" y="8"/>
                    <a:pt x="169" y="17"/>
                    <a:pt x="170" y="19"/>
                  </a:cubicBezTo>
                  <a:cubicBezTo>
                    <a:pt x="171" y="20"/>
                    <a:pt x="171" y="27"/>
                    <a:pt x="167" y="32"/>
                  </a:cubicBezTo>
                  <a:cubicBezTo>
                    <a:pt x="171" y="36"/>
                    <a:pt x="171" y="36"/>
                    <a:pt x="171" y="36"/>
                  </a:cubicBezTo>
                  <a:cubicBezTo>
                    <a:pt x="167" y="41"/>
                    <a:pt x="167" y="41"/>
                    <a:pt x="167" y="41"/>
                  </a:cubicBezTo>
                  <a:cubicBezTo>
                    <a:pt x="161" y="42"/>
                    <a:pt x="161" y="42"/>
                    <a:pt x="161" y="42"/>
                  </a:cubicBezTo>
                  <a:cubicBezTo>
                    <a:pt x="161" y="42"/>
                    <a:pt x="155" y="41"/>
                    <a:pt x="154" y="40"/>
                  </a:cubicBezTo>
                  <a:cubicBezTo>
                    <a:pt x="153" y="39"/>
                    <a:pt x="148" y="37"/>
                    <a:pt x="147" y="37"/>
                  </a:cubicBezTo>
                  <a:cubicBezTo>
                    <a:pt x="145" y="38"/>
                    <a:pt x="131" y="37"/>
                    <a:pt x="131" y="37"/>
                  </a:cubicBezTo>
                  <a:cubicBezTo>
                    <a:pt x="128" y="41"/>
                    <a:pt x="129" y="62"/>
                    <a:pt x="130" y="65"/>
                  </a:cubicBezTo>
                  <a:cubicBezTo>
                    <a:pt x="128" y="69"/>
                    <a:pt x="128" y="69"/>
                    <a:pt x="128" y="69"/>
                  </a:cubicBezTo>
                  <a:cubicBezTo>
                    <a:pt x="123" y="69"/>
                    <a:pt x="123" y="69"/>
                    <a:pt x="123" y="69"/>
                  </a:cubicBezTo>
                  <a:cubicBezTo>
                    <a:pt x="113" y="64"/>
                    <a:pt x="113" y="64"/>
                    <a:pt x="113" y="64"/>
                  </a:cubicBezTo>
                  <a:cubicBezTo>
                    <a:pt x="109" y="72"/>
                    <a:pt x="109" y="72"/>
                    <a:pt x="109" y="72"/>
                  </a:cubicBezTo>
                  <a:cubicBezTo>
                    <a:pt x="109" y="72"/>
                    <a:pt x="105" y="76"/>
                    <a:pt x="105" y="78"/>
                  </a:cubicBezTo>
                  <a:cubicBezTo>
                    <a:pt x="105" y="79"/>
                    <a:pt x="103" y="83"/>
                    <a:pt x="103" y="83"/>
                  </a:cubicBezTo>
                  <a:cubicBezTo>
                    <a:pt x="103" y="84"/>
                    <a:pt x="103" y="91"/>
                    <a:pt x="103" y="91"/>
                  </a:cubicBezTo>
                  <a:cubicBezTo>
                    <a:pt x="101" y="95"/>
                    <a:pt x="101" y="95"/>
                    <a:pt x="101" y="95"/>
                  </a:cubicBezTo>
                  <a:cubicBezTo>
                    <a:pt x="95" y="99"/>
                    <a:pt x="95" y="99"/>
                    <a:pt x="95" y="99"/>
                  </a:cubicBezTo>
                  <a:cubicBezTo>
                    <a:pt x="95" y="104"/>
                    <a:pt x="95" y="104"/>
                    <a:pt x="95" y="104"/>
                  </a:cubicBezTo>
                  <a:cubicBezTo>
                    <a:pt x="95" y="104"/>
                    <a:pt x="98" y="110"/>
                    <a:pt x="100" y="111"/>
                  </a:cubicBezTo>
                  <a:cubicBezTo>
                    <a:pt x="101" y="113"/>
                    <a:pt x="103" y="121"/>
                    <a:pt x="103" y="121"/>
                  </a:cubicBezTo>
                  <a:cubicBezTo>
                    <a:pt x="103" y="121"/>
                    <a:pt x="100" y="128"/>
                    <a:pt x="99" y="130"/>
                  </a:cubicBezTo>
                  <a:cubicBezTo>
                    <a:pt x="98" y="132"/>
                    <a:pt x="90" y="142"/>
                    <a:pt x="90" y="142"/>
                  </a:cubicBezTo>
                  <a:cubicBezTo>
                    <a:pt x="85" y="155"/>
                    <a:pt x="85" y="155"/>
                    <a:pt x="85" y="155"/>
                  </a:cubicBezTo>
                  <a:cubicBezTo>
                    <a:pt x="85" y="164"/>
                    <a:pt x="85" y="164"/>
                    <a:pt x="85" y="164"/>
                  </a:cubicBezTo>
                  <a:cubicBezTo>
                    <a:pt x="84" y="169"/>
                    <a:pt x="84" y="169"/>
                    <a:pt x="84" y="169"/>
                  </a:cubicBezTo>
                  <a:cubicBezTo>
                    <a:pt x="77" y="176"/>
                    <a:pt x="77" y="176"/>
                    <a:pt x="77" y="176"/>
                  </a:cubicBezTo>
                  <a:cubicBezTo>
                    <a:pt x="68" y="177"/>
                    <a:pt x="68" y="177"/>
                    <a:pt x="68" y="177"/>
                  </a:cubicBezTo>
                  <a:cubicBezTo>
                    <a:pt x="65" y="180"/>
                    <a:pt x="65" y="180"/>
                    <a:pt x="65" y="180"/>
                  </a:cubicBezTo>
                  <a:cubicBezTo>
                    <a:pt x="70" y="197"/>
                    <a:pt x="70" y="197"/>
                    <a:pt x="70" y="197"/>
                  </a:cubicBezTo>
                  <a:cubicBezTo>
                    <a:pt x="68" y="205"/>
                    <a:pt x="68" y="205"/>
                    <a:pt x="68" y="205"/>
                  </a:cubicBezTo>
                  <a:cubicBezTo>
                    <a:pt x="67" y="212"/>
                    <a:pt x="67" y="212"/>
                    <a:pt x="67" y="212"/>
                  </a:cubicBezTo>
                  <a:cubicBezTo>
                    <a:pt x="67" y="212"/>
                    <a:pt x="65" y="218"/>
                    <a:pt x="66" y="219"/>
                  </a:cubicBezTo>
                  <a:cubicBezTo>
                    <a:pt x="67" y="221"/>
                    <a:pt x="68" y="225"/>
                    <a:pt x="68" y="225"/>
                  </a:cubicBezTo>
                  <a:cubicBezTo>
                    <a:pt x="64" y="228"/>
                    <a:pt x="64" y="228"/>
                    <a:pt x="64" y="228"/>
                  </a:cubicBezTo>
                  <a:cubicBezTo>
                    <a:pt x="65" y="234"/>
                    <a:pt x="65" y="234"/>
                    <a:pt x="65" y="234"/>
                  </a:cubicBezTo>
                  <a:cubicBezTo>
                    <a:pt x="50" y="260"/>
                    <a:pt x="50" y="260"/>
                    <a:pt x="50" y="260"/>
                  </a:cubicBezTo>
                  <a:cubicBezTo>
                    <a:pt x="52" y="265"/>
                    <a:pt x="52" y="265"/>
                    <a:pt x="52" y="265"/>
                  </a:cubicBezTo>
                  <a:cubicBezTo>
                    <a:pt x="61" y="267"/>
                    <a:pt x="61" y="267"/>
                    <a:pt x="61" y="267"/>
                  </a:cubicBezTo>
                  <a:cubicBezTo>
                    <a:pt x="62" y="283"/>
                    <a:pt x="62" y="283"/>
                    <a:pt x="62" y="283"/>
                  </a:cubicBezTo>
                  <a:cubicBezTo>
                    <a:pt x="59" y="290"/>
                    <a:pt x="59" y="290"/>
                    <a:pt x="59" y="290"/>
                  </a:cubicBezTo>
                  <a:cubicBezTo>
                    <a:pt x="58" y="292"/>
                    <a:pt x="58" y="292"/>
                    <a:pt x="58" y="292"/>
                  </a:cubicBezTo>
                  <a:cubicBezTo>
                    <a:pt x="34" y="293"/>
                    <a:pt x="34" y="293"/>
                    <a:pt x="34" y="293"/>
                  </a:cubicBezTo>
                  <a:cubicBezTo>
                    <a:pt x="21" y="310"/>
                    <a:pt x="21" y="310"/>
                    <a:pt x="21" y="310"/>
                  </a:cubicBezTo>
                  <a:cubicBezTo>
                    <a:pt x="19" y="320"/>
                    <a:pt x="19" y="320"/>
                    <a:pt x="19" y="320"/>
                  </a:cubicBezTo>
                  <a:cubicBezTo>
                    <a:pt x="18" y="327"/>
                    <a:pt x="18" y="327"/>
                    <a:pt x="18" y="327"/>
                  </a:cubicBezTo>
                  <a:cubicBezTo>
                    <a:pt x="18" y="327"/>
                    <a:pt x="15" y="331"/>
                    <a:pt x="15" y="333"/>
                  </a:cubicBezTo>
                  <a:cubicBezTo>
                    <a:pt x="15" y="334"/>
                    <a:pt x="15" y="340"/>
                    <a:pt x="15" y="340"/>
                  </a:cubicBezTo>
                  <a:cubicBezTo>
                    <a:pt x="19" y="348"/>
                    <a:pt x="19" y="348"/>
                    <a:pt x="19" y="348"/>
                  </a:cubicBezTo>
                  <a:cubicBezTo>
                    <a:pt x="19" y="354"/>
                    <a:pt x="19" y="354"/>
                    <a:pt x="19" y="354"/>
                  </a:cubicBezTo>
                  <a:cubicBezTo>
                    <a:pt x="17" y="357"/>
                    <a:pt x="17" y="357"/>
                    <a:pt x="17" y="357"/>
                  </a:cubicBezTo>
                  <a:cubicBezTo>
                    <a:pt x="18" y="364"/>
                    <a:pt x="18" y="364"/>
                    <a:pt x="18" y="364"/>
                  </a:cubicBezTo>
                  <a:cubicBezTo>
                    <a:pt x="18" y="364"/>
                    <a:pt x="19" y="366"/>
                    <a:pt x="18" y="367"/>
                  </a:cubicBezTo>
                  <a:cubicBezTo>
                    <a:pt x="16" y="369"/>
                    <a:pt x="16" y="371"/>
                    <a:pt x="17" y="373"/>
                  </a:cubicBezTo>
                  <a:cubicBezTo>
                    <a:pt x="17" y="374"/>
                    <a:pt x="24" y="387"/>
                    <a:pt x="24" y="387"/>
                  </a:cubicBezTo>
                  <a:cubicBezTo>
                    <a:pt x="25" y="418"/>
                    <a:pt x="25" y="418"/>
                    <a:pt x="25" y="418"/>
                  </a:cubicBezTo>
                  <a:cubicBezTo>
                    <a:pt x="28" y="426"/>
                    <a:pt x="28" y="426"/>
                    <a:pt x="28" y="426"/>
                  </a:cubicBezTo>
                  <a:cubicBezTo>
                    <a:pt x="35" y="431"/>
                    <a:pt x="35" y="431"/>
                    <a:pt x="35" y="431"/>
                  </a:cubicBezTo>
                  <a:cubicBezTo>
                    <a:pt x="41" y="436"/>
                    <a:pt x="41" y="436"/>
                    <a:pt x="41" y="436"/>
                  </a:cubicBezTo>
                  <a:cubicBezTo>
                    <a:pt x="42" y="445"/>
                    <a:pt x="42" y="445"/>
                    <a:pt x="42" y="445"/>
                  </a:cubicBezTo>
                  <a:cubicBezTo>
                    <a:pt x="42" y="445"/>
                    <a:pt x="40" y="452"/>
                    <a:pt x="40" y="453"/>
                  </a:cubicBezTo>
                  <a:cubicBezTo>
                    <a:pt x="41" y="454"/>
                    <a:pt x="35" y="454"/>
                    <a:pt x="35" y="454"/>
                  </a:cubicBezTo>
                  <a:cubicBezTo>
                    <a:pt x="30" y="455"/>
                    <a:pt x="30" y="455"/>
                    <a:pt x="30" y="455"/>
                  </a:cubicBezTo>
                  <a:cubicBezTo>
                    <a:pt x="25" y="460"/>
                    <a:pt x="25" y="460"/>
                    <a:pt x="25" y="460"/>
                  </a:cubicBezTo>
                  <a:cubicBezTo>
                    <a:pt x="27" y="466"/>
                    <a:pt x="27" y="466"/>
                    <a:pt x="27" y="466"/>
                  </a:cubicBezTo>
                  <a:cubicBezTo>
                    <a:pt x="30" y="475"/>
                    <a:pt x="30" y="475"/>
                    <a:pt x="30" y="475"/>
                  </a:cubicBezTo>
                  <a:cubicBezTo>
                    <a:pt x="36" y="482"/>
                    <a:pt x="36" y="482"/>
                    <a:pt x="36" y="482"/>
                  </a:cubicBezTo>
                  <a:cubicBezTo>
                    <a:pt x="38" y="488"/>
                    <a:pt x="38" y="488"/>
                    <a:pt x="38" y="488"/>
                  </a:cubicBezTo>
                  <a:cubicBezTo>
                    <a:pt x="35" y="494"/>
                    <a:pt x="35" y="494"/>
                    <a:pt x="35" y="494"/>
                  </a:cubicBezTo>
                  <a:cubicBezTo>
                    <a:pt x="33" y="497"/>
                    <a:pt x="33" y="497"/>
                    <a:pt x="33" y="497"/>
                  </a:cubicBezTo>
                  <a:cubicBezTo>
                    <a:pt x="35" y="502"/>
                    <a:pt x="35" y="502"/>
                    <a:pt x="35" y="502"/>
                  </a:cubicBezTo>
                  <a:cubicBezTo>
                    <a:pt x="35" y="507"/>
                    <a:pt x="35" y="507"/>
                    <a:pt x="35" y="507"/>
                  </a:cubicBezTo>
                  <a:cubicBezTo>
                    <a:pt x="35" y="507"/>
                    <a:pt x="33" y="510"/>
                    <a:pt x="33" y="511"/>
                  </a:cubicBezTo>
                  <a:cubicBezTo>
                    <a:pt x="33" y="512"/>
                    <a:pt x="29" y="515"/>
                    <a:pt x="29" y="515"/>
                  </a:cubicBezTo>
                  <a:cubicBezTo>
                    <a:pt x="26" y="518"/>
                    <a:pt x="26" y="518"/>
                    <a:pt x="26" y="518"/>
                  </a:cubicBezTo>
                  <a:cubicBezTo>
                    <a:pt x="23" y="519"/>
                    <a:pt x="23" y="519"/>
                    <a:pt x="23" y="519"/>
                  </a:cubicBezTo>
                  <a:cubicBezTo>
                    <a:pt x="23" y="519"/>
                    <a:pt x="21" y="518"/>
                    <a:pt x="20" y="519"/>
                  </a:cubicBezTo>
                  <a:cubicBezTo>
                    <a:pt x="20" y="519"/>
                    <a:pt x="18" y="521"/>
                    <a:pt x="18" y="521"/>
                  </a:cubicBezTo>
                  <a:cubicBezTo>
                    <a:pt x="18" y="524"/>
                    <a:pt x="18" y="524"/>
                    <a:pt x="18" y="524"/>
                  </a:cubicBezTo>
                  <a:cubicBezTo>
                    <a:pt x="20" y="526"/>
                    <a:pt x="20" y="526"/>
                    <a:pt x="20" y="526"/>
                  </a:cubicBezTo>
                  <a:cubicBezTo>
                    <a:pt x="19" y="531"/>
                    <a:pt x="19" y="531"/>
                    <a:pt x="19" y="531"/>
                  </a:cubicBezTo>
                  <a:cubicBezTo>
                    <a:pt x="16" y="534"/>
                    <a:pt x="16" y="534"/>
                    <a:pt x="16" y="534"/>
                  </a:cubicBezTo>
                  <a:cubicBezTo>
                    <a:pt x="13" y="535"/>
                    <a:pt x="13" y="535"/>
                    <a:pt x="13" y="535"/>
                  </a:cubicBezTo>
                  <a:cubicBezTo>
                    <a:pt x="15" y="541"/>
                    <a:pt x="15" y="541"/>
                    <a:pt x="15" y="541"/>
                  </a:cubicBezTo>
                  <a:cubicBezTo>
                    <a:pt x="19" y="548"/>
                    <a:pt x="19" y="548"/>
                    <a:pt x="19" y="548"/>
                  </a:cubicBezTo>
                  <a:cubicBezTo>
                    <a:pt x="19" y="554"/>
                    <a:pt x="19" y="554"/>
                    <a:pt x="19" y="554"/>
                  </a:cubicBezTo>
                  <a:cubicBezTo>
                    <a:pt x="16" y="560"/>
                    <a:pt x="16" y="560"/>
                    <a:pt x="16" y="560"/>
                  </a:cubicBezTo>
                  <a:cubicBezTo>
                    <a:pt x="15" y="567"/>
                    <a:pt x="15" y="567"/>
                    <a:pt x="15" y="567"/>
                  </a:cubicBezTo>
                  <a:cubicBezTo>
                    <a:pt x="14" y="573"/>
                    <a:pt x="14" y="573"/>
                    <a:pt x="14" y="573"/>
                  </a:cubicBezTo>
                  <a:cubicBezTo>
                    <a:pt x="12" y="574"/>
                    <a:pt x="12" y="574"/>
                    <a:pt x="12" y="574"/>
                  </a:cubicBezTo>
                  <a:cubicBezTo>
                    <a:pt x="9" y="574"/>
                    <a:pt x="9" y="574"/>
                    <a:pt x="9" y="574"/>
                  </a:cubicBezTo>
                  <a:cubicBezTo>
                    <a:pt x="9" y="574"/>
                    <a:pt x="9" y="568"/>
                    <a:pt x="8" y="567"/>
                  </a:cubicBezTo>
                  <a:cubicBezTo>
                    <a:pt x="8" y="567"/>
                    <a:pt x="1" y="561"/>
                    <a:pt x="1" y="561"/>
                  </a:cubicBezTo>
                  <a:cubicBezTo>
                    <a:pt x="1" y="567"/>
                    <a:pt x="1" y="567"/>
                    <a:pt x="1" y="567"/>
                  </a:cubicBezTo>
                  <a:cubicBezTo>
                    <a:pt x="0" y="574"/>
                    <a:pt x="0" y="574"/>
                    <a:pt x="0" y="574"/>
                  </a:cubicBezTo>
                  <a:cubicBezTo>
                    <a:pt x="0" y="574"/>
                    <a:pt x="1" y="578"/>
                    <a:pt x="2" y="579"/>
                  </a:cubicBezTo>
                  <a:cubicBezTo>
                    <a:pt x="3" y="580"/>
                    <a:pt x="4" y="587"/>
                    <a:pt x="4" y="587"/>
                  </a:cubicBezTo>
                  <a:cubicBezTo>
                    <a:pt x="3" y="594"/>
                    <a:pt x="3" y="594"/>
                    <a:pt x="3" y="594"/>
                  </a:cubicBezTo>
                  <a:cubicBezTo>
                    <a:pt x="3" y="594"/>
                    <a:pt x="5" y="599"/>
                    <a:pt x="5" y="599"/>
                  </a:cubicBezTo>
                  <a:cubicBezTo>
                    <a:pt x="5" y="600"/>
                    <a:pt x="6" y="604"/>
                    <a:pt x="6" y="604"/>
                  </a:cubicBezTo>
                  <a:cubicBezTo>
                    <a:pt x="10" y="603"/>
                    <a:pt x="10" y="603"/>
                    <a:pt x="10" y="603"/>
                  </a:cubicBezTo>
                  <a:cubicBezTo>
                    <a:pt x="9" y="600"/>
                    <a:pt x="9" y="600"/>
                    <a:pt x="9" y="600"/>
                  </a:cubicBezTo>
                  <a:cubicBezTo>
                    <a:pt x="12" y="604"/>
                    <a:pt x="12" y="604"/>
                    <a:pt x="12" y="604"/>
                  </a:cubicBezTo>
                  <a:cubicBezTo>
                    <a:pt x="12" y="604"/>
                    <a:pt x="10" y="605"/>
                    <a:pt x="12" y="604"/>
                  </a:cubicBezTo>
                  <a:cubicBezTo>
                    <a:pt x="13" y="604"/>
                    <a:pt x="15" y="602"/>
                    <a:pt x="15" y="602"/>
                  </a:cubicBezTo>
                  <a:cubicBezTo>
                    <a:pt x="14" y="605"/>
                    <a:pt x="14" y="605"/>
                    <a:pt x="14" y="605"/>
                  </a:cubicBezTo>
                  <a:cubicBezTo>
                    <a:pt x="12" y="609"/>
                    <a:pt x="12" y="609"/>
                    <a:pt x="12" y="609"/>
                  </a:cubicBezTo>
                  <a:cubicBezTo>
                    <a:pt x="13" y="610"/>
                    <a:pt x="13" y="610"/>
                    <a:pt x="13" y="610"/>
                  </a:cubicBezTo>
                  <a:cubicBezTo>
                    <a:pt x="16" y="611"/>
                    <a:pt x="16" y="611"/>
                    <a:pt x="16" y="611"/>
                  </a:cubicBezTo>
                  <a:cubicBezTo>
                    <a:pt x="12" y="616"/>
                    <a:pt x="12" y="616"/>
                    <a:pt x="12" y="616"/>
                  </a:cubicBezTo>
                  <a:cubicBezTo>
                    <a:pt x="12" y="616"/>
                    <a:pt x="14" y="619"/>
                    <a:pt x="15" y="620"/>
                  </a:cubicBezTo>
                  <a:cubicBezTo>
                    <a:pt x="15" y="620"/>
                    <a:pt x="19" y="617"/>
                    <a:pt x="19" y="617"/>
                  </a:cubicBezTo>
                  <a:cubicBezTo>
                    <a:pt x="19" y="617"/>
                    <a:pt x="19" y="618"/>
                    <a:pt x="19" y="619"/>
                  </a:cubicBezTo>
                  <a:cubicBezTo>
                    <a:pt x="19" y="619"/>
                    <a:pt x="16" y="622"/>
                    <a:pt x="16" y="624"/>
                  </a:cubicBezTo>
                  <a:cubicBezTo>
                    <a:pt x="17" y="625"/>
                    <a:pt x="22" y="623"/>
                    <a:pt x="21" y="624"/>
                  </a:cubicBezTo>
                  <a:cubicBezTo>
                    <a:pt x="20" y="625"/>
                    <a:pt x="20" y="627"/>
                    <a:pt x="20" y="627"/>
                  </a:cubicBezTo>
                  <a:cubicBezTo>
                    <a:pt x="20" y="627"/>
                    <a:pt x="17" y="630"/>
                    <a:pt x="19" y="631"/>
                  </a:cubicBezTo>
                  <a:cubicBezTo>
                    <a:pt x="20" y="632"/>
                    <a:pt x="23" y="633"/>
                    <a:pt x="22" y="633"/>
                  </a:cubicBezTo>
                  <a:cubicBezTo>
                    <a:pt x="22" y="634"/>
                    <a:pt x="19" y="636"/>
                    <a:pt x="19" y="636"/>
                  </a:cubicBezTo>
                  <a:cubicBezTo>
                    <a:pt x="19" y="636"/>
                    <a:pt x="18" y="638"/>
                    <a:pt x="19" y="639"/>
                  </a:cubicBezTo>
                  <a:cubicBezTo>
                    <a:pt x="20" y="640"/>
                    <a:pt x="23" y="640"/>
                    <a:pt x="23" y="640"/>
                  </a:cubicBezTo>
                  <a:cubicBezTo>
                    <a:pt x="23" y="640"/>
                    <a:pt x="23" y="638"/>
                    <a:pt x="23" y="639"/>
                  </a:cubicBezTo>
                  <a:cubicBezTo>
                    <a:pt x="23" y="640"/>
                    <a:pt x="22" y="642"/>
                    <a:pt x="22" y="642"/>
                  </a:cubicBezTo>
                  <a:cubicBezTo>
                    <a:pt x="22" y="642"/>
                    <a:pt x="21" y="644"/>
                    <a:pt x="22" y="645"/>
                  </a:cubicBezTo>
                  <a:cubicBezTo>
                    <a:pt x="23" y="645"/>
                    <a:pt x="25" y="645"/>
                    <a:pt x="25" y="645"/>
                  </a:cubicBezTo>
                  <a:cubicBezTo>
                    <a:pt x="25" y="645"/>
                    <a:pt x="25" y="646"/>
                    <a:pt x="25" y="648"/>
                  </a:cubicBezTo>
                  <a:cubicBezTo>
                    <a:pt x="25" y="649"/>
                    <a:pt x="25" y="652"/>
                    <a:pt x="25" y="652"/>
                  </a:cubicBezTo>
                  <a:cubicBezTo>
                    <a:pt x="25" y="653"/>
                    <a:pt x="25" y="655"/>
                    <a:pt x="25" y="655"/>
                  </a:cubicBezTo>
                  <a:cubicBezTo>
                    <a:pt x="25" y="655"/>
                    <a:pt x="24" y="656"/>
                    <a:pt x="27" y="656"/>
                  </a:cubicBezTo>
                  <a:cubicBezTo>
                    <a:pt x="29" y="656"/>
                    <a:pt x="29" y="655"/>
                    <a:pt x="30" y="655"/>
                  </a:cubicBezTo>
                  <a:cubicBezTo>
                    <a:pt x="31" y="655"/>
                    <a:pt x="31" y="656"/>
                    <a:pt x="32" y="657"/>
                  </a:cubicBezTo>
                  <a:cubicBezTo>
                    <a:pt x="32" y="659"/>
                    <a:pt x="32" y="660"/>
                    <a:pt x="32" y="661"/>
                  </a:cubicBezTo>
                  <a:cubicBezTo>
                    <a:pt x="33" y="662"/>
                    <a:pt x="37" y="672"/>
                    <a:pt x="37" y="672"/>
                  </a:cubicBezTo>
                  <a:cubicBezTo>
                    <a:pt x="37" y="672"/>
                    <a:pt x="38" y="676"/>
                    <a:pt x="39" y="677"/>
                  </a:cubicBezTo>
                  <a:cubicBezTo>
                    <a:pt x="39" y="678"/>
                    <a:pt x="40" y="679"/>
                    <a:pt x="41" y="680"/>
                  </a:cubicBezTo>
                  <a:cubicBezTo>
                    <a:pt x="41" y="680"/>
                    <a:pt x="43" y="683"/>
                    <a:pt x="43" y="683"/>
                  </a:cubicBezTo>
                  <a:cubicBezTo>
                    <a:pt x="46" y="685"/>
                    <a:pt x="46" y="685"/>
                    <a:pt x="46" y="685"/>
                  </a:cubicBezTo>
                  <a:cubicBezTo>
                    <a:pt x="50" y="692"/>
                    <a:pt x="50" y="692"/>
                    <a:pt x="50" y="692"/>
                  </a:cubicBezTo>
                  <a:cubicBezTo>
                    <a:pt x="50" y="692"/>
                    <a:pt x="53" y="695"/>
                    <a:pt x="53" y="695"/>
                  </a:cubicBezTo>
                  <a:cubicBezTo>
                    <a:pt x="54" y="695"/>
                    <a:pt x="56" y="693"/>
                    <a:pt x="56" y="693"/>
                  </a:cubicBezTo>
                  <a:cubicBezTo>
                    <a:pt x="56" y="693"/>
                    <a:pt x="59" y="694"/>
                    <a:pt x="59" y="695"/>
                  </a:cubicBezTo>
                  <a:cubicBezTo>
                    <a:pt x="58" y="695"/>
                    <a:pt x="57" y="699"/>
                    <a:pt x="57" y="700"/>
                  </a:cubicBezTo>
                  <a:cubicBezTo>
                    <a:pt x="58" y="701"/>
                    <a:pt x="58" y="703"/>
                    <a:pt x="58" y="703"/>
                  </a:cubicBezTo>
                  <a:cubicBezTo>
                    <a:pt x="56" y="704"/>
                    <a:pt x="56" y="704"/>
                    <a:pt x="56" y="704"/>
                  </a:cubicBezTo>
                  <a:cubicBezTo>
                    <a:pt x="54" y="705"/>
                    <a:pt x="54" y="705"/>
                    <a:pt x="54" y="705"/>
                  </a:cubicBezTo>
                  <a:cubicBezTo>
                    <a:pt x="50" y="705"/>
                    <a:pt x="50" y="705"/>
                    <a:pt x="50" y="705"/>
                  </a:cubicBezTo>
                  <a:cubicBezTo>
                    <a:pt x="49" y="709"/>
                    <a:pt x="49" y="709"/>
                    <a:pt x="49" y="709"/>
                  </a:cubicBezTo>
                  <a:cubicBezTo>
                    <a:pt x="53" y="711"/>
                    <a:pt x="53" y="711"/>
                    <a:pt x="53" y="711"/>
                  </a:cubicBezTo>
                  <a:cubicBezTo>
                    <a:pt x="53" y="711"/>
                    <a:pt x="55" y="713"/>
                    <a:pt x="56" y="713"/>
                  </a:cubicBezTo>
                  <a:cubicBezTo>
                    <a:pt x="56" y="714"/>
                    <a:pt x="56" y="718"/>
                    <a:pt x="56" y="718"/>
                  </a:cubicBezTo>
                  <a:cubicBezTo>
                    <a:pt x="55" y="718"/>
                    <a:pt x="51" y="718"/>
                    <a:pt x="51" y="718"/>
                  </a:cubicBezTo>
                  <a:cubicBezTo>
                    <a:pt x="51" y="718"/>
                    <a:pt x="49" y="721"/>
                    <a:pt x="49" y="721"/>
                  </a:cubicBezTo>
                  <a:cubicBezTo>
                    <a:pt x="49" y="722"/>
                    <a:pt x="48" y="722"/>
                    <a:pt x="50" y="725"/>
                  </a:cubicBezTo>
                  <a:cubicBezTo>
                    <a:pt x="51" y="727"/>
                    <a:pt x="56" y="733"/>
                    <a:pt x="56" y="733"/>
                  </a:cubicBezTo>
                  <a:cubicBezTo>
                    <a:pt x="56" y="733"/>
                    <a:pt x="60" y="739"/>
                    <a:pt x="60" y="739"/>
                  </a:cubicBezTo>
                  <a:cubicBezTo>
                    <a:pt x="60" y="740"/>
                    <a:pt x="63" y="744"/>
                    <a:pt x="63" y="744"/>
                  </a:cubicBezTo>
                  <a:cubicBezTo>
                    <a:pt x="64" y="744"/>
                    <a:pt x="64" y="748"/>
                    <a:pt x="64" y="748"/>
                  </a:cubicBezTo>
                  <a:cubicBezTo>
                    <a:pt x="63" y="750"/>
                    <a:pt x="63" y="750"/>
                    <a:pt x="63" y="750"/>
                  </a:cubicBezTo>
                  <a:cubicBezTo>
                    <a:pt x="62" y="753"/>
                    <a:pt x="62" y="753"/>
                    <a:pt x="62" y="753"/>
                  </a:cubicBezTo>
                  <a:cubicBezTo>
                    <a:pt x="61" y="756"/>
                    <a:pt x="61" y="756"/>
                    <a:pt x="61" y="756"/>
                  </a:cubicBezTo>
                  <a:cubicBezTo>
                    <a:pt x="62" y="758"/>
                    <a:pt x="62" y="758"/>
                    <a:pt x="62" y="758"/>
                  </a:cubicBezTo>
                  <a:cubicBezTo>
                    <a:pt x="61" y="760"/>
                    <a:pt x="61" y="760"/>
                    <a:pt x="61" y="760"/>
                  </a:cubicBezTo>
                  <a:cubicBezTo>
                    <a:pt x="59" y="763"/>
                    <a:pt x="59" y="763"/>
                    <a:pt x="59" y="763"/>
                  </a:cubicBezTo>
                  <a:cubicBezTo>
                    <a:pt x="64" y="764"/>
                    <a:pt x="64" y="764"/>
                    <a:pt x="64" y="764"/>
                  </a:cubicBezTo>
                  <a:cubicBezTo>
                    <a:pt x="70" y="763"/>
                    <a:pt x="70" y="763"/>
                    <a:pt x="70" y="763"/>
                  </a:cubicBezTo>
                  <a:cubicBezTo>
                    <a:pt x="70" y="763"/>
                    <a:pt x="71" y="765"/>
                    <a:pt x="71" y="765"/>
                  </a:cubicBezTo>
                  <a:cubicBezTo>
                    <a:pt x="72" y="766"/>
                    <a:pt x="77" y="765"/>
                    <a:pt x="77" y="765"/>
                  </a:cubicBezTo>
                  <a:cubicBezTo>
                    <a:pt x="81" y="763"/>
                    <a:pt x="81" y="763"/>
                    <a:pt x="81" y="763"/>
                  </a:cubicBezTo>
                  <a:cubicBezTo>
                    <a:pt x="84" y="761"/>
                    <a:pt x="84" y="761"/>
                    <a:pt x="84" y="761"/>
                  </a:cubicBezTo>
                  <a:cubicBezTo>
                    <a:pt x="84" y="759"/>
                    <a:pt x="84" y="759"/>
                    <a:pt x="84" y="759"/>
                  </a:cubicBezTo>
                  <a:cubicBezTo>
                    <a:pt x="84" y="759"/>
                    <a:pt x="86" y="756"/>
                    <a:pt x="86" y="756"/>
                  </a:cubicBezTo>
                  <a:cubicBezTo>
                    <a:pt x="87" y="756"/>
                    <a:pt x="90" y="757"/>
                    <a:pt x="90" y="757"/>
                  </a:cubicBezTo>
                  <a:cubicBezTo>
                    <a:pt x="90" y="757"/>
                    <a:pt x="93" y="757"/>
                    <a:pt x="93" y="758"/>
                  </a:cubicBezTo>
                  <a:cubicBezTo>
                    <a:pt x="93" y="759"/>
                    <a:pt x="95" y="760"/>
                    <a:pt x="95" y="760"/>
                  </a:cubicBezTo>
                  <a:cubicBezTo>
                    <a:pt x="98" y="760"/>
                    <a:pt x="98" y="760"/>
                    <a:pt x="98" y="760"/>
                  </a:cubicBezTo>
                  <a:cubicBezTo>
                    <a:pt x="101" y="759"/>
                    <a:pt x="101" y="759"/>
                    <a:pt x="101" y="759"/>
                  </a:cubicBezTo>
                  <a:cubicBezTo>
                    <a:pt x="105" y="758"/>
                    <a:pt x="105" y="758"/>
                    <a:pt x="105" y="758"/>
                  </a:cubicBezTo>
                  <a:cubicBezTo>
                    <a:pt x="105" y="758"/>
                    <a:pt x="104" y="756"/>
                    <a:pt x="105" y="756"/>
                  </a:cubicBezTo>
                  <a:cubicBezTo>
                    <a:pt x="106" y="756"/>
                    <a:pt x="109" y="756"/>
                    <a:pt x="109" y="756"/>
                  </a:cubicBezTo>
                  <a:cubicBezTo>
                    <a:pt x="109" y="756"/>
                    <a:pt x="110" y="758"/>
                    <a:pt x="111" y="758"/>
                  </a:cubicBezTo>
                  <a:cubicBezTo>
                    <a:pt x="111" y="758"/>
                    <a:pt x="113" y="756"/>
                    <a:pt x="112" y="755"/>
                  </a:cubicBezTo>
                  <a:cubicBezTo>
                    <a:pt x="111" y="754"/>
                    <a:pt x="107" y="752"/>
                    <a:pt x="107" y="752"/>
                  </a:cubicBezTo>
                  <a:cubicBezTo>
                    <a:pt x="107" y="752"/>
                    <a:pt x="105" y="749"/>
                    <a:pt x="105" y="748"/>
                  </a:cubicBezTo>
                  <a:cubicBezTo>
                    <a:pt x="104" y="747"/>
                    <a:pt x="104" y="744"/>
                    <a:pt x="103" y="743"/>
                  </a:cubicBezTo>
                  <a:cubicBezTo>
                    <a:pt x="102" y="743"/>
                    <a:pt x="101" y="742"/>
                    <a:pt x="101" y="740"/>
                  </a:cubicBezTo>
                  <a:cubicBezTo>
                    <a:pt x="102" y="737"/>
                    <a:pt x="102" y="736"/>
                    <a:pt x="102" y="736"/>
                  </a:cubicBezTo>
                  <a:cubicBezTo>
                    <a:pt x="102" y="735"/>
                    <a:pt x="102" y="731"/>
                    <a:pt x="102" y="731"/>
                  </a:cubicBezTo>
                  <a:cubicBezTo>
                    <a:pt x="102" y="731"/>
                    <a:pt x="101" y="729"/>
                    <a:pt x="104" y="727"/>
                  </a:cubicBezTo>
                  <a:cubicBezTo>
                    <a:pt x="107" y="725"/>
                    <a:pt x="107" y="723"/>
                    <a:pt x="108" y="724"/>
                  </a:cubicBezTo>
                  <a:cubicBezTo>
                    <a:pt x="109" y="725"/>
                    <a:pt x="111" y="727"/>
                    <a:pt x="112" y="727"/>
                  </a:cubicBezTo>
                  <a:cubicBezTo>
                    <a:pt x="112" y="728"/>
                    <a:pt x="113" y="728"/>
                    <a:pt x="114" y="729"/>
                  </a:cubicBezTo>
                  <a:cubicBezTo>
                    <a:pt x="114" y="730"/>
                    <a:pt x="113" y="731"/>
                    <a:pt x="115" y="731"/>
                  </a:cubicBezTo>
                  <a:cubicBezTo>
                    <a:pt x="116" y="731"/>
                    <a:pt x="118" y="731"/>
                    <a:pt x="118" y="731"/>
                  </a:cubicBezTo>
                  <a:cubicBezTo>
                    <a:pt x="118" y="731"/>
                    <a:pt x="119" y="731"/>
                    <a:pt x="119" y="730"/>
                  </a:cubicBezTo>
                  <a:cubicBezTo>
                    <a:pt x="119" y="729"/>
                    <a:pt x="119" y="726"/>
                    <a:pt x="118" y="726"/>
                  </a:cubicBezTo>
                  <a:cubicBezTo>
                    <a:pt x="117" y="725"/>
                    <a:pt x="116" y="724"/>
                    <a:pt x="116" y="724"/>
                  </a:cubicBezTo>
                  <a:cubicBezTo>
                    <a:pt x="116" y="724"/>
                    <a:pt x="118" y="723"/>
                    <a:pt x="115" y="722"/>
                  </a:cubicBezTo>
                  <a:cubicBezTo>
                    <a:pt x="112" y="720"/>
                    <a:pt x="112" y="719"/>
                    <a:pt x="113" y="718"/>
                  </a:cubicBezTo>
                  <a:cubicBezTo>
                    <a:pt x="115" y="717"/>
                    <a:pt x="119" y="718"/>
                    <a:pt x="119" y="718"/>
                  </a:cubicBezTo>
                  <a:cubicBezTo>
                    <a:pt x="122" y="717"/>
                    <a:pt x="122" y="717"/>
                    <a:pt x="122" y="717"/>
                  </a:cubicBezTo>
                  <a:cubicBezTo>
                    <a:pt x="122" y="717"/>
                    <a:pt x="124" y="715"/>
                    <a:pt x="126" y="716"/>
                  </a:cubicBezTo>
                  <a:cubicBezTo>
                    <a:pt x="127" y="717"/>
                    <a:pt x="131" y="716"/>
                    <a:pt x="131" y="716"/>
                  </a:cubicBezTo>
                  <a:cubicBezTo>
                    <a:pt x="136" y="717"/>
                    <a:pt x="136" y="717"/>
                    <a:pt x="136" y="717"/>
                  </a:cubicBezTo>
                  <a:cubicBezTo>
                    <a:pt x="138" y="715"/>
                    <a:pt x="138" y="715"/>
                    <a:pt x="138" y="715"/>
                  </a:cubicBezTo>
                  <a:cubicBezTo>
                    <a:pt x="143" y="717"/>
                    <a:pt x="143" y="717"/>
                    <a:pt x="143" y="717"/>
                  </a:cubicBezTo>
                  <a:cubicBezTo>
                    <a:pt x="143" y="717"/>
                    <a:pt x="142" y="717"/>
                    <a:pt x="145" y="718"/>
                  </a:cubicBezTo>
                  <a:cubicBezTo>
                    <a:pt x="147" y="718"/>
                    <a:pt x="150" y="716"/>
                    <a:pt x="150" y="715"/>
                  </a:cubicBezTo>
                  <a:cubicBezTo>
                    <a:pt x="151" y="715"/>
                    <a:pt x="155" y="708"/>
                    <a:pt x="155" y="708"/>
                  </a:cubicBezTo>
                  <a:cubicBezTo>
                    <a:pt x="158" y="688"/>
                    <a:pt x="158" y="688"/>
                    <a:pt x="158" y="688"/>
                  </a:cubicBezTo>
                  <a:cubicBezTo>
                    <a:pt x="158" y="688"/>
                    <a:pt x="162" y="685"/>
                    <a:pt x="161" y="685"/>
                  </a:cubicBezTo>
                  <a:cubicBezTo>
                    <a:pt x="161" y="684"/>
                    <a:pt x="161" y="677"/>
                    <a:pt x="161" y="676"/>
                  </a:cubicBezTo>
                  <a:cubicBezTo>
                    <a:pt x="161" y="675"/>
                    <a:pt x="163" y="668"/>
                    <a:pt x="163" y="668"/>
                  </a:cubicBezTo>
                  <a:cubicBezTo>
                    <a:pt x="163" y="668"/>
                    <a:pt x="167" y="665"/>
                    <a:pt x="165" y="662"/>
                  </a:cubicBezTo>
                  <a:cubicBezTo>
                    <a:pt x="164" y="659"/>
                    <a:pt x="163" y="654"/>
                    <a:pt x="163" y="654"/>
                  </a:cubicBezTo>
                  <a:cubicBezTo>
                    <a:pt x="163" y="654"/>
                    <a:pt x="162" y="649"/>
                    <a:pt x="162" y="648"/>
                  </a:cubicBezTo>
                  <a:cubicBezTo>
                    <a:pt x="162" y="647"/>
                    <a:pt x="166" y="642"/>
                    <a:pt x="166" y="642"/>
                  </a:cubicBezTo>
                  <a:cubicBezTo>
                    <a:pt x="163" y="633"/>
                    <a:pt x="163" y="633"/>
                    <a:pt x="163" y="633"/>
                  </a:cubicBezTo>
                  <a:cubicBezTo>
                    <a:pt x="163" y="633"/>
                    <a:pt x="165" y="630"/>
                    <a:pt x="165" y="629"/>
                  </a:cubicBezTo>
                  <a:cubicBezTo>
                    <a:pt x="165" y="628"/>
                    <a:pt x="163" y="619"/>
                    <a:pt x="163" y="619"/>
                  </a:cubicBezTo>
                  <a:cubicBezTo>
                    <a:pt x="163" y="617"/>
                    <a:pt x="163" y="617"/>
                    <a:pt x="163" y="617"/>
                  </a:cubicBezTo>
                  <a:cubicBezTo>
                    <a:pt x="163" y="617"/>
                    <a:pt x="166" y="612"/>
                    <a:pt x="165" y="611"/>
                  </a:cubicBezTo>
                  <a:cubicBezTo>
                    <a:pt x="165" y="610"/>
                    <a:pt x="165" y="605"/>
                    <a:pt x="165" y="605"/>
                  </a:cubicBezTo>
                  <a:cubicBezTo>
                    <a:pt x="163" y="599"/>
                    <a:pt x="163" y="599"/>
                    <a:pt x="163" y="599"/>
                  </a:cubicBezTo>
                  <a:cubicBezTo>
                    <a:pt x="163" y="599"/>
                    <a:pt x="165" y="598"/>
                    <a:pt x="164" y="597"/>
                  </a:cubicBezTo>
                  <a:cubicBezTo>
                    <a:pt x="163" y="595"/>
                    <a:pt x="162" y="594"/>
                    <a:pt x="162" y="594"/>
                  </a:cubicBezTo>
                  <a:cubicBezTo>
                    <a:pt x="162" y="592"/>
                    <a:pt x="162" y="592"/>
                    <a:pt x="162" y="592"/>
                  </a:cubicBezTo>
                  <a:cubicBezTo>
                    <a:pt x="163" y="590"/>
                    <a:pt x="163" y="590"/>
                    <a:pt x="163" y="590"/>
                  </a:cubicBezTo>
                  <a:cubicBezTo>
                    <a:pt x="165" y="588"/>
                    <a:pt x="165" y="588"/>
                    <a:pt x="165" y="588"/>
                  </a:cubicBezTo>
                  <a:cubicBezTo>
                    <a:pt x="164" y="582"/>
                    <a:pt x="164" y="582"/>
                    <a:pt x="164" y="582"/>
                  </a:cubicBezTo>
                  <a:cubicBezTo>
                    <a:pt x="160" y="581"/>
                    <a:pt x="160" y="581"/>
                    <a:pt x="160" y="581"/>
                  </a:cubicBezTo>
                  <a:cubicBezTo>
                    <a:pt x="160" y="581"/>
                    <a:pt x="160" y="579"/>
                    <a:pt x="161" y="579"/>
                  </a:cubicBezTo>
                  <a:cubicBezTo>
                    <a:pt x="163" y="578"/>
                    <a:pt x="170" y="575"/>
                    <a:pt x="170" y="575"/>
                  </a:cubicBezTo>
                  <a:cubicBezTo>
                    <a:pt x="170" y="575"/>
                    <a:pt x="172" y="572"/>
                    <a:pt x="173" y="572"/>
                  </a:cubicBezTo>
                  <a:cubicBezTo>
                    <a:pt x="173" y="571"/>
                    <a:pt x="181" y="566"/>
                    <a:pt x="181" y="566"/>
                  </a:cubicBezTo>
                  <a:cubicBezTo>
                    <a:pt x="181" y="566"/>
                    <a:pt x="181" y="563"/>
                    <a:pt x="181" y="562"/>
                  </a:cubicBezTo>
                  <a:cubicBezTo>
                    <a:pt x="182" y="562"/>
                    <a:pt x="182" y="561"/>
                    <a:pt x="182" y="559"/>
                  </a:cubicBezTo>
                  <a:cubicBezTo>
                    <a:pt x="183" y="559"/>
                    <a:pt x="181" y="550"/>
                    <a:pt x="181" y="547"/>
                  </a:cubicBezTo>
                  <a:cubicBezTo>
                    <a:pt x="182" y="545"/>
                    <a:pt x="184" y="549"/>
                    <a:pt x="184" y="549"/>
                  </a:cubicBezTo>
                  <a:cubicBezTo>
                    <a:pt x="185" y="552"/>
                    <a:pt x="185" y="552"/>
                    <a:pt x="185" y="552"/>
                  </a:cubicBezTo>
                  <a:cubicBezTo>
                    <a:pt x="185" y="558"/>
                    <a:pt x="185" y="558"/>
                    <a:pt x="185" y="558"/>
                  </a:cubicBezTo>
                  <a:cubicBezTo>
                    <a:pt x="188" y="559"/>
                    <a:pt x="188" y="559"/>
                    <a:pt x="188" y="559"/>
                  </a:cubicBezTo>
                  <a:cubicBezTo>
                    <a:pt x="189" y="562"/>
                    <a:pt x="189" y="562"/>
                    <a:pt x="189" y="562"/>
                  </a:cubicBezTo>
                  <a:cubicBezTo>
                    <a:pt x="189" y="562"/>
                    <a:pt x="188" y="565"/>
                    <a:pt x="189" y="565"/>
                  </a:cubicBezTo>
                  <a:cubicBezTo>
                    <a:pt x="190" y="564"/>
                    <a:pt x="190" y="564"/>
                    <a:pt x="190" y="564"/>
                  </a:cubicBezTo>
                  <a:cubicBezTo>
                    <a:pt x="191" y="558"/>
                    <a:pt x="191" y="558"/>
                    <a:pt x="191" y="558"/>
                  </a:cubicBezTo>
                  <a:cubicBezTo>
                    <a:pt x="191" y="558"/>
                    <a:pt x="195" y="558"/>
                    <a:pt x="194" y="556"/>
                  </a:cubicBezTo>
                  <a:cubicBezTo>
                    <a:pt x="194" y="555"/>
                    <a:pt x="193" y="553"/>
                    <a:pt x="194" y="553"/>
                  </a:cubicBezTo>
                  <a:cubicBezTo>
                    <a:pt x="200" y="552"/>
                    <a:pt x="198" y="552"/>
                    <a:pt x="201" y="550"/>
                  </a:cubicBezTo>
                  <a:cubicBezTo>
                    <a:pt x="201" y="550"/>
                    <a:pt x="203" y="546"/>
                    <a:pt x="203" y="546"/>
                  </a:cubicBezTo>
                  <a:cubicBezTo>
                    <a:pt x="203" y="545"/>
                    <a:pt x="204" y="543"/>
                    <a:pt x="204" y="543"/>
                  </a:cubicBezTo>
                  <a:cubicBezTo>
                    <a:pt x="202" y="542"/>
                    <a:pt x="202" y="542"/>
                    <a:pt x="202" y="542"/>
                  </a:cubicBezTo>
                  <a:cubicBezTo>
                    <a:pt x="201" y="539"/>
                    <a:pt x="201" y="539"/>
                    <a:pt x="201" y="539"/>
                  </a:cubicBezTo>
                  <a:cubicBezTo>
                    <a:pt x="201" y="539"/>
                    <a:pt x="202" y="537"/>
                    <a:pt x="203" y="538"/>
                  </a:cubicBezTo>
                  <a:cubicBezTo>
                    <a:pt x="203" y="539"/>
                    <a:pt x="204" y="541"/>
                    <a:pt x="205" y="541"/>
                  </a:cubicBezTo>
                  <a:cubicBezTo>
                    <a:pt x="206" y="541"/>
                    <a:pt x="209" y="538"/>
                    <a:pt x="209" y="538"/>
                  </a:cubicBezTo>
                  <a:cubicBezTo>
                    <a:pt x="209" y="535"/>
                    <a:pt x="202" y="531"/>
                    <a:pt x="200" y="530"/>
                  </a:cubicBezTo>
                  <a:cubicBezTo>
                    <a:pt x="200" y="526"/>
                    <a:pt x="210" y="521"/>
                    <a:pt x="210" y="520"/>
                  </a:cubicBezTo>
                  <a:cubicBezTo>
                    <a:pt x="211" y="519"/>
                    <a:pt x="211" y="519"/>
                    <a:pt x="211" y="518"/>
                  </a:cubicBezTo>
                  <a:cubicBezTo>
                    <a:pt x="211" y="517"/>
                    <a:pt x="210" y="516"/>
                    <a:pt x="209" y="517"/>
                  </a:cubicBezTo>
                  <a:cubicBezTo>
                    <a:pt x="209" y="517"/>
                    <a:pt x="208" y="519"/>
                    <a:pt x="207" y="519"/>
                  </a:cubicBezTo>
                  <a:cubicBezTo>
                    <a:pt x="207" y="519"/>
                    <a:pt x="205" y="519"/>
                    <a:pt x="205" y="519"/>
                  </a:cubicBezTo>
                  <a:cubicBezTo>
                    <a:pt x="205" y="519"/>
                    <a:pt x="204" y="517"/>
                    <a:pt x="205" y="516"/>
                  </a:cubicBezTo>
                  <a:cubicBezTo>
                    <a:pt x="206" y="515"/>
                    <a:pt x="205" y="515"/>
                    <a:pt x="207" y="514"/>
                  </a:cubicBezTo>
                  <a:cubicBezTo>
                    <a:pt x="208" y="513"/>
                    <a:pt x="209" y="513"/>
                    <a:pt x="210" y="513"/>
                  </a:cubicBezTo>
                  <a:cubicBezTo>
                    <a:pt x="210" y="512"/>
                    <a:pt x="211" y="511"/>
                    <a:pt x="212" y="511"/>
                  </a:cubicBezTo>
                  <a:cubicBezTo>
                    <a:pt x="213" y="511"/>
                    <a:pt x="218" y="508"/>
                    <a:pt x="218" y="508"/>
                  </a:cubicBezTo>
                  <a:cubicBezTo>
                    <a:pt x="219" y="506"/>
                    <a:pt x="219" y="506"/>
                    <a:pt x="219" y="506"/>
                  </a:cubicBezTo>
                  <a:cubicBezTo>
                    <a:pt x="219" y="506"/>
                    <a:pt x="216" y="503"/>
                    <a:pt x="216" y="503"/>
                  </a:cubicBezTo>
                  <a:cubicBezTo>
                    <a:pt x="216" y="503"/>
                    <a:pt x="211" y="499"/>
                    <a:pt x="211" y="499"/>
                  </a:cubicBezTo>
                  <a:cubicBezTo>
                    <a:pt x="211" y="499"/>
                    <a:pt x="209" y="499"/>
                    <a:pt x="209" y="498"/>
                  </a:cubicBezTo>
                  <a:cubicBezTo>
                    <a:pt x="209" y="498"/>
                    <a:pt x="207" y="496"/>
                    <a:pt x="207" y="496"/>
                  </a:cubicBezTo>
                  <a:cubicBezTo>
                    <a:pt x="205" y="491"/>
                    <a:pt x="203" y="495"/>
                    <a:pt x="199" y="493"/>
                  </a:cubicBezTo>
                  <a:cubicBezTo>
                    <a:pt x="199" y="493"/>
                    <a:pt x="197" y="489"/>
                    <a:pt x="197" y="489"/>
                  </a:cubicBezTo>
                  <a:cubicBezTo>
                    <a:pt x="197" y="489"/>
                    <a:pt x="199" y="489"/>
                    <a:pt x="199" y="488"/>
                  </a:cubicBezTo>
                  <a:cubicBezTo>
                    <a:pt x="199" y="486"/>
                    <a:pt x="197" y="484"/>
                    <a:pt x="197" y="484"/>
                  </a:cubicBezTo>
                  <a:cubicBezTo>
                    <a:pt x="195" y="482"/>
                    <a:pt x="195" y="482"/>
                    <a:pt x="195" y="482"/>
                  </a:cubicBezTo>
                  <a:cubicBezTo>
                    <a:pt x="191" y="478"/>
                    <a:pt x="192" y="487"/>
                    <a:pt x="189" y="479"/>
                  </a:cubicBezTo>
                  <a:cubicBezTo>
                    <a:pt x="189" y="479"/>
                    <a:pt x="188" y="479"/>
                    <a:pt x="187" y="477"/>
                  </a:cubicBezTo>
                  <a:cubicBezTo>
                    <a:pt x="186" y="476"/>
                    <a:pt x="183" y="473"/>
                    <a:pt x="183" y="473"/>
                  </a:cubicBezTo>
                  <a:cubicBezTo>
                    <a:pt x="183" y="473"/>
                    <a:pt x="182" y="470"/>
                    <a:pt x="182" y="470"/>
                  </a:cubicBezTo>
                  <a:cubicBezTo>
                    <a:pt x="181" y="470"/>
                    <a:pt x="180" y="467"/>
                    <a:pt x="180" y="467"/>
                  </a:cubicBezTo>
                  <a:cubicBezTo>
                    <a:pt x="175" y="470"/>
                    <a:pt x="175" y="470"/>
                    <a:pt x="175" y="470"/>
                  </a:cubicBezTo>
                  <a:cubicBezTo>
                    <a:pt x="172" y="473"/>
                    <a:pt x="172" y="473"/>
                    <a:pt x="172" y="473"/>
                  </a:cubicBezTo>
                  <a:cubicBezTo>
                    <a:pt x="172" y="473"/>
                    <a:pt x="171" y="471"/>
                    <a:pt x="171" y="471"/>
                  </a:cubicBezTo>
                  <a:cubicBezTo>
                    <a:pt x="171" y="471"/>
                    <a:pt x="171" y="467"/>
                    <a:pt x="171" y="467"/>
                  </a:cubicBezTo>
                  <a:cubicBezTo>
                    <a:pt x="171" y="467"/>
                    <a:pt x="168" y="466"/>
                    <a:pt x="167" y="466"/>
                  </a:cubicBezTo>
                  <a:cubicBezTo>
                    <a:pt x="167" y="466"/>
                    <a:pt x="164" y="466"/>
                    <a:pt x="164" y="466"/>
                  </a:cubicBezTo>
                  <a:cubicBezTo>
                    <a:pt x="160" y="465"/>
                    <a:pt x="160" y="465"/>
                    <a:pt x="160" y="465"/>
                  </a:cubicBezTo>
                  <a:cubicBezTo>
                    <a:pt x="160" y="462"/>
                    <a:pt x="160" y="462"/>
                    <a:pt x="160" y="462"/>
                  </a:cubicBezTo>
                  <a:cubicBezTo>
                    <a:pt x="160" y="462"/>
                    <a:pt x="162" y="460"/>
                    <a:pt x="161" y="459"/>
                  </a:cubicBezTo>
                  <a:cubicBezTo>
                    <a:pt x="161" y="458"/>
                    <a:pt x="158" y="456"/>
                    <a:pt x="158" y="456"/>
                  </a:cubicBezTo>
                  <a:cubicBezTo>
                    <a:pt x="158" y="454"/>
                    <a:pt x="158" y="454"/>
                    <a:pt x="158" y="454"/>
                  </a:cubicBezTo>
                  <a:cubicBezTo>
                    <a:pt x="155" y="450"/>
                    <a:pt x="155" y="450"/>
                    <a:pt x="155" y="450"/>
                  </a:cubicBezTo>
                  <a:cubicBezTo>
                    <a:pt x="155" y="450"/>
                    <a:pt x="157" y="447"/>
                    <a:pt x="157" y="447"/>
                  </a:cubicBezTo>
                  <a:cubicBezTo>
                    <a:pt x="157" y="446"/>
                    <a:pt x="153" y="437"/>
                    <a:pt x="153" y="437"/>
                  </a:cubicBezTo>
                  <a:cubicBezTo>
                    <a:pt x="153" y="437"/>
                    <a:pt x="155" y="433"/>
                    <a:pt x="155" y="432"/>
                  </a:cubicBezTo>
                  <a:cubicBezTo>
                    <a:pt x="155" y="432"/>
                    <a:pt x="153" y="428"/>
                    <a:pt x="153" y="428"/>
                  </a:cubicBezTo>
                  <a:cubicBezTo>
                    <a:pt x="151" y="428"/>
                    <a:pt x="151" y="428"/>
                    <a:pt x="151" y="428"/>
                  </a:cubicBezTo>
                  <a:cubicBezTo>
                    <a:pt x="151" y="424"/>
                    <a:pt x="151" y="424"/>
                    <a:pt x="151" y="424"/>
                  </a:cubicBezTo>
                  <a:cubicBezTo>
                    <a:pt x="152" y="421"/>
                    <a:pt x="152" y="421"/>
                    <a:pt x="152" y="421"/>
                  </a:cubicBezTo>
                  <a:cubicBezTo>
                    <a:pt x="150" y="419"/>
                    <a:pt x="150" y="419"/>
                    <a:pt x="150" y="419"/>
                  </a:cubicBezTo>
                  <a:cubicBezTo>
                    <a:pt x="150" y="419"/>
                    <a:pt x="151" y="417"/>
                    <a:pt x="152" y="417"/>
                  </a:cubicBezTo>
                  <a:cubicBezTo>
                    <a:pt x="152" y="417"/>
                    <a:pt x="152" y="413"/>
                    <a:pt x="152" y="413"/>
                  </a:cubicBezTo>
                  <a:cubicBezTo>
                    <a:pt x="152" y="413"/>
                    <a:pt x="153" y="411"/>
                    <a:pt x="154" y="411"/>
                  </a:cubicBezTo>
                  <a:cubicBezTo>
                    <a:pt x="154" y="411"/>
                    <a:pt x="157" y="413"/>
                    <a:pt x="157" y="413"/>
                  </a:cubicBezTo>
                  <a:cubicBezTo>
                    <a:pt x="157" y="413"/>
                    <a:pt x="160" y="414"/>
                    <a:pt x="160" y="413"/>
                  </a:cubicBezTo>
                  <a:cubicBezTo>
                    <a:pt x="160" y="413"/>
                    <a:pt x="159" y="410"/>
                    <a:pt x="159" y="410"/>
                  </a:cubicBezTo>
                  <a:cubicBezTo>
                    <a:pt x="159" y="409"/>
                    <a:pt x="157" y="407"/>
                    <a:pt x="157" y="407"/>
                  </a:cubicBezTo>
                  <a:cubicBezTo>
                    <a:pt x="156" y="406"/>
                    <a:pt x="156" y="401"/>
                    <a:pt x="156" y="401"/>
                  </a:cubicBezTo>
                  <a:cubicBezTo>
                    <a:pt x="156" y="401"/>
                    <a:pt x="154" y="397"/>
                    <a:pt x="155" y="397"/>
                  </a:cubicBezTo>
                  <a:cubicBezTo>
                    <a:pt x="155" y="397"/>
                    <a:pt x="156" y="395"/>
                    <a:pt x="156" y="395"/>
                  </a:cubicBezTo>
                  <a:cubicBezTo>
                    <a:pt x="157" y="388"/>
                    <a:pt x="157" y="388"/>
                    <a:pt x="157" y="388"/>
                  </a:cubicBezTo>
                  <a:cubicBezTo>
                    <a:pt x="158" y="382"/>
                    <a:pt x="158" y="382"/>
                    <a:pt x="158" y="382"/>
                  </a:cubicBezTo>
                  <a:cubicBezTo>
                    <a:pt x="155" y="379"/>
                    <a:pt x="155" y="379"/>
                    <a:pt x="155" y="379"/>
                  </a:cubicBezTo>
                  <a:cubicBezTo>
                    <a:pt x="154" y="377"/>
                    <a:pt x="154" y="377"/>
                    <a:pt x="154" y="377"/>
                  </a:cubicBezTo>
                  <a:cubicBezTo>
                    <a:pt x="152" y="375"/>
                    <a:pt x="152" y="375"/>
                    <a:pt x="152" y="375"/>
                  </a:cubicBezTo>
                  <a:cubicBezTo>
                    <a:pt x="154" y="369"/>
                    <a:pt x="154" y="369"/>
                    <a:pt x="154" y="369"/>
                  </a:cubicBezTo>
                  <a:cubicBezTo>
                    <a:pt x="158" y="369"/>
                    <a:pt x="158" y="369"/>
                    <a:pt x="158" y="369"/>
                  </a:cubicBezTo>
                  <a:cubicBezTo>
                    <a:pt x="160" y="366"/>
                    <a:pt x="160" y="366"/>
                    <a:pt x="160" y="366"/>
                  </a:cubicBezTo>
                  <a:cubicBezTo>
                    <a:pt x="160" y="366"/>
                    <a:pt x="163" y="364"/>
                    <a:pt x="163" y="363"/>
                  </a:cubicBezTo>
                  <a:cubicBezTo>
                    <a:pt x="163" y="363"/>
                    <a:pt x="164" y="359"/>
                    <a:pt x="164" y="359"/>
                  </a:cubicBezTo>
                  <a:cubicBezTo>
                    <a:pt x="163" y="356"/>
                    <a:pt x="163" y="356"/>
                    <a:pt x="163" y="356"/>
                  </a:cubicBezTo>
                  <a:cubicBezTo>
                    <a:pt x="165" y="357"/>
                    <a:pt x="165" y="357"/>
                    <a:pt x="165" y="357"/>
                  </a:cubicBezTo>
                  <a:cubicBezTo>
                    <a:pt x="165" y="354"/>
                    <a:pt x="165" y="354"/>
                    <a:pt x="165" y="354"/>
                  </a:cubicBezTo>
                  <a:cubicBezTo>
                    <a:pt x="165" y="354"/>
                    <a:pt x="166" y="351"/>
                    <a:pt x="166" y="351"/>
                  </a:cubicBezTo>
                  <a:cubicBezTo>
                    <a:pt x="167" y="351"/>
                    <a:pt x="168" y="350"/>
                    <a:pt x="168" y="350"/>
                  </a:cubicBezTo>
                  <a:cubicBezTo>
                    <a:pt x="168" y="350"/>
                    <a:pt x="170" y="346"/>
                    <a:pt x="170" y="346"/>
                  </a:cubicBezTo>
                  <a:cubicBezTo>
                    <a:pt x="170" y="346"/>
                    <a:pt x="171" y="347"/>
                    <a:pt x="172" y="346"/>
                  </a:cubicBezTo>
                  <a:cubicBezTo>
                    <a:pt x="173" y="345"/>
                    <a:pt x="173" y="345"/>
                    <a:pt x="173" y="344"/>
                  </a:cubicBezTo>
                  <a:cubicBezTo>
                    <a:pt x="174" y="342"/>
                    <a:pt x="176" y="338"/>
                    <a:pt x="176" y="338"/>
                  </a:cubicBezTo>
                  <a:cubicBezTo>
                    <a:pt x="176" y="338"/>
                    <a:pt x="176" y="337"/>
                    <a:pt x="176" y="336"/>
                  </a:cubicBezTo>
                  <a:cubicBezTo>
                    <a:pt x="177" y="336"/>
                    <a:pt x="179" y="336"/>
                    <a:pt x="179" y="335"/>
                  </a:cubicBezTo>
                  <a:cubicBezTo>
                    <a:pt x="178" y="334"/>
                    <a:pt x="176" y="331"/>
                    <a:pt x="176" y="331"/>
                  </a:cubicBezTo>
                  <a:cubicBezTo>
                    <a:pt x="179" y="328"/>
                    <a:pt x="179" y="328"/>
                    <a:pt x="179" y="328"/>
                  </a:cubicBezTo>
                  <a:cubicBezTo>
                    <a:pt x="179" y="328"/>
                    <a:pt x="182" y="325"/>
                    <a:pt x="182" y="325"/>
                  </a:cubicBezTo>
                  <a:cubicBezTo>
                    <a:pt x="182" y="326"/>
                    <a:pt x="183" y="326"/>
                    <a:pt x="184" y="325"/>
                  </a:cubicBezTo>
                  <a:cubicBezTo>
                    <a:pt x="184" y="325"/>
                    <a:pt x="185" y="324"/>
                    <a:pt x="186" y="323"/>
                  </a:cubicBezTo>
                  <a:cubicBezTo>
                    <a:pt x="186" y="323"/>
                    <a:pt x="187" y="322"/>
                    <a:pt x="188" y="322"/>
                  </a:cubicBezTo>
                  <a:cubicBezTo>
                    <a:pt x="188" y="321"/>
                    <a:pt x="189" y="319"/>
                    <a:pt x="189" y="318"/>
                  </a:cubicBezTo>
                  <a:cubicBezTo>
                    <a:pt x="189" y="318"/>
                    <a:pt x="191" y="313"/>
                    <a:pt x="191" y="313"/>
                  </a:cubicBezTo>
                  <a:cubicBezTo>
                    <a:pt x="191" y="310"/>
                    <a:pt x="191" y="310"/>
                    <a:pt x="191" y="310"/>
                  </a:cubicBezTo>
                  <a:cubicBezTo>
                    <a:pt x="192" y="309"/>
                    <a:pt x="192" y="309"/>
                    <a:pt x="192" y="309"/>
                  </a:cubicBezTo>
                  <a:cubicBezTo>
                    <a:pt x="194" y="307"/>
                    <a:pt x="194" y="307"/>
                    <a:pt x="194" y="307"/>
                  </a:cubicBezTo>
                  <a:cubicBezTo>
                    <a:pt x="194" y="307"/>
                    <a:pt x="196" y="306"/>
                    <a:pt x="196" y="307"/>
                  </a:cubicBezTo>
                  <a:cubicBezTo>
                    <a:pt x="196" y="307"/>
                    <a:pt x="195" y="309"/>
                    <a:pt x="195" y="309"/>
                  </a:cubicBezTo>
                  <a:cubicBezTo>
                    <a:pt x="198" y="309"/>
                    <a:pt x="198" y="309"/>
                    <a:pt x="198" y="309"/>
                  </a:cubicBezTo>
                  <a:cubicBezTo>
                    <a:pt x="198" y="309"/>
                    <a:pt x="198" y="307"/>
                    <a:pt x="198" y="308"/>
                  </a:cubicBezTo>
                  <a:cubicBezTo>
                    <a:pt x="199" y="308"/>
                    <a:pt x="200" y="309"/>
                    <a:pt x="200" y="309"/>
                  </a:cubicBezTo>
                  <a:cubicBezTo>
                    <a:pt x="200" y="308"/>
                    <a:pt x="201" y="306"/>
                    <a:pt x="201" y="306"/>
                  </a:cubicBezTo>
                  <a:cubicBezTo>
                    <a:pt x="201" y="303"/>
                    <a:pt x="201" y="303"/>
                    <a:pt x="201" y="303"/>
                  </a:cubicBezTo>
                  <a:cubicBezTo>
                    <a:pt x="201" y="303"/>
                    <a:pt x="203" y="301"/>
                    <a:pt x="204" y="300"/>
                  </a:cubicBezTo>
                  <a:cubicBezTo>
                    <a:pt x="204" y="299"/>
                    <a:pt x="207" y="296"/>
                    <a:pt x="207" y="296"/>
                  </a:cubicBezTo>
                  <a:cubicBezTo>
                    <a:pt x="210" y="295"/>
                    <a:pt x="210" y="295"/>
                    <a:pt x="210" y="295"/>
                  </a:cubicBezTo>
                  <a:cubicBezTo>
                    <a:pt x="210" y="295"/>
                    <a:pt x="211" y="294"/>
                    <a:pt x="212" y="294"/>
                  </a:cubicBezTo>
                  <a:cubicBezTo>
                    <a:pt x="212" y="294"/>
                    <a:pt x="215" y="290"/>
                    <a:pt x="215" y="290"/>
                  </a:cubicBezTo>
                  <a:cubicBezTo>
                    <a:pt x="215" y="290"/>
                    <a:pt x="215" y="289"/>
                    <a:pt x="216" y="288"/>
                  </a:cubicBezTo>
                  <a:cubicBezTo>
                    <a:pt x="216" y="287"/>
                    <a:pt x="218" y="287"/>
                    <a:pt x="218" y="286"/>
                  </a:cubicBezTo>
                  <a:cubicBezTo>
                    <a:pt x="219" y="286"/>
                    <a:pt x="221" y="281"/>
                    <a:pt x="221" y="281"/>
                  </a:cubicBezTo>
                  <a:cubicBezTo>
                    <a:pt x="221" y="281"/>
                    <a:pt x="222" y="281"/>
                    <a:pt x="222" y="280"/>
                  </a:cubicBezTo>
                  <a:cubicBezTo>
                    <a:pt x="222" y="278"/>
                    <a:pt x="223" y="276"/>
                    <a:pt x="223" y="276"/>
                  </a:cubicBezTo>
                  <a:cubicBezTo>
                    <a:pt x="225" y="272"/>
                    <a:pt x="225" y="272"/>
                    <a:pt x="225" y="272"/>
                  </a:cubicBezTo>
                  <a:cubicBezTo>
                    <a:pt x="225" y="266"/>
                    <a:pt x="225" y="266"/>
                    <a:pt x="225" y="266"/>
                  </a:cubicBezTo>
                  <a:cubicBezTo>
                    <a:pt x="227" y="261"/>
                    <a:pt x="227" y="261"/>
                    <a:pt x="227" y="261"/>
                  </a:cubicBezTo>
                  <a:cubicBezTo>
                    <a:pt x="227" y="261"/>
                    <a:pt x="228" y="260"/>
                    <a:pt x="228" y="259"/>
                  </a:cubicBezTo>
                  <a:cubicBezTo>
                    <a:pt x="229" y="259"/>
                    <a:pt x="230" y="256"/>
                    <a:pt x="230" y="256"/>
                  </a:cubicBezTo>
                  <a:cubicBezTo>
                    <a:pt x="230" y="256"/>
                    <a:pt x="233" y="252"/>
                    <a:pt x="233" y="252"/>
                  </a:cubicBezTo>
                  <a:cubicBezTo>
                    <a:pt x="233" y="252"/>
                    <a:pt x="234" y="249"/>
                    <a:pt x="234" y="248"/>
                  </a:cubicBezTo>
                  <a:cubicBezTo>
                    <a:pt x="235" y="248"/>
                    <a:pt x="235" y="248"/>
                    <a:pt x="235" y="248"/>
                  </a:cubicBezTo>
                  <a:cubicBezTo>
                    <a:pt x="235" y="245"/>
                    <a:pt x="235" y="245"/>
                    <a:pt x="235" y="245"/>
                  </a:cubicBezTo>
                  <a:cubicBezTo>
                    <a:pt x="233" y="241"/>
                    <a:pt x="233" y="241"/>
                    <a:pt x="233" y="241"/>
                  </a:cubicBezTo>
                  <a:cubicBezTo>
                    <a:pt x="229" y="238"/>
                    <a:pt x="229" y="238"/>
                    <a:pt x="229" y="238"/>
                  </a:cubicBezTo>
                  <a:cubicBezTo>
                    <a:pt x="226" y="238"/>
                    <a:pt x="226" y="238"/>
                    <a:pt x="226" y="238"/>
                  </a:cubicBezTo>
                  <a:cubicBezTo>
                    <a:pt x="224" y="236"/>
                    <a:pt x="224" y="236"/>
                    <a:pt x="224" y="236"/>
                  </a:cubicBezTo>
                  <a:cubicBezTo>
                    <a:pt x="225" y="234"/>
                    <a:pt x="225" y="234"/>
                    <a:pt x="225" y="234"/>
                  </a:cubicBezTo>
                  <a:cubicBezTo>
                    <a:pt x="223" y="231"/>
                    <a:pt x="223" y="231"/>
                    <a:pt x="223" y="231"/>
                  </a:cubicBezTo>
                  <a:cubicBezTo>
                    <a:pt x="222" y="229"/>
                    <a:pt x="222" y="229"/>
                    <a:pt x="222" y="229"/>
                  </a:cubicBezTo>
                  <a:cubicBezTo>
                    <a:pt x="220" y="227"/>
                    <a:pt x="220" y="227"/>
                    <a:pt x="220" y="227"/>
                  </a:cubicBezTo>
                  <a:cubicBezTo>
                    <a:pt x="220" y="227"/>
                    <a:pt x="222" y="224"/>
                    <a:pt x="222" y="224"/>
                  </a:cubicBezTo>
                  <a:cubicBezTo>
                    <a:pt x="222" y="224"/>
                    <a:pt x="223" y="223"/>
                    <a:pt x="223" y="222"/>
                  </a:cubicBezTo>
                  <a:cubicBezTo>
                    <a:pt x="223" y="222"/>
                    <a:pt x="225" y="219"/>
                    <a:pt x="225" y="219"/>
                  </a:cubicBezTo>
                  <a:cubicBezTo>
                    <a:pt x="225" y="219"/>
                    <a:pt x="227" y="216"/>
                    <a:pt x="227" y="216"/>
                  </a:cubicBezTo>
                  <a:cubicBezTo>
                    <a:pt x="227" y="216"/>
                    <a:pt x="228" y="215"/>
                    <a:pt x="228" y="214"/>
                  </a:cubicBezTo>
                  <a:cubicBezTo>
                    <a:pt x="228" y="213"/>
                    <a:pt x="227" y="209"/>
                    <a:pt x="227" y="209"/>
                  </a:cubicBezTo>
                  <a:cubicBezTo>
                    <a:pt x="227" y="209"/>
                    <a:pt x="227" y="206"/>
                    <a:pt x="228" y="206"/>
                  </a:cubicBezTo>
                  <a:cubicBezTo>
                    <a:pt x="228" y="205"/>
                    <a:pt x="229" y="204"/>
                    <a:pt x="229" y="204"/>
                  </a:cubicBezTo>
                  <a:cubicBezTo>
                    <a:pt x="229" y="204"/>
                    <a:pt x="230" y="204"/>
                    <a:pt x="231" y="205"/>
                  </a:cubicBezTo>
                  <a:cubicBezTo>
                    <a:pt x="232" y="205"/>
                    <a:pt x="232" y="203"/>
                    <a:pt x="232" y="203"/>
                  </a:cubicBezTo>
                  <a:cubicBezTo>
                    <a:pt x="232" y="203"/>
                    <a:pt x="232" y="200"/>
                    <a:pt x="231" y="200"/>
                  </a:cubicBezTo>
                  <a:cubicBezTo>
                    <a:pt x="230" y="200"/>
                    <a:pt x="229" y="198"/>
                    <a:pt x="229" y="198"/>
                  </a:cubicBezTo>
                  <a:cubicBezTo>
                    <a:pt x="229" y="198"/>
                    <a:pt x="230" y="197"/>
                    <a:pt x="230" y="197"/>
                  </a:cubicBezTo>
                  <a:cubicBezTo>
                    <a:pt x="230" y="196"/>
                    <a:pt x="232" y="195"/>
                    <a:pt x="232" y="195"/>
                  </a:cubicBezTo>
                  <a:cubicBezTo>
                    <a:pt x="235" y="194"/>
                    <a:pt x="235" y="194"/>
                    <a:pt x="235" y="194"/>
                  </a:cubicBezTo>
                  <a:cubicBezTo>
                    <a:pt x="234" y="191"/>
                    <a:pt x="234" y="191"/>
                    <a:pt x="234" y="191"/>
                  </a:cubicBezTo>
                  <a:cubicBezTo>
                    <a:pt x="234" y="188"/>
                    <a:pt x="234" y="188"/>
                    <a:pt x="234" y="188"/>
                  </a:cubicBezTo>
                  <a:cubicBezTo>
                    <a:pt x="234" y="188"/>
                    <a:pt x="238" y="189"/>
                    <a:pt x="238" y="189"/>
                  </a:cubicBezTo>
                  <a:cubicBezTo>
                    <a:pt x="238" y="190"/>
                    <a:pt x="239" y="192"/>
                    <a:pt x="240" y="192"/>
                  </a:cubicBezTo>
                  <a:cubicBezTo>
                    <a:pt x="240" y="191"/>
                    <a:pt x="240" y="189"/>
                    <a:pt x="240" y="189"/>
                  </a:cubicBezTo>
                  <a:cubicBezTo>
                    <a:pt x="240" y="189"/>
                    <a:pt x="241" y="186"/>
                    <a:pt x="242" y="187"/>
                  </a:cubicBezTo>
                  <a:cubicBezTo>
                    <a:pt x="244" y="188"/>
                    <a:pt x="245" y="186"/>
                    <a:pt x="246" y="186"/>
                  </a:cubicBezTo>
                  <a:cubicBezTo>
                    <a:pt x="246" y="185"/>
                    <a:pt x="247" y="183"/>
                    <a:pt x="247" y="183"/>
                  </a:cubicBezTo>
                  <a:cubicBezTo>
                    <a:pt x="247" y="183"/>
                    <a:pt x="248" y="180"/>
                    <a:pt x="247" y="179"/>
                  </a:cubicBezTo>
                  <a:cubicBezTo>
                    <a:pt x="246" y="179"/>
                    <a:pt x="245" y="179"/>
                    <a:pt x="245" y="178"/>
                  </a:cubicBezTo>
                  <a:cubicBezTo>
                    <a:pt x="245" y="178"/>
                    <a:pt x="246" y="176"/>
                    <a:pt x="247" y="176"/>
                  </a:cubicBezTo>
                  <a:cubicBezTo>
                    <a:pt x="248" y="176"/>
                    <a:pt x="248" y="176"/>
                    <a:pt x="250" y="175"/>
                  </a:cubicBezTo>
                  <a:cubicBezTo>
                    <a:pt x="251" y="174"/>
                    <a:pt x="251" y="173"/>
                    <a:pt x="251" y="173"/>
                  </a:cubicBezTo>
                  <a:cubicBezTo>
                    <a:pt x="251" y="173"/>
                    <a:pt x="254" y="172"/>
                    <a:pt x="254" y="172"/>
                  </a:cubicBezTo>
                  <a:cubicBezTo>
                    <a:pt x="258" y="170"/>
                    <a:pt x="258" y="170"/>
                    <a:pt x="258" y="170"/>
                  </a:cubicBezTo>
                  <a:cubicBezTo>
                    <a:pt x="258" y="168"/>
                    <a:pt x="258" y="168"/>
                    <a:pt x="258" y="168"/>
                  </a:cubicBezTo>
                  <a:cubicBezTo>
                    <a:pt x="258" y="168"/>
                    <a:pt x="260" y="168"/>
                    <a:pt x="260" y="168"/>
                  </a:cubicBezTo>
                  <a:cubicBezTo>
                    <a:pt x="261" y="168"/>
                    <a:pt x="262" y="169"/>
                    <a:pt x="262" y="169"/>
                  </a:cubicBezTo>
                  <a:cubicBezTo>
                    <a:pt x="262" y="169"/>
                    <a:pt x="264" y="169"/>
                    <a:pt x="264" y="169"/>
                  </a:cubicBezTo>
                  <a:cubicBezTo>
                    <a:pt x="264" y="168"/>
                    <a:pt x="263" y="167"/>
                    <a:pt x="264" y="167"/>
                  </a:cubicBezTo>
                  <a:cubicBezTo>
                    <a:pt x="265" y="168"/>
                    <a:pt x="265" y="168"/>
                    <a:pt x="265" y="169"/>
                  </a:cubicBezTo>
                  <a:cubicBezTo>
                    <a:pt x="266" y="169"/>
                    <a:pt x="266" y="169"/>
                    <a:pt x="266" y="169"/>
                  </a:cubicBezTo>
                  <a:cubicBezTo>
                    <a:pt x="267" y="169"/>
                    <a:pt x="268" y="170"/>
                    <a:pt x="269" y="171"/>
                  </a:cubicBezTo>
                  <a:cubicBezTo>
                    <a:pt x="269" y="171"/>
                    <a:pt x="269" y="172"/>
                    <a:pt x="269" y="173"/>
                  </a:cubicBezTo>
                  <a:cubicBezTo>
                    <a:pt x="269" y="174"/>
                    <a:pt x="269" y="174"/>
                    <a:pt x="269" y="175"/>
                  </a:cubicBezTo>
                  <a:cubicBezTo>
                    <a:pt x="269" y="176"/>
                    <a:pt x="269" y="176"/>
                    <a:pt x="269" y="176"/>
                  </a:cubicBezTo>
                  <a:cubicBezTo>
                    <a:pt x="269" y="176"/>
                    <a:pt x="272" y="178"/>
                    <a:pt x="272" y="177"/>
                  </a:cubicBezTo>
                  <a:cubicBezTo>
                    <a:pt x="272" y="176"/>
                    <a:pt x="272" y="177"/>
                    <a:pt x="272" y="175"/>
                  </a:cubicBezTo>
                  <a:cubicBezTo>
                    <a:pt x="271" y="174"/>
                    <a:pt x="272" y="173"/>
                    <a:pt x="272" y="172"/>
                  </a:cubicBezTo>
                  <a:cubicBezTo>
                    <a:pt x="271" y="171"/>
                    <a:pt x="270" y="169"/>
                    <a:pt x="270" y="168"/>
                  </a:cubicBezTo>
                  <a:cubicBezTo>
                    <a:pt x="270" y="168"/>
                    <a:pt x="271" y="167"/>
                    <a:pt x="272" y="167"/>
                  </a:cubicBezTo>
                  <a:cubicBezTo>
                    <a:pt x="273" y="167"/>
                    <a:pt x="272" y="166"/>
                    <a:pt x="273" y="167"/>
                  </a:cubicBezTo>
                  <a:cubicBezTo>
                    <a:pt x="274" y="168"/>
                    <a:pt x="274" y="169"/>
                    <a:pt x="275" y="169"/>
                  </a:cubicBezTo>
                  <a:cubicBezTo>
                    <a:pt x="276" y="169"/>
                    <a:pt x="276" y="169"/>
                    <a:pt x="276" y="169"/>
                  </a:cubicBezTo>
                  <a:cubicBezTo>
                    <a:pt x="276" y="170"/>
                    <a:pt x="277" y="171"/>
                    <a:pt x="277" y="172"/>
                  </a:cubicBezTo>
                  <a:cubicBezTo>
                    <a:pt x="277" y="173"/>
                    <a:pt x="277" y="173"/>
                    <a:pt x="277" y="174"/>
                  </a:cubicBezTo>
                  <a:cubicBezTo>
                    <a:pt x="277" y="174"/>
                    <a:pt x="279" y="177"/>
                    <a:pt x="279" y="177"/>
                  </a:cubicBezTo>
                  <a:cubicBezTo>
                    <a:pt x="279" y="177"/>
                    <a:pt x="281" y="175"/>
                    <a:pt x="281" y="175"/>
                  </a:cubicBezTo>
                  <a:cubicBezTo>
                    <a:pt x="281" y="174"/>
                    <a:pt x="281" y="173"/>
                    <a:pt x="281" y="173"/>
                  </a:cubicBezTo>
                  <a:cubicBezTo>
                    <a:pt x="281" y="172"/>
                    <a:pt x="281" y="171"/>
                    <a:pt x="281" y="171"/>
                  </a:cubicBezTo>
                  <a:cubicBezTo>
                    <a:pt x="281" y="170"/>
                    <a:pt x="278" y="167"/>
                    <a:pt x="278" y="167"/>
                  </a:cubicBezTo>
                  <a:cubicBezTo>
                    <a:pt x="278" y="167"/>
                    <a:pt x="278" y="166"/>
                    <a:pt x="279" y="165"/>
                  </a:cubicBezTo>
                  <a:cubicBezTo>
                    <a:pt x="279" y="165"/>
                    <a:pt x="280" y="164"/>
                    <a:pt x="282" y="163"/>
                  </a:cubicBezTo>
                  <a:cubicBezTo>
                    <a:pt x="276" y="150"/>
                    <a:pt x="276" y="150"/>
                    <a:pt x="276" y="150"/>
                  </a:cubicBezTo>
                  <a:cubicBezTo>
                    <a:pt x="270" y="147"/>
                    <a:pt x="270" y="147"/>
                    <a:pt x="270" y="147"/>
                  </a:cubicBezTo>
                  <a:cubicBezTo>
                    <a:pt x="266" y="143"/>
                    <a:pt x="266" y="143"/>
                    <a:pt x="266" y="143"/>
                  </a:cubicBezTo>
                  <a:cubicBezTo>
                    <a:pt x="266" y="138"/>
                    <a:pt x="266" y="138"/>
                    <a:pt x="266" y="138"/>
                  </a:cubicBezTo>
                  <a:cubicBezTo>
                    <a:pt x="263" y="134"/>
                    <a:pt x="263" y="134"/>
                    <a:pt x="263" y="134"/>
                  </a:cubicBezTo>
                  <a:cubicBezTo>
                    <a:pt x="263" y="134"/>
                    <a:pt x="264" y="131"/>
                    <a:pt x="264" y="130"/>
                  </a:cubicBezTo>
                  <a:cubicBezTo>
                    <a:pt x="265" y="129"/>
                    <a:pt x="267" y="124"/>
                    <a:pt x="267" y="124"/>
                  </a:cubicBezTo>
                  <a:cubicBezTo>
                    <a:pt x="267" y="124"/>
                    <a:pt x="266" y="120"/>
                    <a:pt x="266" y="119"/>
                  </a:cubicBezTo>
                  <a:cubicBezTo>
                    <a:pt x="266" y="118"/>
                    <a:pt x="267" y="113"/>
                    <a:pt x="267" y="113"/>
                  </a:cubicBezTo>
                  <a:cubicBezTo>
                    <a:pt x="266" y="108"/>
                    <a:pt x="266" y="108"/>
                    <a:pt x="266" y="108"/>
                  </a:cubicBezTo>
                  <a:cubicBezTo>
                    <a:pt x="254" y="94"/>
                    <a:pt x="254" y="94"/>
                    <a:pt x="254" y="94"/>
                  </a:cubicBezTo>
                  <a:cubicBezTo>
                    <a:pt x="255" y="88"/>
                    <a:pt x="255" y="88"/>
                    <a:pt x="255" y="88"/>
                  </a:cubicBezTo>
                  <a:cubicBezTo>
                    <a:pt x="255" y="88"/>
                    <a:pt x="255" y="88"/>
                    <a:pt x="255" y="88"/>
                  </a:cubicBezTo>
                  <a:close/>
                  <a:moveTo>
                    <a:pt x="165" y="710"/>
                  </a:moveTo>
                  <a:cubicBezTo>
                    <a:pt x="165" y="710"/>
                    <a:pt x="165" y="710"/>
                    <a:pt x="165" y="710"/>
                  </a:cubicBezTo>
                  <a:cubicBezTo>
                    <a:pt x="166" y="702"/>
                    <a:pt x="166" y="702"/>
                    <a:pt x="166" y="702"/>
                  </a:cubicBezTo>
                  <a:cubicBezTo>
                    <a:pt x="166" y="702"/>
                    <a:pt x="164" y="699"/>
                    <a:pt x="164" y="699"/>
                  </a:cubicBezTo>
                  <a:cubicBezTo>
                    <a:pt x="164" y="698"/>
                    <a:pt x="163" y="696"/>
                    <a:pt x="163" y="693"/>
                  </a:cubicBezTo>
                  <a:cubicBezTo>
                    <a:pt x="164" y="690"/>
                    <a:pt x="164" y="689"/>
                    <a:pt x="165" y="687"/>
                  </a:cubicBezTo>
                  <a:cubicBezTo>
                    <a:pt x="165" y="685"/>
                    <a:pt x="167" y="684"/>
                    <a:pt x="167" y="682"/>
                  </a:cubicBezTo>
                  <a:cubicBezTo>
                    <a:pt x="167" y="679"/>
                    <a:pt x="167" y="678"/>
                    <a:pt x="168" y="676"/>
                  </a:cubicBezTo>
                  <a:cubicBezTo>
                    <a:pt x="168" y="674"/>
                    <a:pt x="169" y="672"/>
                    <a:pt x="170" y="672"/>
                  </a:cubicBezTo>
                  <a:cubicBezTo>
                    <a:pt x="170" y="671"/>
                    <a:pt x="172" y="667"/>
                    <a:pt x="172" y="667"/>
                  </a:cubicBezTo>
                  <a:cubicBezTo>
                    <a:pt x="173" y="662"/>
                    <a:pt x="173" y="662"/>
                    <a:pt x="173" y="662"/>
                  </a:cubicBezTo>
                  <a:cubicBezTo>
                    <a:pt x="173" y="662"/>
                    <a:pt x="175" y="657"/>
                    <a:pt x="175" y="656"/>
                  </a:cubicBezTo>
                  <a:cubicBezTo>
                    <a:pt x="175" y="655"/>
                    <a:pt x="174" y="651"/>
                    <a:pt x="174" y="650"/>
                  </a:cubicBezTo>
                  <a:cubicBezTo>
                    <a:pt x="175" y="649"/>
                    <a:pt x="177" y="647"/>
                    <a:pt x="177" y="647"/>
                  </a:cubicBezTo>
                  <a:cubicBezTo>
                    <a:pt x="180" y="647"/>
                    <a:pt x="180" y="647"/>
                    <a:pt x="180" y="647"/>
                  </a:cubicBezTo>
                  <a:cubicBezTo>
                    <a:pt x="180" y="647"/>
                    <a:pt x="180" y="650"/>
                    <a:pt x="179" y="651"/>
                  </a:cubicBezTo>
                  <a:cubicBezTo>
                    <a:pt x="178" y="651"/>
                    <a:pt x="177" y="652"/>
                    <a:pt x="177" y="652"/>
                  </a:cubicBezTo>
                  <a:cubicBezTo>
                    <a:pt x="177" y="653"/>
                    <a:pt x="179" y="655"/>
                    <a:pt x="179" y="655"/>
                  </a:cubicBezTo>
                  <a:cubicBezTo>
                    <a:pt x="179" y="659"/>
                    <a:pt x="179" y="659"/>
                    <a:pt x="179" y="659"/>
                  </a:cubicBezTo>
                  <a:cubicBezTo>
                    <a:pt x="177" y="663"/>
                    <a:pt x="177" y="663"/>
                    <a:pt x="177" y="663"/>
                  </a:cubicBezTo>
                  <a:cubicBezTo>
                    <a:pt x="175" y="668"/>
                    <a:pt x="175" y="668"/>
                    <a:pt x="175" y="668"/>
                  </a:cubicBezTo>
                  <a:cubicBezTo>
                    <a:pt x="175" y="673"/>
                    <a:pt x="175" y="673"/>
                    <a:pt x="175" y="673"/>
                  </a:cubicBezTo>
                  <a:cubicBezTo>
                    <a:pt x="174" y="676"/>
                    <a:pt x="174" y="676"/>
                    <a:pt x="174" y="676"/>
                  </a:cubicBezTo>
                  <a:cubicBezTo>
                    <a:pt x="173" y="679"/>
                    <a:pt x="173" y="679"/>
                    <a:pt x="173" y="679"/>
                  </a:cubicBezTo>
                  <a:cubicBezTo>
                    <a:pt x="171" y="685"/>
                    <a:pt x="171" y="685"/>
                    <a:pt x="171" y="685"/>
                  </a:cubicBezTo>
                  <a:cubicBezTo>
                    <a:pt x="172" y="690"/>
                    <a:pt x="172" y="690"/>
                    <a:pt x="172" y="690"/>
                  </a:cubicBezTo>
                  <a:cubicBezTo>
                    <a:pt x="169" y="696"/>
                    <a:pt x="169" y="696"/>
                    <a:pt x="169" y="696"/>
                  </a:cubicBezTo>
                  <a:cubicBezTo>
                    <a:pt x="169" y="696"/>
                    <a:pt x="169" y="699"/>
                    <a:pt x="169" y="700"/>
                  </a:cubicBezTo>
                  <a:cubicBezTo>
                    <a:pt x="169" y="701"/>
                    <a:pt x="169" y="707"/>
                    <a:pt x="169" y="707"/>
                  </a:cubicBezTo>
                  <a:cubicBezTo>
                    <a:pt x="169" y="707"/>
                    <a:pt x="169" y="710"/>
                    <a:pt x="168" y="710"/>
                  </a:cubicBezTo>
                  <a:cubicBezTo>
                    <a:pt x="167" y="710"/>
                    <a:pt x="165" y="710"/>
                    <a:pt x="165" y="710"/>
                  </a:cubicBezTo>
                  <a:close/>
                  <a:moveTo>
                    <a:pt x="206" y="649"/>
                  </a:moveTo>
                  <a:cubicBezTo>
                    <a:pt x="206" y="649"/>
                    <a:pt x="206" y="649"/>
                    <a:pt x="206" y="649"/>
                  </a:cubicBezTo>
                  <a:cubicBezTo>
                    <a:pt x="205" y="647"/>
                    <a:pt x="205" y="647"/>
                    <a:pt x="205" y="647"/>
                  </a:cubicBezTo>
                  <a:cubicBezTo>
                    <a:pt x="208" y="646"/>
                    <a:pt x="208" y="646"/>
                    <a:pt x="208" y="646"/>
                  </a:cubicBezTo>
                  <a:cubicBezTo>
                    <a:pt x="208" y="646"/>
                    <a:pt x="207" y="642"/>
                    <a:pt x="207" y="641"/>
                  </a:cubicBezTo>
                  <a:cubicBezTo>
                    <a:pt x="207" y="640"/>
                    <a:pt x="206" y="641"/>
                    <a:pt x="205" y="639"/>
                  </a:cubicBezTo>
                  <a:cubicBezTo>
                    <a:pt x="204" y="638"/>
                    <a:pt x="204" y="635"/>
                    <a:pt x="204" y="635"/>
                  </a:cubicBezTo>
                  <a:cubicBezTo>
                    <a:pt x="204" y="634"/>
                    <a:pt x="205" y="631"/>
                    <a:pt x="205" y="631"/>
                  </a:cubicBezTo>
                  <a:cubicBezTo>
                    <a:pt x="205" y="631"/>
                    <a:pt x="208" y="627"/>
                    <a:pt x="210" y="625"/>
                  </a:cubicBezTo>
                  <a:cubicBezTo>
                    <a:pt x="213" y="622"/>
                    <a:pt x="212" y="622"/>
                    <a:pt x="212" y="620"/>
                  </a:cubicBezTo>
                  <a:cubicBezTo>
                    <a:pt x="211" y="619"/>
                    <a:pt x="213" y="618"/>
                    <a:pt x="213" y="618"/>
                  </a:cubicBezTo>
                  <a:cubicBezTo>
                    <a:pt x="216" y="615"/>
                    <a:pt x="216" y="615"/>
                    <a:pt x="216" y="615"/>
                  </a:cubicBezTo>
                  <a:cubicBezTo>
                    <a:pt x="218" y="610"/>
                    <a:pt x="218" y="610"/>
                    <a:pt x="218" y="610"/>
                  </a:cubicBezTo>
                  <a:cubicBezTo>
                    <a:pt x="218" y="610"/>
                    <a:pt x="221" y="613"/>
                    <a:pt x="221" y="613"/>
                  </a:cubicBezTo>
                  <a:cubicBezTo>
                    <a:pt x="222" y="613"/>
                    <a:pt x="222" y="612"/>
                    <a:pt x="222" y="611"/>
                  </a:cubicBezTo>
                  <a:cubicBezTo>
                    <a:pt x="222" y="610"/>
                    <a:pt x="224" y="610"/>
                    <a:pt x="224" y="610"/>
                  </a:cubicBezTo>
                  <a:cubicBezTo>
                    <a:pt x="225" y="610"/>
                    <a:pt x="228" y="609"/>
                    <a:pt x="228" y="609"/>
                  </a:cubicBezTo>
                  <a:cubicBezTo>
                    <a:pt x="229" y="607"/>
                    <a:pt x="229" y="607"/>
                    <a:pt x="229" y="607"/>
                  </a:cubicBezTo>
                  <a:cubicBezTo>
                    <a:pt x="229" y="607"/>
                    <a:pt x="233" y="606"/>
                    <a:pt x="235" y="607"/>
                  </a:cubicBezTo>
                  <a:cubicBezTo>
                    <a:pt x="236" y="608"/>
                    <a:pt x="234" y="608"/>
                    <a:pt x="234" y="609"/>
                  </a:cubicBezTo>
                  <a:cubicBezTo>
                    <a:pt x="234" y="610"/>
                    <a:pt x="234" y="610"/>
                    <a:pt x="234" y="611"/>
                  </a:cubicBezTo>
                  <a:cubicBezTo>
                    <a:pt x="234" y="612"/>
                    <a:pt x="233" y="613"/>
                    <a:pt x="230" y="613"/>
                  </a:cubicBezTo>
                  <a:cubicBezTo>
                    <a:pt x="227" y="614"/>
                    <a:pt x="229" y="616"/>
                    <a:pt x="229" y="616"/>
                  </a:cubicBezTo>
                  <a:cubicBezTo>
                    <a:pt x="229" y="616"/>
                    <a:pt x="229" y="620"/>
                    <a:pt x="229" y="620"/>
                  </a:cubicBezTo>
                  <a:cubicBezTo>
                    <a:pt x="228" y="621"/>
                    <a:pt x="226" y="623"/>
                    <a:pt x="224" y="623"/>
                  </a:cubicBezTo>
                  <a:cubicBezTo>
                    <a:pt x="223" y="624"/>
                    <a:pt x="223" y="626"/>
                    <a:pt x="223" y="626"/>
                  </a:cubicBezTo>
                  <a:cubicBezTo>
                    <a:pt x="223" y="627"/>
                    <a:pt x="224" y="629"/>
                    <a:pt x="224" y="631"/>
                  </a:cubicBezTo>
                  <a:cubicBezTo>
                    <a:pt x="224" y="632"/>
                    <a:pt x="224" y="632"/>
                    <a:pt x="225" y="634"/>
                  </a:cubicBezTo>
                  <a:cubicBezTo>
                    <a:pt x="225" y="635"/>
                    <a:pt x="227" y="635"/>
                    <a:pt x="228" y="635"/>
                  </a:cubicBezTo>
                  <a:cubicBezTo>
                    <a:pt x="228" y="636"/>
                    <a:pt x="230" y="638"/>
                    <a:pt x="229" y="639"/>
                  </a:cubicBezTo>
                  <a:cubicBezTo>
                    <a:pt x="228" y="640"/>
                    <a:pt x="227" y="641"/>
                    <a:pt x="226" y="641"/>
                  </a:cubicBezTo>
                  <a:cubicBezTo>
                    <a:pt x="226" y="642"/>
                    <a:pt x="224" y="645"/>
                    <a:pt x="224" y="645"/>
                  </a:cubicBezTo>
                  <a:cubicBezTo>
                    <a:pt x="224" y="645"/>
                    <a:pt x="225" y="647"/>
                    <a:pt x="224" y="649"/>
                  </a:cubicBezTo>
                  <a:cubicBezTo>
                    <a:pt x="224" y="651"/>
                    <a:pt x="222" y="650"/>
                    <a:pt x="221" y="651"/>
                  </a:cubicBezTo>
                  <a:cubicBezTo>
                    <a:pt x="221" y="651"/>
                    <a:pt x="218" y="654"/>
                    <a:pt x="218" y="654"/>
                  </a:cubicBezTo>
                  <a:cubicBezTo>
                    <a:pt x="217" y="654"/>
                    <a:pt x="216" y="658"/>
                    <a:pt x="216" y="660"/>
                  </a:cubicBezTo>
                  <a:cubicBezTo>
                    <a:pt x="216" y="661"/>
                    <a:pt x="216" y="663"/>
                    <a:pt x="216" y="664"/>
                  </a:cubicBezTo>
                  <a:cubicBezTo>
                    <a:pt x="216" y="665"/>
                    <a:pt x="216" y="664"/>
                    <a:pt x="214" y="667"/>
                  </a:cubicBezTo>
                  <a:cubicBezTo>
                    <a:pt x="211" y="670"/>
                    <a:pt x="212" y="668"/>
                    <a:pt x="209" y="667"/>
                  </a:cubicBezTo>
                  <a:cubicBezTo>
                    <a:pt x="205" y="667"/>
                    <a:pt x="209" y="666"/>
                    <a:pt x="210" y="664"/>
                  </a:cubicBezTo>
                  <a:cubicBezTo>
                    <a:pt x="211" y="662"/>
                    <a:pt x="212" y="660"/>
                    <a:pt x="212" y="660"/>
                  </a:cubicBezTo>
                  <a:cubicBezTo>
                    <a:pt x="211" y="656"/>
                    <a:pt x="211" y="656"/>
                    <a:pt x="211" y="656"/>
                  </a:cubicBezTo>
                  <a:cubicBezTo>
                    <a:pt x="209" y="653"/>
                    <a:pt x="209" y="653"/>
                    <a:pt x="209" y="653"/>
                  </a:cubicBezTo>
                  <a:lnTo>
                    <a:pt x="206" y="649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87" name="Freeform 96">
              <a:extLst>
                <a:ext uri="{FF2B5EF4-FFF2-40B4-BE49-F238E27FC236}">
                  <a16:creationId xmlns:a16="http://schemas.microsoft.com/office/drawing/2014/main" id="{8DFE9F50-F270-454E-90BA-49095310586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86242" y="235948"/>
              <a:ext cx="1226964" cy="1680165"/>
            </a:xfrm>
            <a:custGeom>
              <a:avLst/>
              <a:gdLst>
                <a:gd name="T0" fmla="*/ 383 w 538"/>
                <a:gd name="T1" fmla="*/ 61 h 760"/>
                <a:gd name="T2" fmla="*/ 367 w 538"/>
                <a:gd name="T3" fmla="*/ 127 h 760"/>
                <a:gd name="T4" fmla="*/ 435 w 538"/>
                <a:gd name="T5" fmla="*/ 150 h 760"/>
                <a:gd name="T6" fmla="*/ 438 w 538"/>
                <a:gd name="T7" fmla="*/ 149 h 760"/>
                <a:gd name="T8" fmla="*/ 438 w 538"/>
                <a:gd name="T9" fmla="*/ 148 h 760"/>
                <a:gd name="T10" fmla="*/ 443 w 538"/>
                <a:gd name="T11" fmla="*/ 86 h 760"/>
                <a:gd name="T12" fmla="*/ 500 w 538"/>
                <a:gd name="T13" fmla="*/ 70 h 760"/>
                <a:gd name="T14" fmla="*/ 509 w 538"/>
                <a:gd name="T15" fmla="*/ 106 h 760"/>
                <a:gd name="T16" fmla="*/ 499 w 538"/>
                <a:gd name="T17" fmla="*/ 50 h 760"/>
                <a:gd name="T18" fmla="*/ 468 w 538"/>
                <a:gd name="T19" fmla="*/ 9 h 760"/>
                <a:gd name="T20" fmla="*/ 444 w 538"/>
                <a:gd name="T21" fmla="*/ 21 h 760"/>
                <a:gd name="T22" fmla="*/ 425 w 538"/>
                <a:gd name="T23" fmla="*/ 23 h 760"/>
                <a:gd name="T24" fmla="*/ 400 w 538"/>
                <a:gd name="T25" fmla="*/ 33 h 760"/>
                <a:gd name="T26" fmla="*/ 377 w 538"/>
                <a:gd name="T27" fmla="*/ 69 h 760"/>
                <a:gd name="T28" fmla="*/ 361 w 538"/>
                <a:gd name="T29" fmla="*/ 85 h 760"/>
                <a:gd name="T30" fmla="*/ 328 w 538"/>
                <a:gd name="T31" fmla="*/ 96 h 760"/>
                <a:gd name="T32" fmla="*/ 298 w 538"/>
                <a:gd name="T33" fmla="*/ 115 h 760"/>
                <a:gd name="T34" fmla="*/ 281 w 538"/>
                <a:gd name="T35" fmla="*/ 161 h 760"/>
                <a:gd name="T36" fmla="*/ 241 w 538"/>
                <a:gd name="T37" fmla="*/ 187 h 760"/>
                <a:gd name="T38" fmla="*/ 235 w 538"/>
                <a:gd name="T39" fmla="*/ 201 h 760"/>
                <a:gd name="T40" fmla="*/ 241 w 538"/>
                <a:gd name="T41" fmla="*/ 223 h 760"/>
                <a:gd name="T42" fmla="*/ 235 w 538"/>
                <a:gd name="T43" fmla="*/ 256 h 760"/>
                <a:gd name="T44" fmla="*/ 219 w 538"/>
                <a:gd name="T45" fmla="*/ 306 h 760"/>
                <a:gd name="T46" fmla="*/ 193 w 538"/>
                <a:gd name="T47" fmla="*/ 362 h 760"/>
                <a:gd name="T48" fmla="*/ 174 w 538"/>
                <a:gd name="T49" fmla="*/ 390 h 760"/>
                <a:gd name="T50" fmla="*/ 145 w 538"/>
                <a:gd name="T51" fmla="*/ 436 h 760"/>
                <a:gd name="T52" fmla="*/ 139 w 538"/>
                <a:gd name="T53" fmla="*/ 456 h 760"/>
                <a:gd name="T54" fmla="*/ 97 w 538"/>
                <a:gd name="T55" fmla="*/ 474 h 760"/>
                <a:gd name="T56" fmla="*/ 59 w 538"/>
                <a:gd name="T57" fmla="*/ 500 h 760"/>
                <a:gd name="T58" fmla="*/ 24 w 538"/>
                <a:gd name="T59" fmla="*/ 527 h 760"/>
                <a:gd name="T60" fmla="*/ 14 w 538"/>
                <a:gd name="T61" fmla="*/ 551 h 760"/>
                <a:gd name="T62" fmla="*/ 4 w 538"/>
                <a:gd name="T63" fmla="*/ 599 h 760"/>
                <a:gd name="T64" fmla="*/ 13 w 538"/>
                <a:gd name="T65" fmla="*/ 650 h 760"/>
                <a:gd name="T66" fmla="*/ 22 w 538"/>
                <a:gd name="T67" fmla="*/ 686 h 760"/>
                <a:gd name="T68" fmla="*/ 33 w 538"/>
                <a:gd name="T69" fmla="*/ 742 h 760"/>
                <a:gd name="T70" fmla="*/ 96 w 538"/>
                <a:gd name="T71" fmla="*/ 747 h 760"/>
                <a:gd name="T72" fmla="*/ 173 w 538"/>
                <a:gd name="T73" fmla="*/ 704 h 760"/>
                <a:gd name="T74" fmla="*/ 188 w 538"/>
                <a:gd name="T75" fmla="*/ 671 h 760"/>
                <a:gd name="T76" fmla="*/ 193 w 538"/>
                <a:gd name="T77" fmla="*/ 655 h 760"/>
                <a:gd name="T78" fmla="*/ 193 w 538"/>
                <a:gd name="T79" fmla="*/ 655 h 760"/>
                <a:gd name="T80" fmla="*/ 207 w 538"/>
                <a:gd name="T81" fmla="*/ 644 h 760"/>
                <a:gd name="T82" fmla="*/ 212 w 538"/>
                <a:gd name="T83" fmla="*/ 590 h 760"/>
                <a:gd name="T84" fmla="*/ 213 w 538"/>
                <a:gd name="T85" fmla="*/ 589 h 760"/>
                <a:gd name="T86" fmla="*/ 213 w 538"/>
                <a:gd name="T87" fmla="*/ 586 h 760"/>
                <a:gd name="T88" fmla="*/ 213 w 538"/>
                <a:gd name="T89" fmla="*/ 584 h 760"/>
                <a:gd name="T90" fmla="*/ 214 w 538"/>
                <a:gd name="T91" fmla="*/ 582 h 760"/>
                <a:gd name="T92" fmla="*/ 189 w 538"/>
                <a:gd name="T93" fmla="*/ 510 h 760"/>
                <a:gd name="T94" fmla="*/ 231 w 538"/>
                <a:gd name="T95" fmla="*/ 427 h 760"/>
                <a:gd name="T96" fmla="*/ 240 w 538"/>
                <a:gd name="T97" fmla="*/ 314 h 760"/>
                <a:gd name="T98" fmla="*/ 275 w 538"/>
                <a:gd name="T99" fmla="*/ 228 h 760"/>
                <a:gd name="T100" fmla="*/ 275 w 538"/>
                <a:gd name="T101" fmla="*/ 220 h 760"/>
                <a:gd name="T102" fmla="*/ 275 w 538"/>
                <a:gd name="T103" fmla="*/ 218 h 760"/>
                <a:gd name="T104" fmla="*/ 276 w 538"/>
                <a:gd name="T105" fmla="*/ 217 h 760"/>
                <a:gd name="T106" fmla="*/ 277 w 538"/>
                <a:gd name="T107" fmla="*/ 215 h 760"/>
                <a:gd name="T108" fmla="*/ 302 w 538"/>
                <a:gd name="T109" fmla="*/ 202 h 760"/>
                <a:gd name="T110" fmla="*/ 342 w 538"/>
                <a:gd name="T111" fmla="*/ 142 h 760"/>
                <a:gd name="T112" fmla="*/ 360 w 538"/>
                <a:gd name="T113" fmla="*/ 125 h 760"/>
                <a:gd name="T114" fmla="*/ 361 w 538"/>
                <a:gd name="T115" fmla="*/ 125 h 760"/>
                <a:gd name="T116" fmla="*/ 363 w 538"/>
                <a:gd name="T117" fmla="*/ 125 h 7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38" h="760">
                  <a:moveTo>
                    <a:pt x="370" y="57"/>
                  </a:moveTo>
                  <a:cubicBezTo>
                    <a:pt x="368" y="57"/>
                    <a:pt x="365" y="58"/>
                    <a:pt x="365" y="56"/>
                  </a:cubicBezTo>
                  <a:cubicBezTo>
                    <a:pt x="365" y="55"/>
                    <a:pt x="362" y="52"/>
                    <a:pt x="362" y="52"/>
                  </a:cubicBezTo>
                  <a:cubicBezTo>
                    <a:pt x="362" y="51"/>
                    <a:pt x="360" y="49"/>
                    <a:pt x="363" y="48"/>
                  </a:cubicBezTo>
                  <a:cubicBezTo>
                    <a:pt x="365" y="46"/>
                    <a:pt x="372" y="43"/>
                    <a:pt x="373" y="43"/>
                  </a:cubicBezTo>
                  <a:cubicBezTo>
                    <a:pt x="373" y="43"/>
                    <a:pt x="376" y="38"/>
                    <a:pt x="377" y="37"/>
                  </a:cubicBezTo>
                  <a:cubicBezTo>
                    <a:pt x="378" y="37"/>
                    <a:pt x="384" y="37"/>
                    <a:pt x="384" y="37"/>
                  </a:cubicBezTo>
                  <a:cubicBezTo>
                    <a:pt x="384" y="37"/>
                    <a:pt x="385" y="38"/>
                    <a:pt x="387" y="38"/>
                  </a:cubicBezTo>
                  <a:cubicBezTo>
                    <a:pt x="389" y="39"/>
                    <a:pt x="393" y="36"/>
                    <a:pt x="391" y="39"/>
                  </a:cubicBezTo>
                  <a:cubicBezTo>
                    <a:pt x="388" y="41"/>
                    <a:pt x="387" y="42"/>
                    <a:pt x="386" y="42"/>
                  </a:cubicBezTo>
                  <a:cubicBezTo>
                    <a:pt x="385" y="43"/>
                    <a:pt x="380" y="47"/>
                    <a:pt x="380" y="49"/>
                  </a:cubicBezTo>
                  <a:cubicBezTo>
                    <a:pt x="379" y="51"/>
                    <a:pt x="380" y="51"/>
                    <a:pt x="379" y="52"/>
                  </a:cubicBezTo>
                  <a:cubicBezTo>
                    <a:pt x="377" y="53"/>
                    <a:pt x="371" y="56"/>
                    <a:pt x="370" y="57"/>
                  </a:cubicBezTo>
                  <a:close/>
                  <a:moveTo>
                    <a:pt x="383" y="61"/>
                  </a:moveTo>
                  <a:cubicBezTo>
                    <a:pt x="383" y="61"/>
                    <a:pt x="383" y="61"/>
                    <a:pt x="383" y="61"/>
                  </a:cubicBezTo>
                  <a:cubicBezTo>
                    <a:pt x="383" y="61"/>
                    <a:pt x="386" y="62"/>
                    <a:pt x="386" y="61"/>
                  </a:cubicBezTo>
                  <a:cubicBezTo>
                    <a:pt x="386" y="61"/>
                    <a:pt x="387" y="59"/>
                    <a:pt x="387" y="56"/>
                  </a:cubicBezTo>
                  <a:cubicBezTo>
                    <a:pt x="388" y="53"/>
                    <a:pt x="390" y="53"/>
                    <a:pt x="391" y="52"/>
                  </a:cubicBezTo>
                  <a:cubicBezTo>
                    <a:pt x="392" y="51"/>
                    <a:pt x="391" y="51"/>
                    <a:pt x="392" y="49"/>
                  </a:cubicBezTo>
                  <a:cubicBezTo>
                    <a:pt x="392" y="47"/>
                    <a:pt x="391" y="47"/>
                    <a:pt x="389" y="46"/>
                  </a:cubicBezTo>
                  <a:cubicBezTo>
                    <a:pt x="386" y="46"/>
                    <a:pt x="386" y="48"/>
                    <a:pt x="384" y="48"/>
                  </a:cubicBezTo>
                  <a:cubicBezTo>
                    <a:pt x="383" y="49"/>
                    <a:pt x="383" y="51"/>
                    <a:pt x="384" y="52"/>
                  </a:cubicBezTo>
                  <a:cubicBezTo>
                    <a:pt x="384" y="53"/>
                    <a:pt x="382" y="54"/>
                    <a:pt x="380" y="55"/>
                  </a:cubicBezTo>
                  <a:cubicBezTo>
                    <a:pt x="378" y="57"/>
                    <a:pt x="378" y="59"/>
                    <a:pt x="378" y="59"/>
                  </a:cubicBezTo>
                  <a:cubicBezTo>
                    <a:pt x="383" y="61"/>
                    <a:pt x="383" y="61"/>
                    <a:pt x="383" y="61"/>
                  </a:cubicBezTo>
                  <a:close/>
                  <a:moveTo>
                    <a:pt x="363" y="126"/>
                  </a:moveTo>
                  <a:cubicBezTo>
                    <a:pt x="363" y="126"/>
                    <a:pt x="363" y="126"/>
                    <a:pt x="363" y="126"/>
                  </a:cubicBezTo>
                  <a:cubicBezTo>
                    <a:pt x="367" y="127"/>
                    <a:pt x="367" y="127"/>
                    <a:pt x="367" y="127"/>
                  </a:cubicBezTo>
                  <a:cubicBezTo>
                    <a:pt x="374" y="135"/>
                    <a:pt x="374" y="135"/>
                    <a:pt x="374" y="135"/>
                  </a:cubicBezTo>
                  <a:cubicBezTo>
                    <a:pt x="380" y="142"/>
                    <a:pt x="380" y="142"/>
                    <a:pt x="380" y="142"/>
                  </a:cubicBezTo>
                  <a:cubicBezTo>
                    <a:pt x="380" y="142"/>
                    <a:pt x="389" y="149"/>
                    <a:pt x="391" y="150"/>
                  </a:cubicBezTo>
                  <a:cubicBezTo>
                    <a:pt x="393" y="151"/>
                    <a:pt x="404" y="153"/>
                    <a:pt x="405" y="154"/>
                  </a:cubicBezTo>
                  <a:cubicBezTo>
                    <a:pt x="408" y="150"/>
                    <a:pt x="408" y="150"/>
                    <a:pt x="408" y="150"/>
                  </a:cubicBezTo>
                  <a:cubicBezTo>
                    <a:pt x="412" y="147"/>
                    <a:pt x="412" y="147"/>
                    <a:pt x="412" y="147"/>
                  </a:cubicBezTo>
                  <a:cubicBezTo>
                    <a:pt x="411" y="145"/>
                    <a:pt x="411" y="145"/>
                    <a:pt x="411" y="145"/>
                  </a:cubicBezTo>
                  <a:cubicBezTo>
                    <a:pt x="416" y="142"/>
                    <a:pt x="416" y="142"/>
                    <a:pt x="416" y="142"/>
                  </a:cubicBezTo>
                  <a:cubicBezTo>
                    <a:pt x="420" y="145"/>
                    <a:pt x="420" y="145"/>
                    <a:pt x="420" y="145"/>
                  </a:cubicBezTo>
                  <a:cubicBezTo>
                    <a:pt x="430" y="147"/>
                    <a:pt x="430" y="147"/>
                    <a:pt x="430" y="147"/>
                  </a:cubicBezTo>
                  <a:cubicBezTo>
                    <a:pt x="434" y="150"/>
                    <a:pt x="434" y="150"/>
                    <a:pt x="434" y="150"/>
                  </a:cubicBezTo>
                  <a:cubicBezTo>
                    <a:pt x="434" y="150"/>
                    <a:pt x="434" y="150"/>
                    <a:pt x="435" y="150"/>
                  </a:cubicBezTo>
                  <a:cubicBezTo>
                    <a:pt x="435" y="150"/>
                    <a:pt x="435" y="150"/>
                    <a:pt x="435" y="150"/>
                  </a:cubicBezTo>
                  <a:cubicBezTo>
                    <a:pt x="435" y="150"/>
                    <a:pt x="435" y="150"/>
                    <a:pt x="435" y="150"/>
                  </a:cubicBezTo>
                  <a:cubicBezTo>
                    <a:pt x="436" y="149"/>
                    <a:pt x="436" y="149"/>
                    <a:pt x="436" y="149"/>
                  </a:cubicBezTo>
                  <a:cubicBezTo>
                    <a:pt x="436" y="149"/>
                    <a:pt x="436" y="149"/>
                    <a:pt x="436" y="149"/>
                  </a:cubicBezTo>
                  <a:cubicBezTo>
                    <a:pt x="436" y="149"/>
                    <a:pt x="436" y="149"/>
                    <a:pt x="436" y="149"/>
                  </a:cubicBezTo>
                  <a:cubicBezTo>
                    <a:pt x="436" y="149"/>
                    <a:pt x="436" y="149"/>
                    <a:pt x="436" y="149"/>
                  </a:cubicBezTo>
                  <a:cubicBezTo>
                    <a:pt x="436" y="149"/>
                    <a:pt x="437" y="149"/>
                    <a:pt x="437" y="149"/>
                  </a:cubicBezTo>
                  <a:cubicBezTo>
                    <a:pt x="437" y="149"/>
                    <a:pt x="437" y="149"/>
                    <a:pt x="437" y="149"/>
                  </a:cubicBezTo>
                  <a:cubicBezTo>
                    <a:pt x="437" y="149"/>
                    <a:pt x="437" y="149"/>
                    <a:pt x="437" y="149"/>
                  </a:cubicBezTo>
                  <a:cubicBezTo>
                    <a:pt x="437" y="149"/>
                    <a:pt x="437" y="149"/>
                    <a:pt x="437" y="149"/>
                  </a:cubicBezTo>
                  <a:cubicBezTo>
                    <a:pt x="437" y="149"/>
                    <a:pt x="437" y="149"/>
                    <a:pt x="437" y="149"/>
                  </a:cubicBezTo>
                  <a:cubicBezTo>
                    <a:pt x="438" y="149"/>
                    <a:pt x="438" y="149"/>
                    <a:pt x="438" y="149"/>
                  </a:cubicBezTo>
                  <a:cubicBezTo>
                    <a:pt x="438" y="149"/>
                    <a:pt x="438" y="149"/>
                    <a:pt x="438" y="149"/>
                  </a:cubicBezTo>
                  <a:cubicBezTo>
                    <a:pt x="438" y="149"/>
                    <a:pt x="438" y="149"/>
                    <a:pt x="438" y="149"/>
                  </a:cubicBezTo>
                  <a:cubicBezTo>
                    <a:pt x="438" y="149"/>
                    <a:pt x="438" y="149"/>
                    <a:pt x="438" y="149"/>
                  </a:cubicBezTo>
                  <a:cubicBezTo>
                    <a:pt x="438" y="149"/>
                    <a:pt x="438" y="149"/>
                    <a:pt x="438" y="149"/>
                  </a:cubicBezTo>
                  <a:cubicBezTo>
                    <a:pt x="438" y="149"/>
                    <a:pt x="438" y="149"/>
                    <a:pt x="438" y="149"/>
                  </a:cubicBezTo>
                  <a:cubicBezTo>
                    <a:pt x="438" y="149"/>
                    <a:pt x="438" y="149"/>
                    <a:pt x="438" y="149"/>
                  </a:cubicBezTo>
                  <a:cubicBezTo>
                    <a:pt x="438" y="149"/>
                    <a:pt x="438" y="149"/>
                    <a:pt x="438" y="149"/>
                  </a:cubicBezTo>
                  <a:cubicBezTo>
                    <a:pt x="438" y="149"/>
                    <a:pt x="438" y="149"/>
                    <a:pt x="438" y="149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7"/>
                    <a:pt x="438" y="147"/>
                    <a:pt x="438" y="147"/>
                  </a:cubicBezTo>
                  <a:cubicBezTo>
                    <a:pt x="438" y="146"/>
                    <a:pt x="438" y="140"/>
                    <a:pt x="438" y="140"/>
                  </a:cubicBezTo>
                  <a:cubicBezTo>
                    <a:pt x="438" y="140"/>
                    <a:pt x="435" y="138"/>
                    <a:pt x="438" y="136"/>
                  </a:cubicBezTo>
                  <a:cubicBezTo>
                    <a:pt x="441" y="133"/>
                    <a:pt x="445" y="130"/>
                    <a:pt x="445" y="130"/>
                  </a:cubicBezTo>
                  <a:cubicBezTo>
                    <a:pt x="445" y="130"/>
                    <a:pt x="447" y="129"/>
                    <a:pt x="447" y="126"/>
                  </a:cubicBezTo>
                  <a:cubicBezTo>
                    <a:pt x="447" y="123"/>
                    <a:pt x="445" y="115"/>
                    <a:pt x="445" y="115"/>
                  </a:cubicBezTo>
                  <a:cubicBezTo>
                    <a:pt x="445" y="115"/>
                    <a:pt x="443" y="110"/>
                    <a:pt x="443" y="108"/>
                  </a:cubicBezTo>
                  <a:cubicBezTo>
                    <a:pt x="445" y="96"/>
                    <a:pt x="440" y="88"/>
                    <a:pt x="443" y="86"/>
                  </a:cubicBezTo>
                  <a:cubicBezTo>
                    <a:pt x="443" y="86"/>
                    <a:pt x="443" y="86"/>
                    <a:pt x="443" y="86"/>
                  </a:cubicBezTo>
                  <a:cubicBezTo>
                    <a:pt x="443" y="86"/>
                    <a:pt x="443" y="86"/>
                    <a:pt x="443" y="86"/>
                  </a:cubicBezTo>
                  <a:cubicBezTo>
                    <a:pt x="445" y="85"/>
                    <a:pt x="445" y="85"/>
                    <a:pt x="445" y="85"/>
                  </a:cubicBezTo>
                  <a:cubicBezTo>
                    <a:pt x="448" y="83"/>
                    <a:pt x="448" y="83"/>
                    <a:pt x="448" y="83"/>
                  </a:cubicBezTo>
                  <a:cubicBezTo>
                    <a:pt x="448" y="83"/>
                    <a:pt x="448" y="82"/>
                    <a:pt x="448" y="82"/>
                  </a:cubicBezTo>
                  <a:cubicBezTo>
                    <a:pt x="448" y="77"/>
                    <a:pt x="442" y="72"/>
                    <a:pt x="449" y="71"/>
                  </a:cubicBezTo>
                  <a:cubicBezTo>
                    <a:pt x="452" y="69"/>
                    <a:pt x="452" y="69"/>
                    <a:pt x="452" y="69"/>
                  </a:cubicBezTo>
                  <a:cubicBezTo>
                    <a:pt x="461" y="69"/>
                    <a:pt x="461" y="69"/>
                    <a:pt x="461" y="69"/>
                  </a:cubicBezTo>
                  <a:cubicBezTo>
                    <a:pt x="463" y="63"/>
                    <a:pt x="463" y="63"/>
                    <a:pt x="463" y="63"/>
                  </a:cubicBezTo>
                  <a:cubicBezTo>
                    <a:pt x="467" y="59"/>
                    <a:pt x="467" y="59"/>
                    <a:pt x="467" y="59"/>
                  </a:cubicBezTo>
                  <a:cubicBezTo>
                    <a:pt x="470" y="59"/>
                    <a:pt x="474" y="58"/>
                    <a:pt x="476" y="59"/>
                  </a:cubicBezTo>
                  <a:cubicBezTo>
                    <a:pt x="478" y="62"/>
                    <a:pt x="478" y="64"/>
                    <a:pt x="482" y="65"/>
                  </a:cubicBezTo>
                  <a:cubicBezTo>
                    <a:pt x="494" y="69"/>
                    <a:pt x="494" y="69"/>
                    <a:pt x="494" y="69"/>
                  </a:cubicBezTo>
                  <a:cubicBezTo>
                    <a:pt x="500" y="70"/>
                    <a:pt x="500" y="70"/>
                    <a:pt x="500" y="70"/>
                  </a:cubicBezTo>
                  <a:cubicBezTo>
                    <a:pt x="500" y="70"/>
                    <a:pt x="500" y="70"/>
                    <a:pt x="500" y="70"/>
                  </a:cubicBezTo>
                  <a:cubicBezTo>
                    <a:pt x="501" y="70"/>
                    <a:pt x="501" y="70"/>
                    <a:pt x="501" y="70"/>
                  </a:cubicBezTo>
                  <a:cubicBezTo>
                    <a:pt x="501" y="70"/>
                    <a:pt x="501" y="70"/>
                    <a:pt x="501" y="70"/>
                  </a:cubicBezTo>
                  <a:cubicBezTo>
                    <a:pt x="503" y="72"/>
                    <a:pt x="503" y="72"/>
                    <a:pt x="503" y="72"/>
                  </a:cubicBezTo>
                  <a:cubicBezTo>
                    <a:pt x="503" y="72"/>
                    <a:pt x="503" y="72"/>
                    <a:pt x="503" y="72"/>
                  </a:cubicBezTo>
                  <a:cubicBezTo>
                    <a:pt x="503" y="72"/>
                    <a:pt x="503" y="72"/>
                    <a:pt x="503" y="72"/>
                  </a:cubicBezTo>
                  <a:cubicBezTo>
                    <a:pt x="503" y="72"/>
                    <a:pt x="503" y="72"/>
                    <a:pt x="503" y="72"/>
                  </a:cubicBezTo>
                  <a:cubicBezTo>
                    <a:pt x="503" y="74"/>
                    <a:pt x="503" y="76"/>
                    <a:pt x="504" y="77"/>
                  </a:cubicBezTo>
                  <a:cubicBezTo>
                    <a:pt x="504" y="79"/>
                    <a:pt x="505" y="82"/>
                    <a:pt x="505" y="82"/>
                  </a:cubicBezTo>
                  <a:cubicBezTo>
                    <a:pt x="505" y="82"/>
                    <a:pt x="504" y="85"/>
                    <a:pt x="504" y="87"/>
                  </a:cubicBezTo>
                  <a:cubicBezTo>
                    <a:pt x="503" y="88"/>
                    <a:pt x="503" y="91"/>
                    <a:pt x="503" y="92"/>
                  </a:cubicBezTo>
                  <a:cubicBezTo>
                    <a:pt x="503" y="93"/>
                    <a:pt x="503" y="94"/>
                    <a:pt x="503" y="95"/>
                  </a:cubicBezTo>
                  <a:cubicBezTo>
                    <a:pt x="503" y="97"/>
                    <a:pt x="504" y="100"/>
                    <a:pt x="505" y="101"/>
                  </a:cubicBezTo>
                  <a:cubicBezTo>
                    <a:pt x="505" y="102"/>
                    <a:pt x="510" y="105"/>
                    <a:pt x="510" y="105"/>
                  </a:cubicBezTo>
                  <a:cubicBezTo>
                    <a:pt x="510" y="105"/>
                    <a:pt x="510" y="105"/>
                    <a:pt x="509" y="106"/>
                  </a:cubicBezTo>
                  <a:cubicBezTo>
                    <a:pt x="509" y="106"/>
                    <a:pt x="509" y="107"/>
                    <a:pt x="510" y="107"/>
                  </a:cubicBezTo>
                  <a:cubicBezTo>
                    <a:pt x="512" y="107"/>
                    <a:pt x="515" y="106"/>
                    <a:pt x="515" y="106"/>
                  </a:cubicBezTo>
                  <a:cubicBezTo>
                    <a:pt x="515" y="106"/>
                    <a:pt x="515" y="97"/>
                    <a:pt x="514" y="94"/>
                  </a:cubicBezTo>
                  <a:cubicBezTo>
                    <a:pt x="513" y="90"/>
                    <a:pt x="518" y="86"/>
                    <a:pt x="518" y="86"/>
                  </a:cubicBezTo>
                  <a:cubicBezTo>
                    <a:pt x="525" y="79"/>
                    <a:pt x="525" y="79"/>
                    <a:pt x="525" y="79"/>
                  </a:cubicBezTo>
                  <a:cubicBezTo>
                    <a:pt x="524" y="71"/>
                    <a:pt x="524" y="71"/>
                    <a:pt x="524" y="71"/>
                  </a:cubicBezTo>
                  <a:cubicBezTo>
                    <a:pt x="532" y="72"/>
                    <a:pt x="532" y="72"/>
                    <a:pt x="532" y="72"/>
                  </a:cubicBezTo>
                  <a:cubicBezTo>
                    <a:pt x="532" y="72"/>
                    <a:pt x="538" y="69"/>
                    <a:pt x="536" y="65"/>
                  </a:cubicBezTo>
                  <a:cubicBezTo>
                    <a:pt x="534" y="60"/>
                    <a:pt x="532" y="52"/>
                    <a:pt x="530" y="54"/>
                  </a:cubicBezTo>
                  <a:cubicBezTo>
                    <a:pt x="527" y="56"/>
                    <a:pt x="522" y="62"/>
                    <a:pt x="522" y="62"/>
                  </a:cubicBezTo>
                  <a:cubicBezTo>
                    <a:pt x="521" y="52"/>
                    <a:pt x="521" y="52"/>
                    <a:pt x="521" y="52"/>
                  </a:cubicBezTo>
                  <a:cubicBezTo>
                    <a:pt x="513" y="55"/>
                    <a:pt x="513" y="55"/>
                    <a:pt x="513" y="55"/>
                  </a:cubicBezTo>
                  <a:cubicBezTo>
                    <a:pt x="505" y="53"/>
                    <a:pt x="505" y="53"/>
                    <a:pt x="505" y="53"/>
                  </a:cubicBezTo>
                  <a:cubicBezTo>
                    <a:pt x="505" y="53"/>
                    <a:pt x="502" y="49"/>
                    <a:pt x="499" y="50"/>
                  </a:cubicBezTo>
                  <a:cubicBezTo>
                    <a:pt x="496" y="50"/>
                    <a:pt x="491" y="50"/>
                    <a:pt x="491" y="50"/>
                  </a:cubicBezTo>
                  <a:cubicBezTo>
                    <a:pt x="491" y="50"/>
                    <a:pt x="487" y="47"/>
                    <a:pt x="489" y="46"/>
                  </a:cubicBezTo>
                  <a:cubicBezTo>
                    <a:pt x="492" y="46"/>
                    <a:pt x="498" y="47"/>
                    <a:pt x="501" y="46"/>
                  </a:cubicBezTo>
                  <a:cubicBezTo>
                    <a:pt x="503" y="46"/>
                    <a:pt x="519" y="42"/>
                    <a:pt x="519" y="42"/>
                  </a:cubicBezTo>
                  <a:cubicBezTo>
                    <a:pt x="520" y="35"/>
                    <a:pt x="520" y="35"/>
                    <a:pt x="520" y="35"/>
                  </a:cubicBezTo>
                  <a:cubicBezTo>
                    <a:pt x="527" y="29"/>
                    <a:pt x="527" y="29"/>
                    <a:pt x="527" y="29"/>
                  </a:cubicBezTo>
                  <a:cubicBezTo>
                    <a:pt x="515" y="20"/>
                    <a:pt x="515" y="20"/>
                    <a:pt x="515" y="20"/>
                  </a:cubicBezTo>
                  <a:cubicBezTo>
                    <a:pt x="510" y="12"/>
                    <a:pt x="510" y="12"/>
                    <a:pt x="510" y="12"/>
                  </a:cubicBezTo>
                  <a:cubicBezTo>
                    <a:pt x="510" y="12"/>
                    <a:pt x="509" y="9"/>
                    <a:pt x="507" y="9"/>
                  </a:cubicBezTo>
                  <a:cubicBezTo>
                    <a:pt x="504" y="9"/>
                    <a:pt x="496" y="13"/>
                    <a:pt x="496" y="13"/>
                  </a:cubicBezTo>
                  <a:cubicBezTo>
                    <a:pt x="490" y="9"/>
                    <a:pt x="490" y="9"/>
                    <a:pt x="490" y="9"/>
                  </a:cubicBezTo>
                  <a:cubicBezTo>
                    <a:pt x="481" y="10"/>
                    <a:pt x="481" y="10"/>
                    <a:pt x="481" y="10"/>
                  </a:cubicBezTo>
                  <a:cubicBezTo>
                    <a:pt x="468" y="6"/>
                    <a:pt x="468" y="6"/>
                    <a:pt x="468" y="6"/>
                  </a:cubicBezTo>
                  <a:cubicBezTo>
                    <a:pt x="468" y="9"/>
                    <a:pt x="468" y="9"/>
                    <a:pt x="468" y="9"/>
                  </a:cubicBezTo>
                  <a:cubicBezTo>
                    <a:pt x="468" y="9"/>
                    <a:pt x="464" y="8"/>
                    <a:pt x="463" y="6"/>
                  </a:cubicBezTo>
                  <a:cubicBezTo>
                    <a:pt x="463" y="4"/>
                    <a:pt x="463" y="2"/>
                    <a:pt x="463" y="2"/>
                  </a:cubicBezTo>
                  <a:cubicBezTo>
                    <a:pt x="458" y="3"/>
                    <a:pt x="458" y="3"/>
                    <a:pt x="458" y="3"/>
                  </a:cubicBezTo>
                  <a:cubicBezTo>
                    <a:pt x="456" y="3"/>
                    <a:pt x="456" y="3"/>
                    <a:pt x="456" y="3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47" y="6"/>
                    <a:pt x="447" y="6"/>
                    <a:pt x="447" y="6"/>
                  </a:cubicBezTo>
                  <a:cubicBezTo>
                    <a:pt x="451" y="13"/>
                    <a:pt x="451" y="13"/>
                    <a:pt x="451" y="13"/>
                  </a:cubicBezTo>
                  <a:cubicBezTo>
                    <a:pt x="447" y="21"/>
                    <a:pt x="447" y="21"/>
                    <a:pt x="447" y="21"/>
                  </a:cubicBezTo>
                  <a:cubicBezTo>
                    <a:pt x="450" y="26"/>
                    <a:pt x="450" y="26"/>
                    <a:pt x="450" y="26"/>
                  </a:cubicBezTo>
                  <a:cubicBezTo>
                    <a:pt x="450" y="33"/>
                    <a:pt x="450" y="33"/>
                    <a:pt x="450" y="33"/>
                  </a:cubicBezTo>
                  <a:cubicBezTo>
                    <a:pt x="446" y="41"/>
                    <a:pt x="446" y="41"/>
                    <a:pt x="446" y="41"/>
                  </a:cubicBezTo>
                  <a:cubicBezTo>
                    <a:pt x="440" y="36"/>
                    <a:pt x="440" y="36"/>
                    <a:pt x="440" y="36"/>
                  </a:cubicBezTo>
                  <a:cubicBezTo>
                    <a:pt x="441" y="29"/>
                    <a:pt x="441" y="29"/>
                    <a:pt x="441" y="29"/>
                  </a:cubicBezTo>
                  <a:cubicBezTo>
                    <a:pt x="444" y="21"/>
                    <a:pt x="444" y="21"/>
                    <a:pt x="444" y="21"/>
                  </a:cubicBezTo>
                  <a:cubicBezTo>
                    <a:pt x="440" y="13"/>
                    <a:pt x="440" y="13"/>
                    <a:pt x="440" y="13"/>
                  </a:cubicBezTo>
                  <a:cubicBezTo>
                    <a:pt x="432" y="20"/>
                    <a:pt x="432" y="20"/>
                    <a:pt x="432" y="20"/>
                  </a:cubicBezTo>
                  <a:cubicBezTo>
                    <a:pt x="432" y="30"/>
                    <a:pt x="432" y="30"/>
                    <a:pt x="432" y="30"/>
                  </a:cubicBezTo>
                  <a:cubicBezTo>
                    <a:pt x="428" y="37"/>
                    <a:pt x="428" y="37"/>
                    <a:pt x="428" y="37"/>
                  </a:cubicBezTo>
                  <a:cubicBezTo>
                    <a:pt x="428" y="46"/>
                    <a:pt x="428" y="46"/>
                    <a:pt x="428" y="46"/>
                  </a:cubicBezTo>
                  <a:cubicBezTo>
                    <a:pt x="426" y="53"/>
                    <a:pt x="426" y="53"/>
                    <a:pt x="426" y="53"/>
                  </a:cubicBezTo>
                  <a:cubicBezTo>
                    <a:pt x="425" y="62"/>
                    <a:pt x="425" y="62"/>
                    <a:pt x="425" y="62"/>
                  </a:cubicBezTo>
                  <a:cubicBezTo>
                    <a:pt x="425" y="62"/>
                    <a:pt x="425" y="64"/>
                    <a:pt x="423" y="64"/>
                  </a:cubicBezTo>
                  <a:cubicBezTo>
                    <a:pt x="421" y="65"/>
                    <a:pt x="417" y="63"/>
                    <a:pt x="417" y="63"/>
                  </a:cubicBezTo>
                  <a:cubicBezTo>
                    <a:pt x="417" y="50"/>
                    <a:pt x="417" y="50"/>
                    <a:pt x="417" y="50"/>
                  </a:cubicBezTo>
                  <a:cubicBezTo>
                    <a:pt x="419" y="43"/>
                    <a:pt x="419" y="43"/>
                    <a:pt x="419" y="43"/>
                  </a:cubicBezTo>
                  <a:cubicBezTo>
                    <a:pt x="422" y="37"/>
                    <a:pt x="422" y="37"/>
                    <a:pt x="422" y="37"/>
                  </a:cubicBezTo>
                  <a:cubicBezTo>
                    <a:pt x="426" y="29"/>
                    <a:pt x="426" y="29"/>
                    <a:pt x="426" y="29"/>
                  </a:cubicBezTo>
                  <a:cubicBezTo>
                    <a:pt x="426" y="29"/>
                    <a:pt x="426" y="24"/>
                    <a:pt x="425" y="23"/>
                  </a:cubicBezTo>
                  <a:cubicBezTo>
                    <a:pt x="425" y="23"/>
                    <a:pt x="423" y="22"/>
                    <a:pt x="424" y="22"/>
                  </a:cubicBezTo>
                  <a:cubicBezTo>
                    <a:pt x="424" y="21"/>
                    <a:pt x="428" y="17"/>
                    <a:pt x="428" y="17"/>
                  </a:cubicBezTo>
                  <a:cubicBezTo>
                    <a:pt x="428" y="17"/>
                    <a:pt x="428" y="14"/>
                    <a:pt x="425" y="12"/>
                  </a:cubicBezTo>
                  <a:cubicBezTo>
                    <a:pt x="423" y="11"/>
                    <a:pt x="421" y="9"/>
                    <a:pt x="419" y="10"/>
                  </a:cubicBezTo>
                  <a:cubicBezTo>
                    <a:pt x="418" y="11"/>
                    <a:pt x="413" y="13"/>
                    <a:pt x="413" y="14"/>
                  </a:cubicBezTo>
                  <a:cubicBezTo>
                    <a:pt x="412" y="15"/>
                    <a:pt x="413" y="17"/>
                    <a:pt x="414" y="18"/>
                  </a:cubicBezTo>
                  <a:cubicBezTo>
                    <a:pt x="415" y="18"/>
                    <a:pt x="416" y="19"/>
                    <a:pt x="417" y="19"/>
                  </a:cubicBezTo>
                  <a:cubicBezTo>
                    <a:pt x="417" y="20"/>
                    <a:pt x="418" y="23"/>
                    <a:pt x="417" y="24"/>
                  </a:cubicBezTo>
                  <a:cubicBezTo>
                    <a:pt x="416" y="25"/>
                    <a:pt x="417" y="28"/>
                    <a:pt x="414" y="27"/>
                  </a:cubicBezTo>
                  <a:cubicBezTo>
                    <a:pt x="412" y="26"/>
                    <a:pt x="406" y="22"/>
                    <a:pt x="406" y="22"/>
                  </a:cubicBezTo>
                  <a:cubicBezTo>
                    <a:pt x="405" y="22"/>
                    <a:pt x="406" y="18"/>
                    <a:pt x="404" y="22"/>
                  </a:cubicBezTo>
                  <a:cubicBezTo>
                    <a:pt x="402" y="25"/>
                    <a:pt x="401" y="26"/>
                    <a:pt x="402" y="28"/>
                  </a:cubicBezTo>
                  <a:cubicBezTo>
                    <a:pt x="403" y="30"/>
                    <a:pt x="404" y="30"/>
                    <a:pt x="404" y="31"/>
                  </a:cubicBezTo>
                  <a:cubicBezTo>
                    <a:pt x="404" y="32"/>
                    <a:pt x="400" y="32"/>
                    <a:pt x="400" y="33"/>
                  </a:cubicBezTo>
                  <a:cubicBezTo>
                    <a:pt x="400" y="34"/>
                    <a:pt x="399" y="35"/>
                    <a:pt x="401" y="37"/>
                  </a:cubicBezTo>
                  <a:cubicBezTo>
                    <a:pt x="403" y="38"/>
                    <a:pt x="405" y="39"/>
                    <a:pt x="405" y="39"/>
                  </a:cubicBezTo>
                  <a:cubicBezTo>
                    <a:pt x="405" y="39"/>
                    <a:pt x="407" y="42"/>
                    <a:pt x="406" y="42"/>
                  </a:cubicBezTo>
                  <a:cubicBezTo>
                    <a:pt x="406" y="43"/>
                    <a:pt x="400" y="42"/>
                    <a:pt x="400" y="43"/>
                  </a:cubicBezTo>
                  <a:cubicBezTo>
                    <a:pt x="400" y="44"/>
                    <a:pt x="400" y="46"/>
                    <a:pt x="400" y="47"/>
                  </a:cubicBezTo>
                  <a:cubicBezTo>
                    <a:pt x="400" y="48"/>
                    <a:pt x="400" y="50"/>
                    <a:pt x="400" y="50"/>
                  </a:cubicBezTo>
                  <a:cubicBezTo>
                    <a:pt x="400" y="51"/>
                    <a:pt x="396" y="51"/>
                    <a:pt x="395" y="52"/>
                  </a:cubicBezTo>
                  <a:cubicBezTo>
                    <a:pt x="393" y="53"/>
                    <a:pt x="392" y="56"/>
                    <a:pt x="392" y="58"/>
                  </a:cubicBezTo>
                  <a:cubicBezTo>
                    <a:pt x="391" y="60"/>
                    <a:pt x="391" y="62"/>
                    <a:pt x="391" y="63"/>
                  </a:cubicBezTo>
                  <a:cubicBezTo>
                    <a:pt x="391" y="64"/>
                    <a:pt x="389" y="66"/>
                    <a:pt x="389" y="66"/>
                  </a:cubicBezTo>
                  <a:cubicBezTo>
                    <a:pt x="389" y="66"/>
                    <a:pt x="389" y="67"/>
                    <a:pt x="387" y="66"/>
                  </a:cubicBezTo>
                  <a:cubicBezTo>
                    <a:pt x="385" y="66"/>
                    <a:pt x="378" y="62"/>
                    <a:pt x="377" y="62"/>
                  </a:cubicBezTo>
                  <a:cubicBezTo>
                    <a:pt x="375" y="62"/>
                    <a:pt x="373" y="63"/>
                    <a:pt x="373" y="65"/>
                  </a:cubicBezTo>
                  <a:cubicBezTo>
                    <a:pt x="373" y="66"/>
                    <a:pt x="376" y="69"/>
                    <a:pt x="377" y="69"/>
                  </a:cubicBezTo>
                  <a:cubicBezTo>
                    <a:pt x="377" y="69"/>
                    <a:pt x="382" y="70"/>
                    <a:pt x="383" y="71"/>
                  </a:cubicBezTo>
                  <a:cubicBezTo>
                    <a:pt x="383" y="72"/>
                    <a:pt x="383" y="79"/>
                    <a:pt x="383" y="79"/>
                  </a:cubicBezTo>
                  <a:cubicBezTo>
                    <a:pt x="383" y="79"/>
                    <a:pt x="387" y="87"/>
                    <a:pt x="380" y="80"/>
                  </a:cubicBezTo>
                  <a:cubicBezTo>
                    <a:pt x="372" y="73"/>
                    <a:pt x="372" y="72"/>
                    <a:pt x="371" y="71"/>
                  </a:cubicBezTo>
                  <a:cubicBezTo>
                    <a:pt x="370" y="71"/>
                    <a:pt x="363" y="69"/>
                    <a:pt x="363" y="69"/>
                  </a:cubicBezTo>
                  <a:cubicBezTo>
                    <a:pt x="363" y="69"/>
                    <a:pt x="362" y="66"/>
                    <a:pt x="361" y="69"/>
                  </a:cubicBezTo>
                  <a:cubicBezTo>
                    <a:pt x="360" y="71"/>
                    <a:pt x="363" y="76"/>
                    <a:pt x="363" y="76"/>
                  </a:cubicBezTo>
                  <a:cubicBezTo>
                    <a:pt x="362" y="75"/>
                    <a:pt x="362" y="75"/>
                    <a:pt x="362" y="75"/>
                  </a:cubicBezTo>
                  <a:cubicBezTo>
                    <a:pt x="362" y="75"/>
                    <a:pt x="359" y="73"/>
                    <a:pt x="357" y="72"/>
                  </a:cubicBezTo>
                  <a:cubicBezTo>
                    <a:pt x="356" y="70"/>
                    <a:pt x="353" y="72"/>
                    <a:pt x="353" y="72"/>
                  </a:cubicBezTo>
                  <a:cubicBezTo>
                    <a:pt x="353" y="72"/>
                    <a:pt x="352" y="73"/>
                    <a:pt x="350" y="75"/>
                  </a:cubicBezTo>
                  <a:cubicBezTo>
                    <a:pt x="349" y="76"/>
                    <a:pt x="345" y="72"/>
                    <a:pt x="349" y="77"/>
                  </a:cubicBezTo>
                  <a:cubicBezTo>
                    <a:pt x="352" y="81"/>
                    <a:pt x="355" y="82"/>
                    <a:pt x="356" y="83"/>
                  </a:cubicBezTo>
                  <a:cubicBezTo>
                    <a:pt x="356" y="83"/>
                    <a:pt x="360" y="84"/>
                    <a:pt x="361" y="85"/>
                  </a:cubicBezTo>
                  <a:cubicBezTo>
                    <a:pt x="362" y="86"/>
                    <a:pt x="362" y="89"/>
                    <a:pt x="362" y="90"/>
                  </a:cubicBezTo>
                  <a:cubicBezTo>
                    <a:pt x="362" y="90"/>
                    <a:pt x="365" y="94"/>
                    <a:pt x="360" y="91"/>
                  </a:cubicBezTo>
                  <a:cubicBezTo>
                    <a:pt x="355" y="87"/>
                    <a:pt x="355" y="86"/>
                    <a:pt x="353" y="86"/>
                  </a:cubicBezTo>
                  <a:cubicBezTo>
                    <a:pt x="352" y="86"/>
                    <a:pt x="350" y="88"/>
                    <a:pt x="350" y="88"/>
                  </a:cubicBezTo>
                  <a:cubicBezTo>
                    <a:pt x="350" y="88"/>
                    <a:pt x="344" y="87"/>
                    <a:pt x="344" y="84"/>
                  </a:cubicBezTo>
                  <a:cubicBezTo>
                    <a:pt x="343" y="81"/>
                    <a:pt x="345" y="76"/>
                    <a:pt x="341" y="77"/>
                  </a:cubicBezTo>
                  <a:cubicBezTo>
                    <a:pt x="336" y="77"/>
                    <a:pt x="335" y="79"/>
                    <a:pt x="335" y="80"/>
                  </a:cubicBezTo>
                  <a:cubicBezTo>
                    <a:pt x="335" y="81"/>
                    <a:pt x="332" y="82"/>
                    <a:pt x="335" y="85"/>
                  </a:cubicBezTo>
                  <a:cubicBezTo>
                    <a:pt x="338" y="88"/>
                    <a:pt x="340" y="90"/>
                    <a:pt x="341" y="90"/>
                  </a:cubicBezTo>
                  <a:cubicBezTo>
                    <a:pt x="341" y="90"/>
                    <a:pt x="347" y="90"/>
                    <a:pt x="344" y="91"/>
                  </a:cubicBezTo>
                  <a:cubicBezTo>
                    <a:pt x="342" y="93"/>
                    <a:pt x="338" y="93"/>
                    <a:pt x="337" y="93"/>
                  </a:cubicBezTo>
                  <a:cubicBezTo>
                    <a:pt x="336" y="93"/>
                    <a:pt x="337" y="92"/>
                    <a:pt x="336" y="93"/>
                  </a:cubicBezTo>
                  <a:cubicBezTo>
                    <a:pt x="334" y="94"/>
                    <a:pt x="329" y="99"/>
                    <a:pt x="329" y="99"/>
                  </a:cubicBezTo>
                  <a:cubicBezTo>
                    <a:pt x="329" y="99"/>
                    <a:pt x="328" y="97"/>
                    <a:pt x="328" y="96"/>
                  </a:cubicBezTo>
                  <a:cubicBezTo>
                    <a:pt x="328" y="95"/>
                    <a:pt x="332" y="93"/>
                    <a:pt x="332" y="91"/>
                  </a:cubicBezTo>
                  <a:cubicBezTo>
                    <a:pt x="332" y="89"/>
                    <a:pt x="330" y="82"/>
                    <a:pt x="330" y="82"/>
                  </a:cubicBezTo>
                  <a:cubicBezTo>
                    <a:pt x="330" y="82"/>
                    <a:pt x="326" y="80"/>
                    <a:pt x="326" y="80"/>
                  </a:cubicBezTo>
                  <a:cubicBezTo>
                    <a:pt x="325" y="79"/>
                    <a:pt x="322" y="77"/>
                    <a:pt x="321" y="78"/>
                  </a:cubicBezTo>
                  <a:cubicBezTo>
                    <a:pt x="320" y="79"/>
                    <a:pt x="318" y="82"/>
                    <a:pt x="320" y="84"/>
                  </a:cubicBezTo>
                  <a:cubicBezTo>
                    <a:pt x="322" y="87"/>
                    <a:pt x="324" y="89"/>
                    <a:pt x="323" y="89"/>
                  </a:cubicBezTo>
                  <a:cubicBezTo>
                    <a:pt x="321" y="90"/>
                    <a:pt x="320" y="91"/>
                    <a:pt x="319" y="90"/>
                  </a:cubicBezTo>
                  <a:cubicBezTo>
                    <a:pt x="318" y="90"/>
                    <a:pt x="316" y="88"/>
                    <a:pt x="313" y="89"/>
                  </a:cubicBezTo>
                  <a:cubicBezTo>
                    <a:pt x="310" y="90"/>
                    <a:pt x="307" y="96"/>
                    <a:pt x="307" y="96"/>
                  </a:cubicBezTo>
                  <a:cubicBezTo>
                    <a:pt x="307" y="96"/>
                    <a:pt x="310" y="102"/>
                    <a:pt x="311" y="103"/>
                  </a:cubicBezTo>
                  <a:cubicBezTo>
                    <a:pt x="312" y="103"/>
                    <a:pt x="313" y="105"/>
                    <a:pt x="313" y="107"/>
                  </a:cubicBezTo>
                  <a:cubicBezTo>
                    <a:pt x="312" y="109"/>
                    <a:pt x="313" y="106"/>
                    <a:pt x="311" y="107"/>
                  </a:cubicBezTo>
                  <a:cubicBezTo>
                    <a:pt x="308" y="108"/>
                    <a:pt x="307" y="109"/>
                    <a:pt x="305" y="109"/>
                  </a:cubicBezTo>
                  <a:cubicBezTo>
                    <a:pt x="303" y="109"/>
                    <a:pt x="298" y="115"/>
                    <a:pt x="298" y="115"/>
                  </a:cubicBezTo>
                  <a:cubicBezTo>
                    <a:pt x="301" y="119"/>
                    <a:pt x="301" y="119"/>
                    <a:pt x="301" y="119"/>
                  </a:cubicBezTo>
                  <a:cubicBezTo>
                    <a:pt x="301" y="119"/>
                    <a:pt x="293" y="122"/>
                    <a:pt x="291" y="123"/>
                  </a:cubicBezTo>
                  <a:cubicBezTo>
                    <a:pt x="290" y="123"/>
                    <a:pt x="294" y="122"/>
                    <a:pt x="289" y="123"/>
                  </a:cubicBezTo>
                  <a:cubicBezTo>
                    <a:pt x="285" y="125"/>
                    <a:pt x="282" y="129"/>
                    <a:pt x="281" y="131"/>
                  </a:cubicBezTo>
                  <a:cubicBezTo>
                    <a:pt x="281" y="132"/>
                    <a:pt x="277" y="132"/>
                    <a:pt x="277" y="135"/>
                  </a:cubicBezTo>
                  <a:cubicBezTo>
                    <a:pt x="277" y="137"/>
                    <a:pt x="278" y="141"/>
                    <a:pt x="277" y="142"/>
                  </a:cubicBezTo>
                  <a:cubicBezTo>
                    <a:pt x="277" y="143"/>
                    <a:pt x="277" y="143"/>
                    <a:pt x="277" y="145"/>
                  </a:cubicBezTo>
                  <a:cubicBezTo>
                    <a:pt x="277" y="147"/>
                    <a:pt x="276" y="149"/>
                    <a:pt x="279" y="149"/>
                  </a:cubicBezTo>
                  <a:cubicBezTo>
                    <a:pt x="282" y="149"/>
                    <a:pt x="286" y="147"/>
                    <a:pt x="287" y="146"/>
                  </a:cubicBezTo>
                  <a:cubicBezTo>
                    <a:pt x="287" y="145"/>
                    <a:pt x="288" y="141"/>
                    <a:pt x="289" y="143"/>
                  </a:cubicBezTo>
                  <a:cubicBezTo>
                    <a:pt x="291" y="144"/>
                    <a:pt x="291" y="148"/>
                    <a:pt x="291" y="148"/>
                  </a:cubicBezTo>
                  <a:cubicBezTo>
                    <a:pt x="291" y="148"/>
                    <a:pt x="291" y="152"/>
                    <a:pt x="291" y="153"/>
                  </a:cubicBezTo>
                  <a:cubicBezTo>
                    <a:pt x="290" y="155"/>
                    <a:pt x="297" y="153"/>
                    <a:pt x="290" y="156"/>
                  </a:cubicBezTo>
                  <a:cubicBezTo>
                    <a:pt x="283" y="160"/>
                    <a:pt x="281" y="160"/>
                    <a:pt x="281" y="161"/>
                  </a:cubicBezTo>
                  <a:cubicBezTo>
                    <a:pt x="281" y="163"/>
                    <a:pt x="285" y="168"/>
                    <a:pt x="280" y="166"/>
                  </a:cubicBezTo>
                  <a:cubicBezTo>
                    <a:pt x="275" y="165"/>
                    <a:pt x="275" y="166"/>
                    <a:pt x="275" y="165"/>
                  </a:cubicBezTo>
                  <a:cubicBezTo>
                    <a:pt x="274" y="164"/>
                    <a:pt x="276" y="170"/>
                    <a:pt x="270" y="161"/>
                  </a:cubicBezTo>
                  <a:cubicBezTo>
                    <a:pt x="264" y="152"/>
                    <a:pt x="264" y="153"/>
                    <a:pt x="264" y="151"/>
                  </a:cubicBezTo>
                  <a:cubicBezTo>
                    <a:pt x="264" y="149"/>
                    <a:pt x="263" y="142"/>
                    <a:pt x="263" y="142"/>
                  </a:cubicBezTo>
                  <a:cubicBezTo>
                    <a:pt x="263" y="142"/>
                    <a:pt x="262" y="135"/>
                    <a:pt x="259" y="138"/>
                  </a:cubicBezTo>
                  <a:cubicBezTo>
                    <a:pt x="255" y="141"/>
                    <a:pt x="255" y="146"/>
                    <a:pt x="255" y="146"/>
                  </a:cubicBezTo>
                  <a:cubicBezTo>
                    <a:pt x="255" y="146"/>
                    <a:pt x="250" y="151"/>
                    <a:pt x="249" y="152"/>
                  </a:cubicBezTo>
                  <a:cubicBezTo>
                    <a:pt x="248" y="152"/>
                    <a:pt x="246" y="152"/>
                    <a:pt x="243" y="154"/>
                  </a:cubicBezTo>
                  <a:cubicBezTo>
                    <a:pt x="241" y="157"/>
                    <a:pt x="234" y="167"/>
                    <a:pt x="234" y="167"/>
                  </a:cubicBezTo>
                  <a:cubicBezTo>
                    <a:pt x="234" y="167"/>
                    <a:pt x="230" y="174"/>
                    <a:pt x="231" y="176"/>
                  </a:cubicBezTo>
                  <a:cubicBezTo>
                    <a:pt x="232" y="178"/>
                    <a:pt x="235" y="181"/>
                    <a:pt x="235" y="181"/>
                  </a:cubicBezTo>
                  <a:cubicBezTo>
                    <a:pt x="235" y="181"/>
                    <a:pt x="236" y="180"/>
                    <a:pt x="236" y="183"/>
                  </a:cubicBezTo>
                  <a:cubicBezTo>
                    <a:pt x="236" y="186"/>
                    <a:pt x="241" y="187"/>
                    <a:pt x="241" y="187"/>
                  </a:cubicBezTo>
                  <a:cubicBezTo>
                    <a:pt x="241" y="187"/>
                    <a:pt x="243" y="188"/>
                    <a:pt x="241" y="190"/>
                  </a:cubicBezTo>
                  <a:cubicBezTo>
                    <a:pt x="238" y="192"/>
                    <a:pt x="230" y="193"/>
                    <a:pt x="230" y="193"/>
                  </a:cubicBezTo>
                  <a:cubicBezTo>
                    <a:pt x="222" y="193"/>
                    <a:pt x="222" y="193"/>
                    <a:pt x="222" y="193"/>
                  </a:cubicBezTo>
                  <a:cubicBezTo>
                    <a:pt x="222" y="193"/>
                    <a:pt x="218" y="198"/>
                    <a:pt x="217" y="198"/>
                  </a:cubicBezTo>
                  <a:cubicBezTo>
                    <a:pt x="215" y="199"/>
                    <a:pt x="212" y="201"/>
                    <a:pt x="211" y="204"/>
                  </a:cubicBezTo>
                  <a:cubicBezTo>
                    <a:pt x="211" y="206"/>
                    <a:pt x="202" y="214"/>
                    <a:pt x="202" y="214"/>
                  </a:cubicBezTo>
                  <a:cubicBezTo>
                    <a:pt x="202" y="214"/>
                    <a:pt x="202" y="217"/>
                    <a:pt x="202" y="218"/>
                  </a:cubicBezTo>
                  <a:cubicBezTo>
                    <a:pt x="202" y="219"/>
                    <a:pt x="198" y="221"/>
                    <a:pt x="200" y="222"/>
                  </a:cubicBezTo>
                  <a:cubicBezTo>
                    <a:pt x="202" y="223"/>
                    <a:pt x="205" y="224"/>
                    <a:pt x="207" y="220"/>
                  </a:cubicBezTo>
                  <a:cubicBezTo>
                    <a:pt x="209" y="217"/>
                    <a:pt x="209" y="212"/>
                    <a:pt x="209" y="212"/>
                  </a:cubicBezTo>
                  <a:cubicBezTo>
                    <a:pt x="209" y="212"/>
                    <a:pt x="211" y="210"/>
                    <a:pt x="213" y="210"/>
                  </a:cubicBezTo>
                  <a:cubicBezTo>
                    <a:pt x="216" y="210"/>
                    <a:pt x="219" y="207"/>
                    <a:pt x="222" y="206"/>
                  </a:cubicBezTo>
                  <a:cubicBezTo>
                    <a:pt x="225" y="206"/>
                    <a:pt x="229" y="201"/>
                    <a:pt x="230" y="201"/>
                  </a:cubicBezTo>
                  <a:cubicBezTo>
                    <a:pt x="232" y="201"/>
                    <a:pt x="231" y="202"/>
                    <a:pt x="235" y="201"/>
                  </a:cubicBezTo>
                  <a:cubicBezTo>
                    <a:pt x="239" y="201"/>
                    <a:pt x="243" y="201"/>
                    <a:pt x="244" y="200"/>
                  </a:cubicBezTo>
                  <a:cubicBezTo>
                    <a:pt x="246" y="199"/>
                    <a:pt x="254" y="204"/>
                    <a:pt x="255" y="205"/>
                  </a:cubicBezTo>
                  <a:cubicBezTo>
                    <a:pt x="255" y="206"/>
                    <a:pt x="248" y="207"/>
                    <a:pt x="251" y="209"/>
                  </a:cubicBezTo>
                  <a:cubicBezTo>
                    <a:pt x="255" y="211"/>
                    <a:pt x="255" y="212"/>
                    <a:pt x="256" y="212"/>
                  </a:cubicBezTo>
                  <a:cubicBezTo>
                    <a:pt x="257" y="212"/>
                    <a:pt x="259" y="211"/>
                    <a:pt x="262" y="210"/>
                  </a:cubicBezTo>
                  <a:cubicBezTo>
                    <a:pt x="264" y="208"/>
                    <a:pt x="260" y="205"/>
                    <a:pt x="266" y="207"/>
                  </a:cubicBezTo>
                  <a:cubicBezTo>
                    <a:pt x="271" y="209"/>
                    <a:pt x="271" y="211"/>
                    <a:pt x="271" y="211"/>
                  </a:cubicBezTo>
                  <a:cubicBezTo>
                    <a:pt x="270" y="213"/>
                    <a:pt x="270" y="213"/>
                    <a:pt x="270" y="213"/>
                  </a:cubicBezTo>
                  <a:cubicBezTo>
                    <a:pt x="266" y="214"/>
                    <a:pt x="266" y="214"/>
                    <a:pt x="266" y="214"/>
                  </a:cubicBezTo>
                  <a:cubicBezTo>
                    <a:pt x="260" y="213"/>
                    <a:pt x="260" y="213"/>
                    <a:pt x="260" y="213"/>
                  </a:cubicBezTo>
                  <a:cubicBezTo>
                    <a:pt x="256" y="215"/>
                    <a:pt x="256" y="215"/>
                    <a:pt x="256" y="215"/>
                  </a:cubicBezTo>
                  <a:cubicBezTo>
                    <a:pt x="256" y="215"/>
                    <a:pt x="255" y="216"/>
                    <a:pt x="254" y="216"/>
                  </a:cubicBezTo>
                  <a:cubicBezTo>
                    <a:pt x="254" y="216"/>
                    <a:pt x="245" y="217"/>
                    <a:pt x="245" y="217"/>
                  </a:cubicBezTo>
                  <a:cubicBezTo>
                    <a:pt x="241" y="223"/>
                    <a:pt x="241" y="223"/>
                    <a:pt x="241" y="223"/>
                  </a:cubicBezTo>
                  <a:cubicBezTo>
                    <a:pt x="241" y="223"/>
                    <a:pt x="244" y="227"/>
                    <a:pt x="244" y="227"/>
                  </a:cubicBezTo>
                  <a:cubicBezTo>
                    <a:pt x="245" y="227"/>
                    <a:pt x="251" y="225"/>
                    <a:pt x="251" y="226"/>
                  </a:cubicBezTo>
                  <a:cubicBezTo>
                    <a:pt x="252" y="226"/>
                    <a:pt x="253" y="228"/>
                    <a:pt x="252" y="229"/>
                  </a:cubicBezTo>
                  <a:cubicBezTo>
                    <a:pt x="252" y="230"/>
                    <a:pt x="248" y="233"/>
                    <a:pt x="248" y="233"/>
                  </a:cubicBezTo>
                  <a:cubicBezTo>
                    <a:pt x="246" y="237"/>
                    <a:pt x="246" y="237"/>
                    <a:pt x="246" y="237"/>
                  </a:cubicBezTo>
                  <a:cubicBezTo>
                    <a:pt x="246" y="237"/>
                    <a:pt x="250" y="238"/>
                    <a:pt x="251" y="238"/>
                  </a:cubicBezTo>
                  <a:cubicBezTo>
                    <a:pt x="251" y="238"/>
                    <a:pt x="257" y="238"/>
                    <a:pt x="256" y="239"/>
                  </a:cubicBezTo>
                  <a:cubicBezTo>
                    <a:pt x="256" y="239"/>
                    <a:pt x="247" y="240"/>
                    <a:pt x="247" y="240"/>
                  </a:cubicBezTo>
                  <a:cubicBezTo>
                    <a:pt x="247" y="240"/>
                    <a:pt x="239" y="239"/>
                    <a:pt x="240" y="239"/>
                  </a:cubicBezTo>
                  <a:cubicBezTo>
                    <a:pt x="240" y="240"/>
                    <a:pt x="239" y="242"/>
                    <a:pt x="239" y="243"/>
                  </a:cubicBezTo>
                  <a:cubicBezTo>
                    <a:pt x="239" y="243"/>
                    <a:pt x="237" y="246"/>
                    <a:pt x="237" y="246"/>
                  </a:cubicBezTo>
                  <a:cubicBezTo>
                    <a:pt x="236" y="246"/>
                    <a:pt x="234" y="246"/>
                    <a:pt x="233" y="247"/>
                  </a:cubicBezTo>
                  <a:cubicBezTo>
                    <a:pt x="233" y="248"/>
                    <a:pt x="232" y="250"/>
                    <a:pt x="232" y="252"/>
                  </a:cubicBezTo>
                  <a:cubicBezTo>
                    <a:pt x="232" y="253"/>
                    <a:pt x="235" y="256"/>
                    <a:pt x="235" y="256"/>
                  </a:cubicBezTo>
                  <a:cubicBezTo>
                    <a:pt x="234" y="258"/>
                    <a:pt x="234" y="258"/>
                    <a:pt x="234" y="258"/>
                  </a:cubicBezTo>
                  <a:cubicBezTo>
                    <a:pt x="230" y="262"/>
                    <a:pt x="230" y="262"/>
                    <a:pt x="230" y="262"/>
                  </a:cubicBezTo>
                  <a:cubicBezTo>
                    <a:pt x="230" y="262"/>
                    <a:pt x="228" y="263"/>
                    <a:pt x="228" y="264"/>
                  </a:cubicBezTo>
                  <a:cubicBezTo>
                    <a:pt x="229" y="264"/>
                    <a:pt x="225" y="266"/>
                    <a:pt x="225" y="266"/>
                  </a:cubicBezTo>
                  <a:cubicBezTo>
                    <a:pt x="218" y="270"/>
                    <a:pt x="218" y="270"/>
                    <a:pt x="218" y="270"/>
                  </a:cubicBezTo>
                  <a:cubicBezTo>
                    <a:pt x="218" y="270"/>
                    <a:pt x="219" y="273"/>
                    <a:pt x="219" y="274"/>
                  </a:cubicBezTo>
                  <a:cubicBezTo>
                    <a:pt x="219" y="274"/>
                    <a:pt x="222" y="276"/>
                    <a:pt x="220" y="278"/>
                  </a:cubicBezTo>
                  <a:cubicBezTo>
                    <a:pt x="218" y="279"/>
                    <a:pt x="216" y="280"/>
                    <a:pt x="215" y="281"/>
                  </a:cubicBezTo>
                  <a:cubicBezTo>
                    <a:pt x="215" y="281"/>
                    <a:pt x="213" y="282"/>
                    <a:pt x="213" y="285"/>
                  </a:cubicBezTo>
                  <a:cubicBezTo>
                    <a:pt x="214" y="287"/>
                    <a:pt x="212" y="290"/>
                    <a:pt x="211" y="290"/>
                  </a:cubicBezTo>
                  <a:cubicBezTo>
                    <a:pt x="211" y="290"/>
                    <a:pt x="209" y="291"/>
                    <a:pt x="209" y="294"/>
                  </a:cubicBezTo>
                  <a:cubicBezTo>
                    <a:pt x="210" y="296"/>
                    <a:pt x="209" y="303"/>
                    <a:pt x="209" y="303"/>
                  </a:cubicBezTo>
                  <a:cubicBezTo>
                    <a:pt x="209" y="303"/>
                    <a:pt x="212" y="307"/>
                    <a:pt x="213" y="307"/>
                  </a:cubicBezTo>
                  <a:cubicBezTo>
                    <a:pt x="213" y="307"/>
                    <a:pt x="218" y="305"/>
                    <a:pt x="219" y="306"/>
                  </a:cubicBezTo>
                  <a:cubicBezTo>
                    <a:pt x="221" y="306"/>
                    <a:pt x="224" y="308"/>
                    <a:pt x="224" y="308"/>
                  </a:cubicBezTo>
                  <a:cubicBezTo>
                    <a:pt x="224" y="308"/>
                    <a:pt x="223" y="313"/>
                    <a:pt x="222" y="314"/>
                  </a:cubicBezTo>
                  <a:cubicBezTo>
                    <a:pt x="221" y="314"/>
                    <a:pt x="215" y="315"/>
                    <a:pt x="215" y="315"/>
                  </a:cubicBezTo>
                  <a:cubicBezTo>
                    <a:pt x="215" y="315"/>
                    <a:pt x="212" y="313"/>
                    <a:pt x="211" y="313"/>
                  </a:cubicBezTo>
                  <a:cubicBezTo>
                    <a:pt x="210" y="314"/>
                    <a:pt x="205" y="319"/>
                    <a:pt x="205" y="319"/>
                  </a:cubicBezTo>
                  <a:cubicBezTo>
                    <a:pt x="205" y="319"/>
                    <a:pt x="205" y="322"/>
                    <a:pt x="204" y="322"/>
                  </a:cubicBezTo>
                  <a:cubicBezTo>
                    <a:pt x="202" y="323"/>
                    <a:pt x="201" y="321"/>
                    <a:pt x="201" y="323"/>
                  </a:cubicBezTo>
                  <a:cubicBezTo>
                    <a:pt x="201" y="324"/>
                    <a:pt x="201" y="327"/>
                    <a:pt x="201" y="328"/>
                  </a:cubicBezTo>
                  <a:cubicBezTo>
                    <a:pt x="201" y="330"/>
                    <a:pt x="201" y="333"/>
                    <a:pt x="201" y="333"/>
                  </a:cubicBezTo>
                  <a:cubicBezTo>
                    <a:pt x="201" y="333"/>
                    <a:pt x="199" y="337"/>
                    <a:pt x="198" y="339"/>
                  </a:cubicBezTo>
                  <a:cubicBezTo>
                    <a:pt x="197" y="341"/>
                    <a:pt x="195" y="346"/>
                    <a:pt x="195" y="347"/>
                  </a:cubicBezTo>
                  <a:cubicBezTo>
                    <a:pt x="196" y="348"/>
                    <a:pt x="198" y="353"/>
                    <a:pt x="198" y="353"/>
                  </a:cubicBezTo>
                  <a:cubicBezTo>
                    <a:pt x="191" y="357"/>
                    <a:pt x="191" y="357"/>
                    <a:pt x="191" y="357"/>
                  </a:cubicBezTo>
                  <a:cubicBezTo>
                    <a:pt x="193" y="362"/>
                    <a:pt x="193" y="362"/>
                    <a:pt x="193" y="362"/>
                  </a:cubicBezTo>
                  <a:cubicBezTo>
                    <a:pt x="193" y="362"/>
                    <a:pt x="194" y="362"/>
                    <a:pt x="194" y="363"/>
                  </a:cubicBezTo>
                  <a:cubicBezTo>
                    <a:pt x="194" y="365"/>
                    <a:pt x="189" y="368"/>
                    <a:pt x="189" y="368"/>
                  </a:cubicBezTo>
                  <a:cubicBezTo>
                    <a:pt x="189" y="368"/>
                    <a:pt x="189" y="373"/>
                    <a:pt x="189" y="374"/>
                  </a:cubicBezTo>
                  <a:cubicBezTo>
                    <a:pt x="189" y="375"/>
                    <a:pt x="184" y="371"/>
                    <a:pt x="184" y="371"/>
                  </a:cubicBezTo>
                  <a:cubicBezTo>
                    <a:pt x="180" y="372"/>
                    <a:pt x="180" y="372"/>
                    <a:pt x="180" y="372"/>
                  </a:cubicBezTo>
                  <a:cubicBezTo>
                    <a:pt x="180" y="376"/>
                    <a:pt x="180" y="376"/>
                    <a:pt x="180" y="376"/>
                  </a:cubicBezTo>
                  <a:cubicBezTo>
                    <a:pt x="178" y="380"/>
                    <a:pt x="178" y="380"/>
                    <a:pt x="178" y="380"/>
                  </a:cubicBezTo>
                  <a:cubicBezTo>
                    <a:pt x="171" y="380"/>
                    <a:pt x="171" y="380"/>
                    <a:pt x="171" y="380"/>
                  </a:cubicBezTo>
                  <a:cubicBezTo>
                    <a:pt x="171" y="380"/>
                    <a:pt x="165" y="384"/>
                    <a:pt x="165" y="384"/>
                  </a:cubicBezTo>
                  <a:cubicBezTo>
                    <a:pt x="166" y="385"/>
                    <a:pt x="163" y="388"/>
                    <a:pt x="166" y="388"/>
                  </a:cubicBezTo>
                  <a:cubicBezTo>
                    <a:pt x="168" y="388"/>
                    <a:pt x="169" y="388"/>
                    <a:pt x="170" y="388"/>
                  </a:cubicBezTo>
                  <a:cubicBezTo>
                    <a:pt x="172" y="387"/>
                    <a:pt x="176" y="385"/>
                    <a:pt x="177" y="385"/>
                  </a:cubicBezTo>
                  <a:cubicBezTo>
                    <a:pt x="178" y="385"/>
                    <a:pt x="181" y="385"/>
                    <a:pt x="179" y="387"/>
                  </a:cubicBezTo>
                  <a:cubicBezTo>
                    <a:pt x="177" y="389"/>
                    <a:pt x="175" y="389"/>
                    <a:pt x="174" y="390"/>
                  </a:cubicBezTo>
                  <a:cubicBezTo>
                    <a:pt x="172" y="391"/>
                    <a:pt x="169" y="391"/>
                    <a:pt x="169" y="394"/>
                  </a:cubicBezTo>
                  <a:cubicBezTo>
                    <a:pt x="169" y="397"/>
                    <a:pt x="168" y="400"/>
                    <a:pt x="168" y="400"/>
                  </a:cubicBezTo>
                  <a:cubicBezTo>
                    <a:pt x="175" y="398"/>
                    <a:pt x="175" y="398"/>
                    <a:pt x="175" y="398"/>
                  </a:cubicBezTo>
                  <a:cubicBezTo>
                    <a:pt x="175" y="398"/>
                    <a:pt x="177" y="397"/>
                    <a:pt x="177" y="400"/>
                  </a:cubicBezTo>
                  <a:cubicBezTo>
                    <a:pt x="178" y="404"/>
                    <a:pt x="175" y="405"/>
                    <a:pt x="173" y="405"/>
                  </a:cubicBezTo>
                  <a:cubicBezTo>
                    <a:pt x="172" y="405"/>
                    <a:pt x="167" y="401"/>
                    <a:pt x="167" y="401"/>
                  </a:cubicBezTo>
                  <a:cubicBezTo>
                    <a:pt x="163" y="404"/>
                    <a:pt x="163" y="404"/>
                    <a:pt x="163" y="404"/>
                  </a:cubicBezTo>
                  <a:cubicBezTo>
                    <a:pt x="163" y="404"/>
                    <a:pt x="162" y="403"/>
                    <a:pt x="158" y="406"/>
                  </a:cubicBezTo>
                  <a:cubicBezTo>
                    <a:pt x="154" y="410"/>
                    <a:pt x="152" y="415"/>
                    <a:pt x="152" y="416"/>
                  </a:cubicBezTo>
                  <a:cubicBezTo>
                    <a:pt x="152" y="417"/>
                    <a:pt x="152" y="419"/>
                    <a:pt x="149" y="421"/>
                  </a:cubicBezTo>
                  <a:cubicBezTo>
                    <a:pt x="147" y="422"/>
                    <a:pt x="144" y="425"/>
                    <a:pt x="144" y="425"/>
                  </a:cubicBezTo>
                  <a:cubicBezTo>
                    <a:pt x="144" y="425"/>
                    <a:pt x="143" y="428"/>
                    <a:pt x="142" y="430"/>
                  </a:cubicBezTo>
                  <a:cubicBezTo>
                    <a:pt x="141" y="432"/>
                    <a:pt x="141" y="432"/>
                    <a:pt x="141" y="432"/>
                  </a:cubicBezTo>
                  <a:cubicBezTo>
                    <a:pt x="145" y="436"/>
                    <a:pt x="145" y="436"/>
                    <a:pt x="145" y="436"/>
                  </a:cubicBezTo>
                  <a:cubicBezTo>
                    <a:pt x="138" y="440"/>
                    <a:pt x="138" y="440"/>
                    <a:pt x="138" y="440"/>
                  </a:cubicBezTo>
                  <a:cubicBezTo>
                    <a:pt x="135" y="442"/>
                    <a:pt x="135" y="442"/>
                    <a:pt x="135" y="442"/>
                  </a:cubicBezTo>
                  <a:cubicBezTo>
                    <a:pt x="135" y="442"/>
                    <a:pt x="129" y="448"/>
                    <a:pt x="133" y="449"/>
                  </a:cubicBezTo>
                  <a:cubicBezTo>
                    <a:pt x="138" y="450"/>
                    <a:pt x="141" y="450"/>
                    <a:pt x="141" y="450"/>
                  </a:cubicBezTo>
                  <a:cubicBezTo>
                    <a:pt x="141" y="450"/>
                    <a:pt x="140" y="456"/>
                    <a:pt x="141" y="456"/>
                  </a:cubicBezTo>
                  <a:cubicBezTo>
                    <a:pt x="142" y="456"/>
                    <a:pt x="151" y="456"/>
                    <a:pt x="151" y="456"/>
                  </a:cubicBezTo>
                  <a:cubicBezTo>
                    <a:pt x="156" y="452"/>
                    <a:pt x="156" y="452"/>
                    <a:pt x="156" y="452"/>
                  </a:cubicBezTo>
                  <a:cubicBezTo>
                    <a:pt x="159" y="450"/>
                    <a:pt x="159" y="450"/>
                    <a:pt x="159" y="450"/>
                  </a:cubicBezTo>
                  <a:cubicBezTo>
                    <a:pt x="161" y="454"/>
                    <a:pt x="161" y="454"/>
                    <a:pt x="161" y="454"/>
                  </a:cubicBezTo>
                  <a:cubicBezTo>
                    <a:pt x="161" y="454"/>
                    <a:pt x="159" y="457"/>
                    <a:pt x="157" y="457"/>
                  </a:cubicBezTo>
                  <a:cubicBezTo>
                    <a:pt x="154" y="457"/>
                    <a:pt x="155" y="457"/>
                    <a:pt x="153" y="459"/>
                  </a:cubicBezTo>
                  <a:cubicBezTo>
                    <a:pt x="150" y="462"/>
                    <a:pt x="149" y="463"/>
                    <a:pt x="147" y="463"/>
                  </a:cubicBezTo>
                  <a:cubicBezTo>
                    <a:pt x="146" y="463"/>
                    <a:pt x="144" y="466"/>
                    <a:pt x="142" y="462"/>
                  </a:cubicBezTo>
                  <a:cubicBezTo>
                    <a:pt x="141" y="459"/>
                    <a:pt x="139" y="456"/>
                    <a:pt x="139" y="456"/>
                  </a:cubicBezTo>
                  <a:cubicBezTo>
                    <a:pt x="130" y="452"/>
                    <a:pt x="130" y="452"/>
                    <a:pt x="130" y="452"/>
                  </a:cubicBezTo>
                  <a:cubicBezTo>
                    <a:pt x="128" y="453"/>
                    <a:pt x="128" y="453"/>
                    <a:pt x="128" y="453"/>
                  </a:cubicBezTo>
                  <a:cubicBezTo>
                    <a:pt x="128" y="453"/>
                    <a:pt x="127" y="457"/>
                    <a:pt x="126" y="457"/>
                  </a:cubicBezTo>
                  <a:cubicBezTo>
                    <a:pt x="125" y="457"/>
                    <a:pt x="119" y="457"/>
                    <a:pt x="117" y="457"/>
                  </a:cubicBezTo>
                  <a:cubicBezTo>
                    <a:pt x="116" y="457"/>
                    <a:pt x="114" y="457"/>
                    <a:pt x="114" y="456"/>
                  </a:cubicBezTo>
                  <a:cubicBezTo>
                    <a:pt x="113" y="454"/>
                    <a:pt x="114" y="454"/>
                    <a:pt x="113" y="453"/>
                  </a:cubicBezTo>
                  <a:cubicBezTo>
                    <a:pt x="112" y="452"/>
                    <a:pt x="110" y="448"/>
                    <a:pt x="108" y="449"/>
                  </a:cubicBezTo>
                  <a:cubicBezTo>
                    <a:pt x="107" y="449"/>
                    <a:pt x="102" y="451"/>
                    <a:pt x="102" y="451"/>
                  </a:cubicBezTo>
                  <a:cubicBezTo>
                    <a:pt x="101" y="459"/>
                    <a:pt x="101" y="459"/>
                    <a:pt x="101" y="459"/>
                  </a:cubicBezTo>
                  <a:cubicBezTo>
                    <a:pt x="101" y="459"/>
                    <a:pt x="98" y="459"/>
                    <a:pt x="99" y="461"/>
                  </a:cubicBezTo>
                  <a:cubicBezTo>
                    <a:pt x="99" y="463"/>
                    <a:pt x="103" y="465"/>
                    <a:pt x="103" y="465"/>
                  </a:cubicBezTo>
                  <a:cubicBezTo>
                    <a:pt x="103" y="465"/>
                    <a:pt x="105" y="467"/>
                    <a:pt x="105" y="468"/>
                  </a:cubicBezTo>
                  <a:cubicBezTo>
                    <a:pt x="106" y="470"/>
                    <a:pt x="103" y="472"/>
                    <a:pt x="103" y="472"/>
                  </a:cubicBezTo>
                  <a:cubicBezTo>
                    <a:pt x="103" y="472"/>
                    <a:pt x="98" y="472"/>
                    <a:pt x="97" y="474"/>
                  </a:cubicBezTo>
                  <a:cubicBezTo>
                    <a:pt x="97" y="475"/>
                    <a:pt x="98" y="478"/>
                    <a:pt x="97" y="478"/>
                  </a:cubicBezTo>
                  <a:cubicBezTo>
                    <a:pt x="96" y="479"/>
                    <a:pt x="95" y="481"/>
                    <a:pt x="95" y="482"/>
                  </a:cubicBezTo>
                  <a:cubicBezTo>
                    <a:pt x="95" y="482"/>
                    <a:pt x="97" y="487"/>
                    <a:pt x="97" y="487"/>
                  </a:cubicBezTo>
                  <a:cubicBezTo>
                    <a:pt x="97" y="487"/>
                    <a:pt x="97" y="491"/>
                    <a:pt x="95" y="489"/>
                  </a:cubicBezTo>
                  <a:cubicBezTo>
                    <a:pt x="93" y="487"/>
                    <a:pt x="87" y="484"/>
                    <a:pt x="87" y="484"/>
                  </a:cubicBezTo>
                  <a:cubicBezTo>
                    <a:pt x="83" y="481"/>
                    <a:pt x="83" y="481"/>
                    <a:pt x="83" y="481"/>
                  </a:cubicBezTo>
                  <a:cubicBezTo>
                    <a:pt x="83" y="481"/>
                    <a:pt x="79" y="484"/>
                    <a:pt x="78" y="484"/>
                  </a:cubicBezTo>
                  <a:cubicBezTo>
                    <a:pt x="78" y="485"/>
                    <a:pt x="71" y="484"/>
                    <a:pt x="69" y="485"/>
                  </a:cubicBezTo>
                  <a:cubicBezTo>
                    <a:pt x="68" y="486"/>
                    <a:pt x="68" y="487"/>
                    <a:pt x="67" y="489"/>
                  </a:cubicBezTo>
                  <a:cubicBezTo>
                    <a:pt x="65" y="491"/>
                    <a:pt x="62" y="491"/>
                    <a:pt x="65" y="494"/>
                  </a:cubicBezTo>
                  <a:cubicBezTo>
                    <a:pt x="67" y="497"/>
                    <a:pt x="72" y="498"/>
                    <a:pt x="72" y="498"/>
                  </a:cubicBezTo>
                  <a:cubicBezTo>
                    <a:pt x="72" y="498"/>
                    <a:pt x="74" y="499"/>
                    <a:pt x="72" y="502"/>
                  </a:cubicBezTo>
                  <a:cubicBezTo>
                    <a:pt x="70" y="506"/>
                    <a:pt x="66" y="503"/>
                    <a:pt x="65" y="503"/>
                  </a:cubicBezTo>
                  <a:cubicBezTo>
                    <a:pt x="64" y="502"/>
                    <a:pt x="60" y="499"/>
                    <a:pt x="59" y="500"/>
                  </a:cubicBezTo>
                  <a:cubicBezTo>
                    <a:pt x="58" y="501"/>
                    <a:pt x="55" y="506"/>
                    <a:pt x="55" y="506"/>
                  </a:cubicBezTo>
                  <a:cubicBezTo>
                    <a:pt x="55" y="506"/>
                    <a:pt x="52" y="507"/>
                    <a:pt x="51" y="506"/>
                  </a:cubicBezTo>
                  <a:cubicBezTo>
                    <a:pt x="50" y="506"/>
                    <a:pt x="47" y="501"/>
                    <a:pt x="46" y="502"/>
                  </a:cubicBezTo>
                  <a:cubicBezTo>
                    <a:pt x="45" y="503"/>
                    <a:pt x="44" y="505"/>
                    <a:pt x="44" y="506"/>
                  </a:cubicBezTo>
                  <a:cubicBezTo>
                    <a:pt x="44" y="507"/>
                    <a:pt x="46" y="509"/>
                    <a:pt x="45" y="510"/>
                  </a:cubicBezTo>
                  <a:cubicBezTo>
                    <a:pt x="45" y="511"/>
                    <a:pt x="40" y="512"/>
                    <a:pt x="39" y="513"/>
                  </a:cubicBezTo>
                  <a:cubicBezTo>
                    <a:pt x="39" y="514"/>
                    <a:pt x="39" y="512"/>
                    <a:pt x="37" y="516"/>
                  </a:cubicBezTo>
                  <a:cubicBezTo>
                    <a:pt x="36" y="520"/>
                    <a:pt x="37" y="520"/>
                    <a:pt x="36" y="520"/>
                  </a:cubicBezTo>
                  <a:cubicBezTo>
                    <a:pt x="34" y="521"/>
                    <a:pt x="30" y="518"/>
                    <a:pt x="30" y="518"/>
                  </a:cubicBezTo>
                  <a:cubicBezTo>
                    <a:pt x="30" y="518"/>
                    <a:pt x="27" y="515"/>
                    <a:pt x="27" y="518"/>
                  </a:cubicBezTo>
                  <a:cubicBezTo>
                    <a:pt x="27" y="522"/>
                    <a:pt x="26" y="526"/>
                    <a:pt x="26" y="526"/>
                  </a:cubicBezTo>
                  <a:cubicBezTo>
                    <a:pt x="29" y="528"/>
                    <a:pt x="29" y="528"/>
                    <a:pt x="29" y="528"/>
                  </a:cubicBezTo>
                  <a:cubicBezTo>
                    <a:pt x="29" y="528"/>
                    <a:pt x="28" y="530"/>
                    <a:pt x="27" y="530"/>
                  </a:cubicBezTo>
                  <a:cubicBezTo>
                    <a:pt x="27" y="530"/>
                    <a:pt x="25" y="529"/>
                    <a:pt x="24" y="527"/>
                  </a:cubicBezTo>
                  <a:cubicBezTo>
                    <a:pt x="23" y="526"/>
                    <a:pt x="24" y="526"/>
                    <a:pt x="21" y="525"/>
                  </a:cubicBezTo>
                  <a:cubicBezTo>
                    <a:pt x="18" y="524"/>
                    <a:pt x="16" y="522"/>
                    <a:pt x="16" y="524"/>
                  </a:cubicBezTo>
                  <a:cubicBezTo>
                    <a:pt x="16" y="525"/>
                    <a:pt x="15" y="527"/>
                    <a:pt x="16" y="528"/>
                  </a:cubicBezTo>
                  <a:cubicBezTo>
                    <a:pt x="17" y="530"/>
                    <a:pt x="19" y="532"/>
                    <a:pt x="19" y="532"/>
                  </a:cubicBezTo>
                  <a:cubicBezTo>
                    <a:pt x="20" y="532"/>
                    <a:pt x="20" y="532"/>
                    <a:pt x="20" y="532"/>
                  </a:cubicBezTo>
                  <a:cubicBezTo>
                    <a:pt x="20" y="532"/>
                    <a:pt x="19" y="535"/>
                    <a:pt x="18" y="535"/>
                  </a:cubicBezTo>
                  <a:cubicBezTo>
                    <a:pt x="17" y="536"/>
                    <a:pt x="16" y="534"/>
                    <a:pt x="15" y="534"/>
                  </a:cubicBezTo>
                  <a:cubicBezTo>
                    <a:pt x="15" y="534"/>
                    <a:pt x="12" y="536"/>
                    <a:pt x="12" y="536"/>
                  </a:cubicBezTo>
                  <a:cubicBezTo>
                    <a:pt x="12" y="536"/>
                    <a:pt x="13" y="538"/>
                    <a:pt x="13" y="539"/>
                  </a:cubicBezTo>
                  <a:cubicBezTo>
                    <a:pt x="13" y="540"/>
                    <a:pt x="10" y="541"/>
                    <a:pt x="10" y="542"/>
                  </a:cubicBezTo>
                  <a:cubicBezTo>
                    <a:pt x="9" y="542"/>
                    <a:pt x="8" y="543"/>
                    <a:pt x="8" y="544"/>
                  </a:cubicBezTo>
                  <a:cubicBezTo>
                    <a:pt x="8" y="545"/>
                    <a:pt x="9" y="548"/>
                    <a:pt x="10" y="547"/>
                  </a:cubicBezTo>
                  <a:cubicBezTo>
                    <a:pt x="11" y="547"/>
                    <a:pt x="16" y="548"/>
                    <a:pt x="16" y="548"/>
                  </a:cubicBezTo>
                  <a:cubicBezTo>
                    <a:pt x="16" y="548"/>
                    <a:pt x="15" y="550"/>
                    <a:pt x="14" y="551"/>
                  </a:cubicBezTo>
                  <a:cubicBezTo>
                    <a:pt x="13" y="551"/>
                    <a:pt x="12" y="553"/>
                    <a:pt x="11" y="554"/>
                  </a:cubicBezTo>
                  <a:cubicBezTo>
                    <a:pt x="10" y="556"/>
                    <a:pt x="12" y="560"/>
                    <a:pt x="14" y="561"/>
                  </a:cubicBezTo>
                  <a:cubicBezTo>
                    <a:pt x="17" y="562"/>
                    <a:pt x="20" y="562"/>
                    <a:pt x="20" y="564"/>
                  </a:cubicBezTo>
                  <a:cubicBezTo>
                    <a:pt x="19" y="565"/>
                    <a:pt x="14" y="569"/>
                    <a:pt x="13" y="570"/>
                  </a:cubicBezTo>
                  <a:cubicBezTo>
                    <a:pt x="12" y="570"/>
                    <a:pt x="10" y="571"/>
                    <a:pt x="10" y="573"/>
                  </a:cubicBezTo>
                  <a:cubicBezTo>
                    <a:pt x="10" y="575"/>
                    <a:pt x="10" y="576"/>
                    <a:pt x="8" y="577"/>
                  </a:cubicBezTo>
                  <a:cubicBezTo>
                    <a:pt x="6" y="578"/>
                    <a:pt x="5" y="577"/>
                    <a:pt x="5" y="580"/>
                  </a:cubicBezTo>
                  <a:cubicBezTo>
                    <a:pt x="5" y="582"/>
                    <a:pt x="6" y="583"/>
                    <a:pt x="7" y="583"/>
                  </a:cubicBezTo>
                  <a:cubicBezTo>
                    <a:pt x="8" y="583"/>
                    <a:pt x="8" y="583"/>
                    <a:pt x="8" y="583"/>
                  </a:cubicBezTo>
                  <a:cubicBezTo>
                    <a:pt x="16" y="582"/>
                    <a:pt x="16" y="582"/>
                    <a:pt x="16" y="582"/>
                  </a:cubicBezTo>
                  <a:cubicBezTo>
                    <a:pt x="16" y="582"/>
                    <a:pt x="15" y="585"/>
                    <a:pt x="15" y="586"/>
                  </a:cubicBezTo>
                  <a:cubicBezTo>
                    <a:pt x="15" y="587"/>
                    <a:pt x="9" y="593"/>
                    <a:pt x="9" y="593"/>
                  </a:cubicBezTo>
                  <a:cubicBezTo>
                    <a:pt x="9" y="593"/>
                    <a:pt x="10" y="596"/>
                    <a:pt x="9" y="596"/>
                  </a:cubicBezTo>
                  <a:cubicBezTo>
                    <a:pt x="7" y="597"/>
                    <a:pt x="5" y="598"/>
                    <a:pt x="4" y="599"/>
                  </a:cubicBezTo>
                  <a:cubicBezTo>
                    <a:pt x="4" y="600"/>
                    <a:pt x="4" y="602"/>
                    <a:pt x="4" y="603"/>
                  </a:cubicBezTo>
                  <a:cubicBezTo>
                    <a:pt x="5" y="605"/>
                    <a:pt x="7" y="608"/>
                    <a:pt x="7" y="609"/>
                  </a:cubicBezTo>
                  <a:cubicBezTo>
                    <a:pt x="8" y="610"/>
                    <a:pt x="6" y="612"/>
                    <a:pt x="6" y="612"/>
                  </a:cubicBezTo>
                  <a:cubicBezTo>
                    <a:pt x="4" y="620"/>
                    <a:pt x="4" y="620"/>
                    <a:pt x="4" y="620"/>
                  </a:cubicBezTo>
                  <a:cubicBezTo>
                    <a:pt x="4" y="620"/>
                    <a:pt x="4" y="624"/>
                    <a:pt x="4" y="625"/>
                  </a:cubicBezTo>
                  <a:cubicBezTo>
                    <a:pt x="4" y="626"/>
                    <a:pt x="0" y="627"/>
                    <a:pt x="2" y="630"/>
                  </a:cubicBezTo>
                  <a:cubicBezTo>
                    <a:pt x="4" y="632"/>
                    <a:pt x="5" y="633"/>
                    <a:pt x="6" y="634"/>
                  </a:cubicBezTo>
                  <a:cubicBezTo>
                    <a:pt x="8" y="634"/>
                    <a:pt x="13" y="634"/>
                    <a:pt x="13" y="635"/>
                  </a:cubicBezTo>
                  <a:cubicBezTo>
                    <a:pt x="13" y="635"/>
                    <a:pt x="13" y="636"/>
                    <a:pt x="10" y="637"/>
                  </a:cubicBezTo>
                  <a:cubicBezTo>
                    <a:pt x="8" y="637"/>
                    <a:pt x="6" y="636"/>
                    <a:pt x="6" y="638"/>
                  </a:cubicBezTo>
                  <a:cubicBezTo>
                    <a:pt x="5" y="639"/>
                    <a:pt x="1" y="645"/>
                    <a:pt x="1" y="645"/>
                  </a:cubicBezTo>
                  <a:cubicBezTo>
                    <a:pt x="6" y="651"/>
                    <a:pt x="6" y="651"/>
                    <a:pt x="6" y="651"/>
                  </a:cubicBezTo>
                  <a:cubicBezTo>
                    <a:pt x="6" y="651"/>
                    <a:pt x="8" y="649"/>
                    <a:pt x="9" y="649"/>
                  </a:cubicBezTo>
                  <a:cubicBezTo>
                    <a:pt x="10" y="648"/>
                    <a:pt x="13" y="649"/>
                    <a:pt x="13" y="650"/>
                  </a:cubicBezTo>
                  <a:cubicBezTo>
                    <a:pt x="13" y="650"/>
                    <a:pt x="11" y="653"/>
                    <a:pt x="10" y="653"/>
                  </a:cubicBezTo>
                  <a:cubicBezTo>
                    <a:pt x="10" y="654"/>
                    <a:pt x="7" y="655"/>
                    <a:pt x="7" y="656"/>
                  </a:cubicBezTo>
                  <a:cubicBezTo>
                    <a:pt x="7" y="656"/>
                    <a:pt x="10" y="660"/>
                    <a:pt x="10" y="660"/>
                  </a:cubicBezTo>
                  <a:cubicBezTo>
                    <a:pt x="10" y="660"/>
                    <a:pt x="12" y="660"/>
                    <a:pt x="12" y="662"/>
                  </a:cubicBezTo>
                  <a:cubicBezTo>
                    <a:pt x="12" y="663"/>
                    <a:pt x="8" y="665"/>
                    <a:pt x="8" y="665"/>
                  </a:cubicBezTo>
                  <a:cubicBezTo>
                    <a:pt x="9" y="668"/>
                    <a:pt x="9" y="668"/>
                    <a:pt x="9" y="668"/>
                  </a:cubicBezTo>
                  <a:cubicBezTo>
                    <a:pt x="6" y="674"/>
                    <a:pt x="6" y="674"/>
                    <a:pt x="6" y="674"/>
                  </a:cubicBezTo>
                  <a:cubicBezTo>
                    <a:pt x="11" y="677"/>
                    <a:pt x="11" y="677"/>
                    <a:pt x="11" y="677"/>
                  </a:cubicBezTo>
                  <a:cubicBezTo>
                    <a:pt x="11" y="677"/>
                    <a:pt x="15" y="677"/>
                    <a:pt x="14" y="680"/>
                  </a:cubicBezTo>
                  <a:cubicBezTo>
                    <a:pt x="12" y="682"/>
                    <a:pt x="9" y="684"/>
                    <a:pt x="9" y="685"/>
                  </a:cubicBezTo>
                  <a:cubicBezTo>
                    <a:pt x="9" y="687"/>
                    <a:pt x="8" y="689"/>
                    <a:pt x="10" y="690"/>
                  </a:cubicBezTo>
                  <a:cubicBezTo>
                    <a:pt x="12" y="690"/>
                    <a:pt x="12" y="691"/>
                    <a:pt x="13" y="690"/>
                  </a:cubicBezTo>
                  <a:cubicBezTo>
                    <a:pt x="15" y="689"/>
                    <a:pt x="17" y="688"/>
                    <a:pt x="17" y="688"/>
                  </a:cubicBezTo>
                  <a:cubicBezTo>
                    <a:pt x="17" y="688"/>
                    <a:pt x="20" y="686"/>
                    <a:pt x="22" y="686"/>
                  </a:cubicBezTo>
                  <a:cubicBezTo>
                    <a:pt x="23" y="686"/>
                    <a:pt x="25" y="687"/>
                    <a:pt x="26" y="688"/>
                  </a:cubicBezTo>
                  <a:cubicBezTo>
                    <a:pt x="26" y="689"/>
                    <a:pt x="26" y="690"/>
                    <a:pt x="27" y="691"/>
                  </a:cubicBezTo>
                  <a:cubicBezTo>
                    <a:pt x="28" y="691"/>
                    <a:pt x="26" y="696"/>
                    <a:pt x="26" y="696"/>
                  </a:cubicBezTo>
                  <a:cubicBezTo>
                    <a:pt x="23" y="700"/>
                    <a:pt x="23" y="700"/>
                    <a:pt x="23" y="700"/>
                  </a:cubicBezTo>
                  <a:cubicBezTo>
                    <a:pt x="23" y="700"/>
                    <a:pt x="26" y="704"/>
                    <a:pt x="25" y="704"/>
                  </a:cubicBezTo>
                  <a:cubicBezTo>
                    <a:pt x="25" y="704"/>
                    <a:pt x="20" y="705"/>
                    <a:pt x="19" y="705"/>
                  </a:cubicBezTo>
                  <a:cubicBezTo>
                    <a:pt x="18" y="705"/>
                    <a:pt x="17" y="704"/>
                    <a:pt x="17" y="706"/>
                  </a:cubicBezTo>
                  <a:cubicBezTo>
                    <a:pt x="16" y="708"/>
                    <a:pt x="13" y="713"/>
                    <a:pt x="13" y="713"/>
                  </a:cubicBezTo>
                  <a:cubicBezTo>
                    <a:pt x="13" y="713"/>
                    <a:pt x="12" y="715"/>
                    <a:pt x="13" y="717"/>
                  </a:cubicBezTo>
                  <a:cubicBezTo>
                    <a:pt x="14" y="719"/>
                    <a:pt x="18" y="726"/>
                    <a:pt x="18" y="726"/>
                  </a:cubicBezTo>
                  <a:cubicBezTo>
                    <a:pt x="18" y="727"/>
                    <a:pt x="20" y="730"/>
                    <a:pt x="23" y="732"/>
                  </a:cubicBezTo>
                  <a:cubicBezTo>
                    <a:pt x="26" y="734"/>
                    <a:pt x="28" y="734"/>
                    <a:pt x="28" y="736"/>
                  </a:cubicBezTo>
                  <a:cubicBezTo>
                    <a:pt x="29" y="738"/>
                    <a:pt x="29" y="738"/>
                    <a:pt x="29" y="738"/>
                  </a:cubicBezTo>
                  <a:cubicBezTo>
                    <a:pt x="33" y="742"/>
                    <a:pt x="33" y="742"/>
                    <a:pt x="33" y="742"/>
                  </a:cubicBezTo>
                  <a:cubicBezTo>
                    <a:pt x="33" y="742"/>
                    <a:pt x="35" y="743"/>
                    <a:pt x="38" y="743"/>
                  </a:cubicBezTo>
                  <a:cubicBezTo>
                    <a:pt x="41" y="744"/>
                    <a:pt x="45" y="744"/>
                    <a:pt x="45" y="745"/>
                  </a:cubicBezTo>
                  <a:cubicBezTo>
                    <a:pt x="46" y="745"/>
                    <a:pt x="42" y="748"/>
                    <a:pt x="42" y="748"/>
                  </a:cubicBezTo>
                  <a:cubicBezTo>
                    <a:pt x="42" y="748"/>
                    <a:pt x="37" y="752"/>
                    <a:pt x="39" y="753"/>
                  </a:cubicBezTo>
                  <a:cubicBezTo>
                    <a:pt x="41" y="754"/>
                    <a:pt x="55" y="757"/>
                    <a:pt x="55" y="757"/>
                  </a:cubicBezTo>
                  <a:cubicBezTo>
                    <a:pt x="55" y="757"/>
                    <a:pt x="57" y="758"/>
                    <a:pt x="57" y="759"/>
                  </a:cubicBezTo>
                  <a:cubicBezTo>
                    <a:pt x="57" y="760"/>
                    <a:pt x="60" y="758"/>
                    <a:pt x="60" y="758"/>
                  </a:cubicBezTo>
                  <a:cubicBezTo>
                    <a:pt x="61" y="757"/>
                    <a:pt x="65" y="759"/>
                    <a:pt x="66" y="759"/>
                  </a:cubicBezTo>
                  <a:cubicBezTo>
                    <a:pt x="66" y="759"/>
                    <a:pt x="72" y="758"/>
                    <a:pt x="72" y="758"/>
                  </a:cubicBezTo>
                  <a:cubicBezTo>
                    <a:pt x="77" y="756"/>
                    <a:pt x="77" y="756"/>
                    <a:pt x="77" y="756"/>
                  </a:cubicBezTo>
                  <a:cubicBezTo>
                    <a:pt x="77" y="756"/>
                    <a:pt x="80" y="751"/>
                    <a:pt x="82" y="752"/>
                  </a:cubicBezTo>
                  <a:cubicBezTo>
                    <a:pt x="85" y="753"/>
                    <a:pt x="84" y="755"/>
                    <a:pt x="86" y="755"/>
                  </a:cubicBezTo>
                  <a:cubicBezTo>
                    <a:pt x="87" y="755"/>
                    <a:pt x="89" y="755"/>
                    <a:pt x="91" y="752"/>
                  </a:cubicBezTo>
                  <a:cubicBezTo>
                    <a:pt x="93" y="750"/>
                    <a:pt x="95" y="748"/>
                    <a:pt x="96" y="747"/>
                  </a:cubicBezTo>
                  <a:cubicBezTo>
                    <a:pt x="97" y="747"/>
                    <a:pt x="109" y="740"/>
                    <a:pt x="109" y="740"/>
                  </a:cubicBezTo>
                  <a:cubicBezTo>
                    <a:pt x="117" y="726"/>
                    <a:pt x="117" y="726"/>
                    <a:pt x="117" y="726"/>
                  </a:cubicBezTo>
                  <a:cubicBezTo>
                    <a:pt x="120" y="716"/>
                    <a:pt x="120" y="716"/>
                    <a:pt x="120" y="716"/>
                  </a:cubicBezTo>
                  <a:cubicBezTo>
                    <a:pt x="120" y="716"/>
                    <a:pt x="124" y="711"/>
                    <a:pt x="127" y="711"/>
                  </a:cubicBezTo>
                  <a:cubicBezTo>
                    <a:pt x="129" y="711"/>
                    <a:pt x="136" y="708"/>
                    <a:pt x="135" y="706"/>
                  </a:cubicBezTo>
                  <a:cubicBezTo>
                    <a:pt x="135" y="703"/>
                    <a:pt x="138" y="702"/>
                    <a:pt x="138" y="706"/>
                  </a:cubicBezTo>
                  <a:cubicBezTo>
                    <a:pt x="139" y="710"/>
                    <a:pt x="138" y="714"/>
                    <a:pt x="140" y="712"/>
                  </a:cubicBezTo>
                  <a:cubicBezTo>
                    <a:pt x="143" y="710"/>
                    <a:pt x="148" y="704"/>
                    <a:pt x="148" y="704"/>
                  </a:cubicBezTo>
                  <a:cubicBezTo>
                    <a:pt x="148" y="704"/>
                    <a:pt x="151" y="701"/>
                    <a:pt x="153" y="700"/>
                  </a:cubicBezTo>
                  <a:cubicBezTo>
                    <a:pt x="155" y="700"/>
                    <a:pt x="158" y="693"/>
                    <a:pt x="158" y="693"/>
                  </a:cubicBezTo>
                  <a:cubicBezTo>
                    <a:pt x="158" y="693"/>
                    <a:pt x="162" y="690"/>
                    <a:pt x="164" y="693"/>
                  </a:cubicBezTo>
                  <a:cubicBezTo>
                    <a:pt x="165" y="697"/>
                    <a:pt x="169" y="702"/>
                    <a:pt x="169" y="704"/>
                  </a:cubicBezTo>
                  <a:cubicBezTo>
                    <a:pt x="169" y="704"/>
                    <a:pt x="171" y="705"/>
                    <a:pt x="173" y="706"/>
                  </a:cubicBezTo>
                  <a:cubicBezTo>
                    <a:pt x="173" y="704"/>
                    <a:pt x="173" y="704"/>
                    <a:pt x="173" y="704"/>
                  </a:cubicBezTo>
                  <a:cubicBezTo>
                    <a:pt x="173" y="698"/>
                    <a:pt x="173" y="698"/>
                    <a:pt x="173" y="698"/>
                  </a:cubicBezTo>
                  <a:cubicBezTo>
                    <a:pt x="173" y="698"/>
                    <a:pt x="180" y="704"/>
                    <a:pt x="180" y="704"/>
                  </a:cubicBezTo>
                  <a:cubicBezTo>
                    <a:pt x="181" y="705"/>
                    <a:pt x="181" y="711"/>
                    <a:pt x="181" y="711"/>
                  </a:cubicBezTo>
                  <a:cubicBezTo>
                    <a:pt x="183" y="711"/>
                    <a:pt x="183" y="711"/>
                    <a:pt x="183" y="711"/>
                  </a:cubicBezTo>
                  <a:cubicBezTo>
                    <a:pt x="183" y="710"/>
                    <a:pt x="183" y="710"/>
                    <a:pt x="183" y="710"/>
                  </a:cubicBezTo>
                  <a:cubicBezTo>
                    <a:pt x="185" y="711"/>
                    <a:pt x="185" y="711"/>
                    <a:pt x="185" y="711"/>
                  </a:cubicBezTo>
                  <a:cubicBezTo>
                    <a:pt x="186" y="710"/>
                    <a:pt x="186" y="710"/>
                    <a:pt x="186" y="710"/>
                  </a:cubicBezTo>
                  <a:cubicBezTo>
                    <a:pt x="187" y="704"/>
                    <a:pt x="187" y="704"/>
                    <a:pt x="187" y="704"/>
                  </a:cubicBezTo>
                  <a:cubicBezTo>
                    <a:pt x="188" y="697"/>
                    <a:pt x="188" y="697"/>
                    <a:pt x="188" y="697"/>
                  </a:cubicBezTo>
                  <a:cubicBezTo>
                    <a:pt x="191" y="691"/>
                    <a:pt x="191" y="691"/>
                    <a:pt x="191" y="691"/>
                  </a:cubicBezTo>
                  <a:cubicBezTo>
                    <a:pt x="191" y="685"/>
                    <a:pt x="191" y="685"/>
                    <a:pt x="191" y="685"/>
                  </a:cubicBezTo>
                  <a:cubicBezTo>
                    <a:pt x="187" y="678"/>
                    <a:pt x="187" y="678"/>
                    <a:pt x="187" y="678"/>
                  </a:cubicBezTo>
                  <a:cubicBezTo>
                    <a:pt x="185" y="672"/>
                    <a:pt x="185" y="672"/>
                    <a:pt x="185" y="672"/>
                  </a:cubicBezTo>
                  <a:cubicBezTo>
                    <a:pt x="188" y="671"/>
                    <a:pt x="188" y="671"/>
                    <a:pt x="188" y="671"/>
                  </a:cubicBezTo>
                  <a:cubicBezTo>
                    <a:pt x="188" y="670"/>
                    <a:pt x="188" y="670"/>
                    <a:pt x="188" y="670"/>
                  </a:cubicBezTo>
                  <a:cubicBezTo>
                    <a:pt x="189" y="670"/>
                    <a:pt x="189" y="670"/>
                    <a:pt x="189" y="670"/>
                  </a:cubicBezTo>
                  <a:cubicBezTo>
                    <a:pt x="191" y="668"/>
                    <a:pt x="191" y="668"/>
                    <a:pt x="191" y="668"/>
                  </a:cubicBezTo>
                  <a:cubicBezTo>
                    <a:pt x="192" y="663"/>
                    <a:pt x="192" y="663"/>
                    <a:pt x="192" y="663"/>
                  </a:cubicBezTo>
                  <a:cubicBezTo>
                    <a:pt x="190" y="661"/>
                    <a:pt x="190" y="661"/>
                    <a:pt x="190" y="661"/>
                  </a:cubicBezTo>
                  <a:cubicBezTo>
                    <a:pt x="190" y="658"/>
                    <a:pt x="190" y="658"/>
                    <a:pt x="190" y="658"/>
                  </a:cubicBezTo>
                  <a:cubicBezTo>
                    <a:pt x="190" y="658"/>
                    <a:pt x="192" y="656"/>
                    <a:pt x="192" y="656"/>
                  </a:cubicBezTo>
                  <a:cubicBezTo>
                    <a:pt x="192" y="656"/>
                    <a:pt x="192" y="656"/>
                    <a:pt x="192" y="656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4" y="655"/>
                    <a:pt x="194" y="655"/>
                    <a:pt x="194" y="655"/>
                  </a:cubicBezTo>
                  <a:cubicBezTo>
                    <a:pt x="194" y="655"/>
                    <a:pt x="194" y="655"/>
                    <a:pt x="194" y="655"/>
                  </a:cubicBezTo>
                  <a:cubicBezTo>
                    <a:pt x="194" y="655"/>
                    <a:pt x="194" y="655"/>
                    <a:pt x="194" y="655"/>
                  </a:cubicBezTo>
                  <a:cubicBezTo>
                    <a:pt x="194" y="655"/>
                    <a:pt x="194" y="655"/>
                    <a:pt x="194" y="655"/>
                  </a:cubicBezTo>
                  <a:cubicBezTo>
                    <a:pt x="194" y="655"/>
                    <a:pt x="195" y="654"/>
                    <a:pt x="195" y="654"/>
                  </a:cubicBezTo>
                  <a:cubicBezTo>
                    <a:pt x="196" y="654"/>
                    <a:pt x="198" y="654"/>
                    <a:pt x="198" y="654"/>
                  </a:cubicBezTo>
                  <a:cubicBezTo>
                    <a:pt x="199" y="654"/>
                    <a:pt x="199" y="654"/>
                    <a:pt x="199" y="654"/>
                  </a:cubicBezTo>
                  <a:cubicBezTo>
                    <a:pt x="201" y="652"/>
                    <a:pt x="201" y="652"/>
                    <a:pt x="201" y="652"/>
                  </a:cubicBezTo>
                  <a:cubicBezTo>
                    <a:pt x="201" y="652"/>
                    <a:pt x="205" y="649"/>
                    <a:pt x="205" y="648"/>
                  </a:cubicBezTo>
                  <a:cubicBezTo>
                    <a:pt x="205" y="647"/>
                    <a:pt x="207" y="644"/>
                    <a:pt x="207" y="644"/>
                  </a:cubicBezTo>
                  <a:cubicBezTo>
                    <a:pt x="207" y="639"/>
                    <a:pt x="207" y="639"/>
                    <a:pt x="207" y="639"/>
                  </a:cubicBezTo>
                  <a:cubicBezTo>
                    <a:pt x="205" y="634"/>
                    <a:pt x="205" y="634"/>
                    <a:pt x="205" y="634"/>
                  </a:cubicBezTo>
                  <a:cubicBezTo>
                    <a:pt x="207" y="631"/>
                    <a:pt x="207" y="631"/>
                    <a:pt x="207" y="631"/>
                  </a:cubicBezTo>
                  <a:cubicBezTo>
                    <a:pt x="210" y="625"/>
                    <a:pt x="210" y="625"/>
                    <a:pt x="210" y="625"/>
                  </a:cubicBezTo>
                  <a:cubicBezTo>
                    <a:pt x="208" y="619"/>
                    <a:pt x="208" y="619"/>
                    <a:pt x="208" y="619"/>
                  </a:cubicBezTo>
                  <a:cubicBezTo>
                    <a:pt x="202" y="612"/>
                    <a:pt x="202" y="612"/>
                    <a:pt x="202" y="612"/>
                  </a:cubicBezTo>
                  <a:cubicBezTo>
                    <a:pt x="199" y="603"/>
                    <a:pt x="199" y="603"/>
                    <a:pt x="199" y="603"/>
                  </a:cubicBezTo>
                  <a:cubicBezTo>
                    <a:pt x="197" y="597"/>
                    <a:pt x="197" y="597"/>
                    <a:pt x="197" y="597"/>
                  </a:cubicBezTo>
                  <a:cubicBezTo>
                    <a:pt x="202" y="592"/>
                    <a:pt x="202" y="592"/>
                    <a:pt x="202" y="592"/>
                  </a:cubicBezTo>
                  <a:cubicBezTo>
                    <a:pt x="203" y="591"/>
                    <a:pt x="203" y="591"/>
                    <a:pt x="203" y="591"/>
                  </a:cubicBezTo>
                  <a:cubicBezTo>
                    <a:pt x="203" y="591"/>
                    <a:pt x="203" y="591"/>
                    <a:pt x="203" y="591"/>
                  </a:cubicBezTo>
                  <a:cubicBezTo>
                    <a:pt x="204" y="591"/>
                    <a:pt x="204" y="591"/>
                    <a:pt x="204" y="591"/>
                  </a:cubicBezTo>
                  <a:cubicBezTo>
                    <a:pt x="207" y="591"/>
                    <a:pt x="207" y="591"/>
                    <a:pt x="207" y="591"/>
                  </a:cubicBezTo>
                  <a:cubicBezTo>
                    <a:pt x="207" y="591"/>
                    <a:pt x="212" y="591"/>
                    <a:pt x="212" y="590"/>
                  </a:cubicBezTo>
                  <a:cubicBezTo>
                    <a:pt x="212" y="590"/>
                    <a:pt x="212" y="590"/>
                    <a:pt x="212" y="590"/>
                  </a:cubicBezTo>
                  <a:cubicBezTo>
                    <a:pt x="212" y="590"/>
                    <a:pt x="212" y="590"/>
                    <a:pt x="212" y="590"/>
                  </a:cubicBezTo>
                  <a:cubicBezTo>
                    <a:pt x="212" y="590"/>
                    <a:pt x="212" y="590"/>
                    <a:pt x="212" y="590"/>
                  </a:cubicBezTo>
                  <a:cubicBezTo>
                    <a:pt x="212" y="590"/>
                    <a:pt x="212" y="590"/>
                    <a:pt x="212" y="590"/>
                  </a:cubicBezTo>
                  <a:cubicBezTo>
                    <a:pt x="212" y="590"/>
                    <a:pt x="212" y="590"/>
                    <a:pt x="212" y="590"/>
                  </a:cubicBezTo>
                  <a:cubicBezTo>
                    <a:pt x="212" y="589"/>
                    <a:pt x="212" y="589"/>
                    <a:pt x="212" y="589"/>
                  </a:cubicBezTo>
                  <a:cubicBezTo>
                    <a:pt x="212" y="589"/>
                    <a:pt x="212" y="589"/>
                    <a:pt x="212" y="589"/>
                  </a:cubicBezTo>
                  <a:cubicBezTo>
                    <a:pt x="212" y="589"/>
                    <a:pt x="212" y="589"/>
                    <a:pt x="212" y="589"/>
                  </a:cubicBezTo>
                  <a:cubicBezTo>
                    <a:pt x="212" y="589"/>
                    <a:pt x="212" y="589"/>
                    <a:pt x="212" y="589"/>
                  </a:cubicBezTo>
                  <a:cubicBezTo>
                    <a:pt x="213" y="589"/>
                    <a:pt x="213" y="589"/>
                    <a:pt x="213" y="589"/>
                  </a:cubicBezTo>
                  <a:cubicBezTo>
                    <a:pt x="213" y="589"/>
                    <a:pt x="213" y="589"/>
                    <a:pt x="213" y="589"/>
                  </a:cubicBezTo>
                  <a:cubicBezTo>
                    <a:pt x="213" y="589"/>
                    <a:pt x="213" y="589"/>
                    <a:pt x="213" y="589"/>
                  </a:cubicBezTo>
                  <a:cubicBezTo>
                    <a:pt x="213" y="589"/>
                    <a:pt x="213" y="589"/>
                    <a:pt x="213" y="589"/>
                  </a:cubicBezTo>
                  <a:cubicBezTo>
                    <a:pt x="213" y="589"/>
                    <a:pt x="213" y="589"/>
                    <a:pt x="213" y="589"/>
                  </a:cubicBezTo>
                  <a:cubicBezTo>
                    <a:pt x="213" y="588"/>
                    <a:pt x="213" y="588"/>
                    <a:pt x="213" y="588"/>
                  </a:cubicBezTo>
                  <a:cubicBezTo>
                    <a:pt x="213" y="588"/>
                    <a:pt x="213" y="588"/>
                    <a:pt x="213" y="588"/>
                  </a:cubicBezTo>
                  <a:cubicBezTo>
                    <a:pt x="213" y="588"/>
                    <a:pt x="213" y="588"/>
                    <a:pt x="213" y="588"/>
                  </a:cubicBezTo>
                  <a:cubicBezTo>
                    <a:pt x="213" y="588"/>
                    <a:pt x="213" y="588"/>
                    <a:pt x="213" y="588"/>
                  </a:cubicBezTo>
                  <a:cubicBezTo>
                    <a:pt x="213" y="588"/>
                    <a:pt x="213" y="588"/>
                    <a:pt x="213" y="588"/>
                  </a:cubicBezTo>
                  <a:cubicBezTo>
                    <a:pt x="213" y="588"/>
                    <a:pt x="213" y="588"/>
                    <a:pt x="213" y="588"/>
                  </a:cubicBezTo>
                  <a:cubicBezTo>
                    <a:pt x="213" y="588"/>
                    <a:pt x="213" y="588"/>
                    <a:pt x="213" y="588"/>
                  </a:cubicBezTo>
                  <a:cubicBezTo>
                    <a:pt x="213" y="587"/>
                    <a:pt x="213" y="587"/>
                    <a:pt x="213" y="587"/>
                  </a:cubicBezTo>
                  <a:cubicBezTo>
                    <a:pt x="213" y="587"/>
                    <a:pt x="213" y="587"/>
                    <a:pt x="213" y="587"/>
                  </a:cubicBezTo>
                  <a:cubicBezTo>
                    <a:pt x="213" y="587"/>
                    <a:pt x="213" y="587"/>
                    <a:pt x="213" y="587"/>
                  </a:cubicBezTo>
                  <a:cubicBezTo>
                    <a:pt x="213" y="587"/>
                    <a:pt x="213" y="587"/>
                    <a:pt x="213" y="587"/>
                  </a:cubicBezTo>
                  <a:cubicBezTo>
                    <a:pt x="213" y="587"/>
                    <a:pt x="213" y="587"/>
                    <a:pt x="213" y="587"/>
                  </a:cubicBezTo>
                  <a:cubicBezTo>
                    <a:pt x="213" y="587"/>
                    <a:pt x="213" y="587"/>
                    <a:pt x="213" y="587"/>
                  </a:cubicBezTo>
                  <a:cubicBezTo>
                    <a:pt x="213" y="586"/>
                    <a:pt x="213" y="586"/>
                    <a:pt x="213" y="586"/>
                  </a:cubicBezTo>
                  <a:cubicBezTo>
                    <a:pt x="213" y="586"/>
                    <a:pt x="213" y="586"/>
                    <a:pt x="213" y="586"/>
                  </a:cubicBezTo>
                  <a:cubicBezTo>
                    <a:pt x="213" y="586"/>
                    <a:pt x="213" y="586"/>
                    <a:pt x="213" y="586"/>
                  </a:cubicBezTo>
                  <a:cubicBezTo>
                    <a:pt x="213" y="586"/>
                    <a:pt x="213" y="586"/>
                    <a:pt x="213" y="586"/>
                  </a:cubicBezTo>
                  <a:cubicBezTo>
                    <a:pt x="213" y="586"/>
                    <a:pt x="213" y="586"/>
                    <a:pt x="213" y="586"/>
                  </a:cubicBezTo>
                  <a:cubicBezTo>
                    <a:pt x="213" y="585"/>
                    <a:pt x="213" y="585"/>
                    <a:pt x="213" y="585"/>
                  </a:cubicBezTo>
                  <a:cubicBezTo>
                    <a:pt x="213" y="585"/>
                    <a:pt x="213" y="585"/>
                    <a:pt x="213" y="585"/>
                  </a:cubicBezTo>
                  <a:cubicBezTo>
                    <a:pt x="213" y="585"/>
                    <a:pt x="213" y="585"/>
                    <a:pt x="213" y="585"/>
                  </a:cubicBezTo>
                  <a:cubicBezTo>
                    <a:pt x="213" y="585"/>
                    <a:pt x="213" y="585"/>
                    <a:pt x="213" y="585"/>
                  </a:cubicBezTo>
                  <a:cubicBezTo>
                    <a:pt x="213" y="585"/>
                    <a:pt x="213" y="585"/>
                    <a:pt x="213" y="585"/>
                  </a:cubicBezTo>
                  <a:cubicBezTo>
                    <a:pt x="213" y="585"/>
                    <a:pt x="213" y="585"/>
                    <a:pt x="213" y="585"/>
                  </a:cubicBezTo>
                  <a:cubicBezTo>
                    <a:pt x="213" y="584"/>
                    <a:pt x="213" y="584"/>
                    <a:pt x="213" y="584"/>
                  </a:cubicBezTo>
                  <a:cubicBezTo>
                    <a:pt x="213" y="584"/>
                    <a:pt x="213" y="584"/>
                    <a:pt x="213" y="584"/>
                  </a:cubicBezTo>
                  <a:cubicBezTo>
                    <a:pt x="213" y="584"/>
                    <a:pt x="213" y="584"/>
                    <a:pt x="213" y="584"/>
                  </a:cubicBezTo>
                  <a:cubicBezTo>
                    <a:pt x="213" y="584"/>
                    <a:pt x="213" y="584"/>
                    <a:pt x="213" y="584"/>
                  </a:cubicBezTo>
                  <a:cubicBezTo>
                    <a:pt x="213" y="584"/>
                    <a:pt x="213" y="584"/>
                    <a:pt x="213" y="584"/>
                  </a:cubicBezTo>
                  <a:cubicBezTo>
                    <a:pt x="213" y="584"/>
                    <a:pt x="213" y="584"/>
                    <a:pt x="213" y="584"/>
                  </a:cubicBezTo>
                  <a:cubicBezTo>
                    <a:pt x="213" y="584"/>
                    <a:pt x="213" y="584"/>
                    <a:pt x="213" y="584"/>
                  </a:cubicBezTo>
                  <a:cubicBezTo>
                    <a:pt x="213" y="583"/>
                    <a:pt x="213" y="583"/>
                    <a:pt x="213" y="583"/>
                  </a:cubicBezTo>
                  <a:cubicBezTo>
                    <a:pt x="213" y="583"/>
                    <a:pt x="213" y="583"/>
                    <a:pt x="213" y="583"/>
                  </a:cubicBezTo>
                  <a:cubicBezTo>
                    <a:pt x="213" y="583"/>
                    <a:pt x="213" y="583"/>
                    <a:pt x="213" y="583"/>
                  </a:cubicBezTo>
                  <a:cubicBezTo>
                    <a:pt x="213" y="583"/>
                    <a:pt x="213" y="583"/>
                    <a:pt x="213" y="583"/>
                  </a:cubicBezTo>
                  <a:cubicBezTo>
                    <a:pt x="213" y="583"/>
                    <a:pt x="213" y="583"/>
                    <a:pt x="213" y="583"/>
                  </a:cubicBezTo>
                  <a:cubicBezTo>
                    <a:pt x="213" y="583"/>
                    <a:pt x="213" y="583"/>
                    <a:pt x="213" y="583"/>
                  </a:cubicBezTo>
                  <a:cubicBezTo>
                    <a:pt x="213" y="583"/>
                    <a:pt x="213" y="583"/>
                    <a:pt x="213" y="583"/>
                  </a:cubicBezTo>
                  <a:cubicBezTo>
                    <a:pt x="214" y="583"/>
                    <a:pt x="214" y="583"/>
                    <a:pt x="214" y="583"/>
                  </a:cubicBezTo>
                  <a:cubicBezTo>
                    <a:pt x="214" y="583"/>
                    <a:pt x="214" y="583"/>
                    <a:pt x="214" y="583"/>
                  </a:cubicBezTo>
                  <a:cubicBezTo>
                    <a:pt x="214" y="582"/>
                    <a:pt x="214" y="582"/>
                    <a:pt x="214" y="582"/>
                  </a:cubicBezTo>
                  <a:cubicBezTo>
                    <a:pt x="214" y="582"/>
                    <a:pt x="214" y="582"/>
                    <a:pt x="214" y="582"/>
                  </a:cubicBezTo>
                  <a:cubicBezTo>
                    <a:pt x="214" y="582"/>
                    <a:pt x="214" y="582"/>
                    <a:pt x="214" y="582"/>
                  </a:cubicBezTo>
                  <a:cubicBezTo>
                    <a:pt x="214" y="582"/>
                    <a:pt x="214" y="582"/>
                    <a:pt x="214" y="582"/>
                  </a:cubicBezTo>
                  <a:cubicBezTo>
                    <a:pt x="214" y="582"/>
                    <a:pt x="214" y="582"/>
                    <a:pt x="214" y="582"/>
                  </a:cubicBezTo>
                  <a:cubicBezTo>
                    <a:pt x="214" y="582"/>
                    <a:pt x="214" y="582"/>
                    <a:pt x="214" y="582"/>
                  </a:cubicBezTo>
                  <a:cubicBezTo>
                    <a:pt x="214" y="582"/>
                    <a:pt x="214" y="582"/>
                    <a:pt x="214" y="582"/>
                  </a:cubicBezTo>
                  <a:cubicBezTo>
                    <a:pt x="214" y="582"/>
                    <a:pt x="214" y="582"/>
                    <a:pt x="214" y="582"/>
                  </a:cubicBezTo>
                  <a:cubicBezTo>
                    <a:pt x="214" y="582"/>
                    <a:pt x="214" y="582"/>
                    <a:pt x="214" y="582"/>
                  </a:cubicBezTo>
                  <a:cubicBezTo>
                    <a:pt x="214" y="582"/>
                    <a:pt x="214" y="582"/>
                    <a:pt x="214" y="582"/>
                  </a:cubicBezTo>
                  <a:cubicBezTo>
                    <a:pt x="213" y="573"/>
                    <a:pt x="213" y="573"/>
                    <a:pt x="213" y="573"/>
                  </a:cubicBezTo>
                  <a:cubicBezTo>
                    <a:pt x="207" y="568"/>
                    <a:pt x="207" y="568"/>
                    <a:pt x="207" y="568"/>
                  </a:cubicBezTo>
                  <a:cubicBezTo>
                    <a:pt x="200" y="563"/>
                    <a:pt x="200" y="563"/>
                    <a:pt x="200" y="563"/>
                  </a:cubicBezTo>
                  <a:cubicBezTo>
                    <a:pt x="197" y="555"/>
                    <a:pt x="197" y="555"/>
                    <a:pt x="197" y="555"/>
                  </a:cubicBezTo>
                  <a:cubicBezTo>
                    <a:pt x="196" y="524"/>
                    <a:pt x="196" y="524"/>
                    <a:pt x="196" y="524"/>
                  </a:cubicBezTo>
                  <a:cubicBezTo>
                    <a:pt x="196" y="524"/>
                    <a:pt x="189" y="511"/>
                    <a:pt x="189" y="510"/>
                  </a:cubicBezTo>
                  <a:cubicBezTo>
                    <a:pt x="188" y="508"/>
                    <a:pt x="188" y="506"/>
                    <a:pt x="190" y="504"/>
                  </a:cubicBezTo>
                  <a:cubicBezTo>
                    <a:pt x="191" y="503"/>
                    <a:pt x="190" y="501"/>
                    <a:pt x="190" y="501"/>
                  </a:cubicBezTo>
                  <a:cubicBezTo>
                    <a:pt x="189" y="494"/>
                    <a:pt x="189" y="494"/>
                    <a:pt x="189" y="494"/>
                  </a:cubicBezTo>
                  <a:cubicBezTo>
                    <a:pt x="191" y="491"/>
                    <a:pt x="191" y="491"/>
                    <a:pt x="191" y="491"/>
                  </a:cubicBezTo>
                  <a:cubicBezTo>
                    <a:pt x="191" y="485"/>
                    <a:pt x="191" y="485"/>
                    <a:pt x="191" y="485"/>
                  </a:cubicBezTo>
                  <a:cubicBezTo>
                    <a:pt x="187" y="477"/>
                    <a:pt x="187" y="477"/>
                    <a:pt x="187" y="477"/>
                  </a:cubicBezTo>
                  <a:cubicBezTo>
                    <a:pt x="187" y="477"/>
                    <a:pt x="187" y="471"/>
                    <a:pt x="187" y="470"/>
                  </a:cubicBezTo>
                  <a:cubicBezTo>
                    <a:pt x="187" y="468"/>
                    <a:pt x="190" y="464"/>
                    <a:pt x="190" y="464"/>
                  </a:cubicBezTo>
                  <a:cubicBezTo>
                    <a:pt x="191" y="457"/>
                    <a:pt x="191" y="457"/>
                    <a:pt x="191" y="457"/>
                  </a:cubicBezTo>
                  <a:cubicBezTo>
                    <a:pt x="193" y="447"/>
                    <a:pt x="193" y="447"/>
                    <a:pt x="193" y="447"/>
                  </a:cubicBezTo>
                  <a:cubicBezTo>
                    <a:pt x="206" y="430"/>
                    <a:pt x="206" y="430"/>
                    <a:pt x="206" y="430"/>
                  </a:cubicBezTo>
                  <a:cubicBezTo>
                    <a:pt x="209" y="430"/>
                    <a:pt x="209" y="430"/>
                    <a:pt x="209" y="430"/>
                  </a:cubicBezTo>
                  <a:cubicBezTo>
                    <a:pt x="230" y="429"/>
                    <a:pt x="230" y="429"/>
                    <a:pt x="230" y="429"/>
                  </a:cubicBezTo>
                  <a:cubicBezTo>
                    <a:pt x="231" y="427"/>
                    <a:pt x="231" y="427"/>
                    <a:pt x="231" y="427"/>
                  </a:cubicBezTo>
                  <a:cubicBezTo>
                    <a:pt x="232" y="426"/>
                    <a:pt x="232" y="426"/>
                    <a:pt x="232" y="426"/>
                  </a:cubicBezTo>
                  <a:cubicBezTo>
                    <a:pt x="234" y="420"/>
                    <a:pt x="234" y="420"/>
                    <a:pt x="234" y="420"/>
                  </a:cubicBezTo>
                  <a:cubicBezTo>
                    <a:pt x="233" y="404"/>
                    <a:pt x="233" y="404"/>
                    <a:pt x="233" y="404"/>
                  </a:cubicBezTo>
                  <a:cubicBezTo>
                    <a:pt x="224" y="402"/>
                    <a:pt x="224" y="402"/>
                    <a:pt x="224" y="402"/>
                  </a:cubicBezTo>
                  <a:cubicBezTo>
                    <a:pt x="222" y="397"/>
                    <a:pt x="222" y="397"/>
                    <a:pt x="222" y="397"/>
                  </a:cubicBezTo>
                  <a:cubicBezTo>
                    <a:pt x="237" y="371"/>
                    <a:pt x="237" y="371"/>
                    <a:pt x="237" y="371"/>
                  </a:cubicBezTo>
                  <a:cubicBezTo>
                    <a:pt x="236" y="365"/>
                    <a:pt x="236" y="365"/>
                    <a:pt x="236" y="365"/>
                  </a:cubicBezTo>
                  <a:cubicBezTo>
                    <a:pt x="240" y="362"/>
                    <a:pt x="240" y="362"/>
                    <a:pt x="240" y="362"/>
                  </a:cubicBezTo>
                  <a:cubicBezTo>
                    <a:pt x="240" y="362"/>
                    <a:pt x="239" y="358"/>
                    <a:pt x="238" y="356"/>
                  </a:cubicBezTo>
                  <a:cubicBezTo>
                    <a:pt x="237" y="355"/>
                    <a:pt x="239" y="349"/>
                    <a:pt x="239" y="349"/>
                  </a:cubicBezTo>
                  <a:cubicBezTo>
                    <a:pt x="240" y="342"/>
                    <a:pt x="240" y="342"/>
                    <a:pt x="240" y="342"/>
                  </a:cubicBezTo>
                  <a:cubicBezTo>
                    <a:pt x="242" y="334"/>
                    <a:pt x="242" y="334"/>
                    <a:pt x="242" y="334"/>
                  </a:cubicBezTo>
                  <a:cubicBezTo>
                    <a:pt x="237" y="317"/>
                    <a:pt x="237" y="317"/>
                    <a:pt x="237" y="317"/>
                  </a:cubicBezTo>
                  <a:cubicBezTo>
                    <a:pt x="240" y="314"/>
                    <a:pt x="240" y="314"/>
                    <a:pt x="240" y="314"/>
                  </a:cubicBezTo>
                  <a:cubicBezTo>
                    <a:pt x="244" y="314"/>
                    <a:pt x="244" y="314"/>
                    <a:pt x="244" y="314"/>
                  </a:cubicBezTo>
                  <a:cubicBezTo>
                    <a:pt x="245" y="314"/>
                    <a:pt x="247" y="313"/>
                    <a:pt x="249" y="313"/>
                  </a:cubicBezTo>
                  <a:cubicBezTo>
                    <a:pt x="251" y="312"/>
                    <a:pt x="252" y="311"/>
                    <a:pt x="255" y="308"/>
                  </a:cubicBezTo>
                  <a:cubicBezTo>
                    <a:pt x="256" y="306"/>
                    <a:pt x="256" y="306"/>
                    <a:pt x="256" y="306"/>
                  </a:cubicBezTo>
                  <a:cubicBezTo>
                    <a:pt x="257" y="301"/>
                    <a:pt x="257" y="301"/>
                    <a:pt x="257" y="301"/>
                  </a:cubicBezTo>
                  <a:cubicBezTo>
                    <a:pt x="257" y="292"/>
                    <a:pt x="257" y="292"/>
                    <a:pt x="257" y="292"/>
                  </a:cubicBezTo>
                  <a:cubicBezTo>
                    <a:pt x="262" y="279"/>
                    <a:pt x="262" y="279"/>
                    <a:pt x="262" y="279"/>
                  </a:cubicBezTo>
                  <a:cubicBezTo>
                    <a:pt x="262" y="279"/>
                    <a:pt x="270" y="269"/>
                    <a:pt x="271" y="267"/>
                  </a:cubicBezTo>
                  <a:cubicBezTo>
                    <a:pt x="272" y="265"/>
                    <a:pt x="275" y="258"/>
                    <a:pt x="275" y="258"/>
                  </a:cubicBezTo>
                  <a:cubicBezTo>
                    <a:pt x="275" y="258"/>
                    <a:pt x="273" y="250"/>
                    <a:pt x="272" y="248"/>
                  </a:cubicBezTo>
                  <a:cubicBezTo>
                    <a:pt x="270" y="247"/>
                    <a:pt x="267" y="241"/>
                    <a:pt x="267" y="241"/>
                  </a:cubicBezTo>
                  <a:cubicBezTo>
                    <a:pt x="267" y="236"/>
                    <a:pt x="267" y="236"/>
                    <a:pt x="267" y="236"/>
                  </a:cubicBezTo>
                  <a:cubicBezTo>
                    <a:pt x="273" y="232"/>
                    <a:pt x="273" y="232"/>
                    <a:pt x="273" y="232"/>
                  </a:cubicBezTo>
                  <a:cubicBezTo>
                    <a:pt x="275" y="228"/>
                    <a:pt x="275" y="228"/>
                    <a:pt x="275" y="228"/>
                  </a:cubicBezTo>
                  <a:cubicBezTo>
                    <a:pt x="275" y="228"/>
                    <a:pt x="275" y="221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19"/>
                    <a:pt x="275" y="219"/>
                    <a:pt x="275" y="219"/>
                  </a:cubicBezTo>
                  <a:cubicBezTo>
                    <a:pt x="275" y="219"/>
                    <a:pt x="275" y="219"/>
                    <a:pt x="275" y="219"/>
                  </a:cubicBezTo>
                  <a:cubicBezTo>
                    <a:pt x="275" y="219"/>
                    <a:pt x="275" y="219"/>
                    <a:pt x="275" y="219"/>
                  </a:cubicBezTo>
                  <a:cubicBezTo>
                    <a:pt x="275" y="219"/>
                    <a:pt x="275" y="219"/>
                    <a:pt x="275" y="219"/>
                  </a:cubicBezTo>
                  <a:cubicBezTo>
                    <a:pt x="275" y="219"/>
                    <a:pt x="275" y="219"/>
                    <a:pt x="275" y="219"/>
                  </a:cubicBezTo>
                  <a:cubicBezTo>
                    <a:pt x="275" y="219"/>
                    <a:pt x="275" y="219"/>
                    <a:pt x="275" y="219"/>
                  </a:cubicBezTo>
                  <a:cubicBezTo>
                    <a:pt x="275" y="219"/>
                    <a:pt x="275" y="219"/>
                    <a:pt x="275" y="219"/>
                  </a:cubicBezTo>
                  <a:cubicBezTo>
                    <a:pt x="275" y="219"/>
                    <a:pt x="275" y="219"/>
                    <a:pt x="275" y="219"/>
                  </a:cubicBezTo>
                  <a:cubicBezTo>
                    <a:pt x="275" y="219"/>
                    <a:pt x="275" y="219"/>
                    <a:pt x="275" y="219"/>
                  </a:cubicBezTo>
                  <a:cubicBezTo>
                    <a:pt x="275" y="218"/>
                    <a:pt x="275" y="218"/>
                    <a:pt x="275" y="218"/>
                  </a:cubicBezTo>
                  <a:cubicBezTo>
                    <a:pt x="275" y="218"/>
                    <a:pt x="275" y="218"/>
                    <a:pt x="275" y="218"/>
                  </a:cubicBezTo>
                  <a:cubicBezTo>
                    <a:pt x="275" y="218"/>
                    <a:pt x="275" y="218"/>
                    <a:pt x="275" y="218"/>
                  </a:cubicBezTo>
                  <a:cubicBezTo>
                    <a:pt x="275" y="218"/>
                    <a:pt x="275" y="218"/>
                    <a:pt x="275" y="218"/>
                  </a:cubicBezTo>
                  <a:cubicBezTo>
                    <a:pt x="276" y="218"/>
                    <a:pt x="276" y="218"/>
                    <a:pt x="276" y="218"/>
                  </a:cubicBezTo>
                  <a:cubicBezTo>
                    <a:pt x="276" y="218"/>
                    <a:pt x="276" y="218"/>
                    <a:pt x="276" y="218"/>
                  </a:cubicBezTo>
                  <a:cubicBezTo>
                    <a:pt x="276" y="218"/>
                    <a:pt x="276" y="218"/>
                    <a:pt x="276" y="218"/>
                  </a:cubicBezTo>
                  <a:cubicBezTo>
                    <a:pt x="276" y="218"/>
                    <a:pt x="276" y="218"/>
                    <a:pt x="276" y="218"/>
                  </a:cubicBezTo>
                  <a:cubicBezTo>
                    <a:pt x="276" y="218"/>
                    <a:pt x="276" y="218"/>
                    <a:pt x="276" y="218"/>
                  </a:cubicBezTo>
                  <a:cubicBezTo>
                    <a:pt x="276" y="217"/>
                    <a:pt x="276" y="217"/>
                    <a:pt x="276" y="217"/>
                  </a:cubicBezTo>
                  <a:cubicBezTo>
                    <a:pt x="276" y="217"/>
                    <a:pt x="276" y="217"/>
                    <a:pt x="276" y="217"/>
                  </a:cubicBezTo>
                  <a:cubicBezTo>
                    <a:pt x="276" y="217"/>
                    <a:pt x="276" y="217"/>
                    <a:pt x="276" y="217"/>
                  </a:cubicBezTo>
                  <a:cubicBezTo>
                    <a:pt x="276" y="217"/>
                    <a:pt x="276" y="217"/>
                    <a:pt x="276" y="217"/>
                  </a:cubicBezTo>
                  <a:cubicBezTo>
                    <a:pt x="276" y="217"/>
                    <a:pt x="276" y="217"/>
                    <a:pt x="276" y="217"/>
                  </a:cubicBezTo>
                  <a:cubicBezTo>
                    <a:pt x="276" y="217"/>
                    <a:pt x="276" y="217"/>
                    <a:pt x="276" y="217"/>
                  </a:cubicBezTo>
                  <a:cubicBezTo>
                    <a:pt x="276" y="217"/>
                    <a:pt x="276" y="217"/>
                    <a:pt x="276" y="217"/>
                  </a:cubicBezTo>
                  <a:cubicBezTo>
                    <a:pt x="276" y="217"/>
                    <a:pt x="276" y="217"/>
                    <a:pt x="276" y="217"/>
                  </a:cubicBezTo>
                  <a:cubicBezTo>
                    <a:pt x="276" y="216"/>
                    <a:pt x="276" y="216"/>
                    <a:pt x="276" y="216"/>
                  </a:cubicBezTo>
                  <a:cubicBezTo>
                    <a:pt x="276" y="216"/>
                    <a:pt x="276" y="216"/>
                    <a:pt x="276" y="216"/>
                  </a:cubicBezTo>
                  <a:cubicBezTo>
                    <a:pt x="276" y="216"/>
                    <a:pt x="276" y="216"/>
                    <a:pt x="276" y="216"/>
                  </a:cubicBezTo>
                  <a:cubicBezTo>
                    <a:pt x="276" y="216"/>
                    <a:pt x="276" y="216"/>
                    <a:pt x="276" y="216"/>
                  </a:cubicBezTo>
                  <a:cubicBezTo>
                    <a:pt x="276" y="216"/>
                    <a:pt x="276" y="216"/>
                    <a:pt x="276" y="216"/>
                  </a:cubicBezTo>
                  <a:cubicBezTo>
                    <a:pt x="276" y="216"/>
                    <a:pt x="276" y="216"/>
                    <a:pt x="276" y="216"/>
                  </a:cubicBezTo>
                  <a:cubicBezTo>
                    <a:pt x="276" y="216"/>
                    <a:pt x="276" y="216"/>
                    <a:pt x="276" y="216"/>
                  </a:cubicBezTo>
                  <a:cubicBezTo>
                    <a:pt x="277" y="216"/>
                    <a:pt x="277" y="216"/>
                    <a:pt x="277" y="216"/>
                  </a:cubicBezTo>
                  <a:cubicBezTo>
                    <a:pt x="277" y="216"/>
                    <a:pt x="277" y="216"/>
                    <a:pt x="277" y="216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3"/>
                    <a:pt x="281" y="209"/>
                    <a:pt x="281" y="209"/>
                  </a:cubicBezTo>
                  <a:cubicBezTo>
                    <a:pt x="285" y="201"/>
                    <a:pt x="285" y="201"/>
                    <a:pt x="285" y="201"/>
                  </a:cubicBezTo>
                  <a:cubicBezTo>
                    <a:pt x="295" y="206"/>
                    <a:pt x="295" y="206"/>
                    <a:pt x="295" y="206"/>
                  </a:cubicBezTo>
                  <a:cubicBezTo>
                    <a:pt x="300" y="206"/>
                    <a:pt x="300" y="206"/>
                    <a:pt x="300" y="206"/>
                  </a:cubicBezTo>
                  <a:cubicBezTo>
                    <a:pt x="302" y="202"/>
                    <a:pt x="302" y="202"/>
                    <a:pt x="302" y="202"/>
                  </a:cubicBezTo>
                  <a:cubicBezTo>
                    <a:pt x="301" y="199"/>
                    <a:pt x="300" y="178"/>
                    <a:pt x="303" y="174"/>
                  </a:cubicBezTo>
                  <a:cubicBezTo>
                    <a:pt x="303" y="174"/>
                    <a:pt x="317" y="175"/>
                    <a:pt x="319" y="174"/>
                  </a:cubicBezTo>
                  <a:cubicBezTo>
                    <a:pt x="320" y="174"/>
                    <a:pt x="325" y="176"/>
                    <a:pt x="326" y="177"/>
                  </a:cubicBezTo>
                  <a:cubicBezTo>
                    <a:pt x="326" y="177"/>
                    <a:pt x="326" y="177"/>
                    <a:pt x="326" y="177"/>
                  </a:cubicBezTo>
                  <a:cubicBezTo>
                    <a:pt x="326" y="177"/>
                    <a:pt x="326" y="177"/>
                    <a:pt x="326" y="177"/>
                  </a:cubicBezTo>
                  <a:cubicBezTo>
                    <a:pt x="327" y="178"/>
                    <a:pt x="328" y="178"/>
                    <a:pt x="329" y="178"/>
                  </a:cubicBezTo>
                  <a:cubicBezTo>
                    <a:pt x="331" y="179"/>
                    <a:pt x="333" y="179"/>
                    <a:pt x="333" y="179"/>
                  </a:cubicBezTo>
                  <a:cubicBezTo>
                    <a:pt x="339" y="178"/>
                    <a:pt x="339" y="178"/>
                    <a:pt x="339" y="178"/>
                  </a:cubicBezTo>
                  <a:cubicBezTo>
                    <a:pt x="343" y="173"/>
                    <a:pt x="343" y="173"/>
                    <a:pt x="343" y="173"/>
                  </a:cubicBezTo>
                  <a:cubicBezTo>
                    <a:pt x="339" y="169"/>
                    <a:pt x="339" y="169"/>
                    <a:pt x="339" y="169"/>
                  </a:cubicBezTo>
                  <a:cubicBezTo>
                    <a:pt x="343" y="164"/>
                    <a:pt x="343" y="157"/>
                    <a:pt x="342" y="156"/>
                  </a:cubicBezTo>
                  <a:cubicBezTo>
                    <a:pt x="341" y="154"/>
                    <a:pt x="339" y="145"/>
                    <a:pt x="338" y="144"/>
                  </a:cubicBezTo>
                  <a:cubicBezTo>
                    <a:pt x="338" y="143"/>
                    <a:pt x="340" y="142"/>
                    <a:pt x="340" y="142"/>
                  </a:cubicBezTo>
                  <a:cubicBezTo>
                    <a:pt x="342" y="142"/>
                    <a:pt x="342" y="142"/>
                    <a:pt x="342" y="142"/>
                  </a:cubicBezTo>
                  <a:cubicBezTo>
                    <a:pt x="342" y="142"/>
                    <a:pt x="343" y="141"/>
                    <a:pt x="344" y="141"/>
                  </a:cubicBezTo>
                  <a:cubicBezTo>
                    <a:pt x="349" y="137"/>
                    <a:pt x="349" y="137"/>
                    <a:pt x="349" y="137"/>
                  </a:cubicBezTo>
                  <a:cubicBezTo>
                    <a:pt x="354" y="138"/>
                    <a:pt x="354" y="138"/>
                    <a:pt x="354" y="138"/>
                  </a:cubicBezTo>
                  <a:cubicBezTo>
                    <a:pt x="354" y="138"/>
                    <a:pt x="354" y="137"/>
                    <a:pt x="355" y="137"/>
                  </a:cubicBezTo>
                  <a:cubicBezTo>
                    <a:pt x="356" y="137"/>
                    <a:pt x="356" y="136"/>
                    <a:pt x="356" y="136"/>
                  </a:cubicBezTo>
                  <a:cubicBezTo>
                    <a:pt x="356" y="136"/>
                    <a:pt x="353" y="130"/>
                    <a:pt x="355" y="127"/>
                  </a:cubicBezTo>
                  <a:cubicBezTo>
                    <a:pt x="356" y="125"/>
                    <a:pt x="357" y="125"/>
                    <a:pt x="359" y="125"/>
                  </a:cubicBezTo>
                  <a:cubicBezTo>
                    <a:pt x="359" y="125"/>
                    <a:pt x="359" y="125"/>
                    <a:pt x="359" y="125"/>
                  </a:cubicBezTo>
                  <a:cubicBezTo>
                    <a:pt x="359" y="125"/>
                    <a:pt x="359" y="125"/>
                    <a:pt x="359" y="125"/>
                  </a:cubicBezTo>
                  <a:cubicBezTo>
                    <a:pt x="359" y="125"/>
                    <a:pt x="359" y="125"/>
                    <a:pt x="359" y="125"/>
                  </a:cubicBezTo>
                  <a:cubicBezTo>
                    <a:pt x="359" y="125"/>
                    <a:pt x="359" y="125"/>
                    <a:pt x="359" y="125"/>
                  </a:cubicBezTo>
                  <a:cubicBezTo>
                    <a:pt x="359" y="125"/>
                    <a:pt x="359" y="125"/>
                    <a:pt x="359" y="125"/>
                  </a:cubicBezTo>
                  <a:cubicBezTo>
                    <a:pt x="359" y="125"/>
                    <a:pt x="359" y="125"/>
                    <a:pt x="359" y="125"/>
                  </a:cubicBezTo>
                  <a:cubicBezTo>
                    <a:pt x="360" y="125"/>
                    <a:pt x="360" y="125"/>
                    <a:pt x="360" y="125"/>
                  </a:cubicBezTo>
                  <a:cubicBezTo>
                    <a:pt x="360" y="125"/>
                    <a:pt x="360" y="125"/>
                    <a:pt x="360" y="125"/>
                  </a:cubicBezTo>
                  <a:cubicBezTo>
                    <a:pt x="360" y="125"/>
                    <a:pt x="360" y="125"/>
                    <a:pt x="360" y="125"/>
                  </a:cubicBezTo>
                  <a:cubicBezTo>
                    <a:pt x="360" y="125"/>
                    <a:pt x="360" y="125"/>
                    <a:pt x="360" y="125"/>
                  </a:cubicBezTo>
                  <a:cubicBezTo>
                    <a:pt x="360" y="125"/>
                    <a:pt x="360" y="125"/>
                    <a:pt x="360" y="125"/>
                  </a:cubicBezTo>
                  <a:cubicBezTo>
                    <a:pt x="360" y="125"/>
                    <a:pt x="360" y="125"/>
                    <a:pt x="360" y="125"/>
                  </a:cubicBezTo>
                  <a:cubicBezTo>
                    <a:pt x="360" y="125"/>
                    <a:pt x="360" y="125"/>
                    <a:pt x="360" y="125"/>
                  </a:cubicBezTo>
                  <a:cubicBezTo>
                    <a:pt x="360" y="125"/>
                    <a:pt x="360" y="125"/>
                    <a:pt x="360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2" y="125"/>
                    <a:pt x="362" y="125"/>
                    <a:pt x="362" y="125"/>
                  </a:cubicBezTo>
                  <a:cubicBezTo>
                    <a:pt x="362" y="125"/>
                    <a:pt x="362" y="125"/>
                    <a:pt x="362" y="125"/>
                  </a:cubicBezTo>
                  <a:cubicBezTo>
                    <a:pt x="362" y="125"/>
                    <a:pt x="362" y="125"/>
                    <a:pt x="362" y="125"/>
                  </a:cubicBezTo>
                  <a:cubicBezTo>
                    <a:pt x="362" y="125"/>
                    <a:pt x="362" y="125"/>
                    <a:pt x="362" y="125"/>
                  </a:cubicBezTo>
                  <a:cubicBezTo>
                    <a:pt x="363" y="125"/>
                    <a:pt x="363" y="125"/>
                    <a:pt x="363" y="125"/>
                  </a:cubicBezTo>
                  <a:cubicBezTo>
                    <a:pt x="363" y="125"/>
                    <a:pt x="363" y="125"/>
                    <a:pt x="363" y="125"/>
                  </a:cubicBezTo>
                  <a:cubicBezTo>
                    <a:pt x="363" y="125"/>
                    <a:pt x="363" y="125"/>
                    <a:pt x="363" y="125"/>
                  </a:cubicBezTo>
                  <a:cubicBezTo>
                    <a:pt x="363" y="125"/>
                    <a:pt x="363" y="125"/>
                    <a:pt x="363" y="125"/>
                  </a:cubicBezTo>
                  <a:cubicBezTo>
                    <a:pt x="363" y="126"/>
                    <a:pt x="363" y="126"/>
                    <a:pt x="363" y="126"/>
                  </a:cubicBezTo>
                  <a:cubicBezTo>
                    <a:pt x="363" y="126"/>
                    <a:pt x="363" y="126"/>
                    <a:pt x="363" y="126"/>
                  </a:cubicBezTo>
                  <a:cubicBezTo>
                    <a:pt x="363" y="126"/>
                    <a:pt x="363" y="126"/>
                    <a:pt x="363" y="126"/>
                  </a:cubicBezTo>
                  <a:cubicBezTo>
                    <a:pt x="363" y="126"/>
                    <a:pt x="363" y="126"/>
                    <a:pt x="363" y="126"/>
                  </a:cubicBezTo>
                  <a:cubicBezTo>
                    <a:pt x="363" y="126"/>
                    <a:pt x="363" y="126"/>
                    <a:pt x="363" y="126"/>
                  </a:cubicBezTo>
                  <a:cubicBezTo>
                    <a:pt x="363" y="126"/>
                    <a:pt x="363" y="126"/>
                    <a:pt x="363" y="126"/>
                  </a:cubicBezTo>
                  <a:cubicBezTo>
                    <a:pt x="363" y="126"/>
                    <a:pt x="363" y="126"/>
                    <a:pt x="363" y="126"/>
                  </a:cubicBezTo>
                  <a:cubicBezTo>
                    <a:pt x="363" y="126"/>
                    <a:pt x="363" y="126"/>
                    <a:pt x="363" y="126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88" name="Freeform 102">
              <a:extLst>
                <a:ext uri="{FF2B5EF4-FFF2-40B4-BE49-F238E27FC236}">
                  <a16:creationId xmlns:a16="http://schemas.microsoft.com/office/drawing/2014/main" id="{2CD44079-20D1-4F2C-84DB-924F5EF7DC9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828550" y="-33603"/>
              <a:ext cx="3373052" cy="3300666"/>
            </a:xfrm>
            <a:custGeom>
              <a:avLst/>
              <a:gdLst>
                <a:gd name="T0" fmla="*/ 395 w 1479"/>
                <a:gd name="T1" fmla="*/ 1054 h 1493"/>
                <a:gd name="T2" fmla="*/ 339 w 1479"/>
                <a:gd name="T3" fmla="*/ 1061 h 1493"/>
                <a:gd name="T4" fmla="*/ 359 w 1479"/>
                <a:gd name="T5" fmla="*/ 1012 h 1493"/>
                <a:gd name="T6" fmla="*/ 298 w 1479"/>
                <a:gd name="T7" fmla="*/ 970 h 1493"/>
                <a:gd name="T8" fmla="*/ 266 w 1479"/>
                <a:gd name="T9" fmla="*/ 914 h 1493"/>
                <a:gd name="T10" fmla="*/ 197 w 1479"/>
                <a:gd name="T11" fmla="*/ 908 h 1493"/>
                <a:gd name="T12" fmla="*/ 159 w 1479"/>
                <a:gd name="T13" fmla="*/ 875 h 1493"/>
                <a:gd name="T14" fmla="*/ 149 w 1479"/>
                <a:gd name="T15" fmla="*/ 820 h 1493"/>
                <a:gd name="T16" fmla="*/ 130 w 1479"/>
                <a:gd name="T17" fmla="*/ 737 h 1493"/>
                <a:gd name="T18" fmla="*/ 185 w 1479"/>
                <a:gd name="T19" fmla="*/ 696 h 1493"/>
                <a:gd name="T20" fmla="*/ 122 w 1479"/>
                <a:gd name="T21" fmla="*/ 671 h 1493"/>
                <a:gd name="T22" fmla="*/ 160 w 1479"/>
                <a:gd name="T23" fmla="*/ 558 h 1493"/>
                <a:gd name="T24" fmla="*/ 101 w 1479"/>
                <a:gd name="T25" fmla="*/ 459 h 1493"/>
                <a:gd name="T26" fmla="*/ 76 w 1479"/>
                <a:gd name="T27" fmla="*/ 383 h 1493"/>
                <a:gd name="T28" fmla="*/ 12 w 1479"/>
                <a:gd name="T29" fmla="*/ 272 h 1493"/>
                <a:gd name="T30" fmla="*/ 0 w 1479"/>
                <a:gd name="T31" fmla="*/ 237 h 1493"/>
                <a:gd name="T32" fmla="*/ 0 w 1479"/>
                <a:gd name="T33" fmla="*/ 237 h 1493"/>
                <a:gd name="T34" fmla="*/ 1 w 1479"/>
                <a:gd name="T35" fmla="*/ 236 h 1493"/>
                <a:gd name="T36" fmla="*/ 3 w 1479"/>
                <a:gd name="T37" fmla="*/ 234 h 1493"/>
                <a:gd name="T38" fmla="*/ 8 w 1479"/>
                <a:gd name="T39" fmla="*/ 229 h 1493"/>
                <a:gd name="T40" fmla="*/ 47 w 1479"/>
                <a:gd name="T41" fmla="*/ 167 h 1493"/>
                <a:gd name="T42" fmla="*/ 56 w 1479"/>
                <a:gd name="T43" fmla="*/ 176 h 1493"/>
                <a:gd name="T44" fmla="*/ 92 w 1479"/>
                <a:gd name="T45" fmla="*/ 183 h 1493"/>
                <a:gd name="T46" fmla="*/ 196 w 1479"/>
                <a:gd name="T47" fmla="*/ 194 h 1493"/>
                <a:gd name="T48" fmla="*/ 258 w 1479"/>
                <a:gd name="T49" fmla="*/ 207 h 1493"/>
                <a:gd name="T50" fmla="*/ 281 w 1479"/>
                <a:gd name="T51" fmla="*/ 280 h 1493"/>
                <a:gd name="T52" fmla="*/ 161 w 1479"/>
                <a:gd name="T53" fmla="*/ 320 h 1493"/>
                <a:gd name="T54" fmla="*/ 109 w 1479"/>
                <a:gd name="T55" fmla="*/ 310 h 1493"/>
                <a:gd name="T56" fmla="*/ 150 w 1479"/>
                <a:gd name="T57" fmla="*/ 340 h 1493"/>
                <a:gd name="T58" fmla="*/ 189 w 1479"/>
                <a:gd name="T59" fmla="*/ 388 h 1493"/>
                <a:gd name="T60" fmla="*/ 232 w 1479"/>
                <a:gd name="T61" fmla="*/ 422 h 1493"/>
                <a:gd name="T62" fmla="*/ 288 w 1479"/>
                <a:gd name="T63" fmla="*/ 416 h 1493"/>
                <a:gd name="T64" fmla="*/ 239 w 1479"/>
                <a:gd name="T65" fmla="*/ 380 h 1493"/>
                <a:gd name="T66" fmla="*/ 322 w 1479"/>
                <a:gd name="T67" fmla="*/ 369 h 1493"/>
                <a:gd name="T68" fmla="*/ 315 w 1479"/>
                <a:gd name="T69" fmla="*/ 253 h 1493"/>
                <a:gd name="T70" fmla="*/ 350 w 1479"/>
                <a:gd name="T71" fmla="*/ 213 h 1493"/>
                <a:gd name="T72" fmla="*/ 283 w 1479"/>
                <a:gd name="T73" fmla="*/ 136 h 1493"/>
                <a:gd name="T74" fmla="*/ 351 w 1479"/>
                <a:gd name="T75" fmla="*/ 157 h 1493"/>
                <a:gd name="T76" fmla="*/ 407 w 1479"/>
                <a:gd name="T77" fmla="*/ 178 h 1493"/>
                <a:gd name="T78" fmla="*/ 420 w 1479"/>
                <a:gd name="T79" fmla="*/ 84 h 1493"/>
                <a:gd name="T80" fmla="*/ 447 w 1479"/>
                <a:gd name="T81" fmla="*/ 17 h 1493"/>
                <a:gd name="T82" fmla="*/ 1446 w 1479"/>
                <a:gd name="T83" fmla="*/ 837 h 1493"/>
                <a:gd name="T84" fmla="*/ 1247 w 1479"/>
                <a:gd name="T85" fmla="*/ 947 h 1493"/>
                <a:gd name="T86" fmla="*/ 1027 w 1479"/>
                <a:gd name="T87" fmla="*/ 1015 h 1493"/>
                <a:gd name="T88" fmla="*/ 1113 w 1479"/>
                <a:gd name="T89" fmla="*/ 1192 h 1493"/>
                <a:gd name="T90" fmla="*/ 1187 w 1479"/>
                <a:gd name="T91" fmla="*/ 1460 h 1493"/>
                <a:gd name="T92" fmla="*/ 1119 w 1479"/>
                <a:gd name="T93" fmla="*/ 1449 h 1493"/>
                <a:gd name="T94" fmla="*/ 1105 w 1479"/>
                <a:gd name="T95" fmla="*/ 1486 h 1493"/>
                <a:gd name="T96" fmla="*/ 1061 w 1479"/>
                <a:gd name="T97" fmla="*/ 1452 h 1493"/>
                <a:gd name="T98" fmla="*/ 988 w 1479"/>
                <a:gd name="T99" fmla="*/ 1445 h 1493"/>
                <a:gd name="T100" fmla="*/ 919 w 1479"/>
                <a:gd name="T101" fmla="*/ 1435 h 1493"/>
                <a:gd name="T102" fmla="*/ 899 w 1479"/>
                <a:gd name="T103" fmla="*/ 1437 h 1493"/>
                <a:gd name="T104" fmla="*/ 898 w 1479"/>
                <a:gd name="T105" fmla="*/ 1438 h 1493"/>
                <a:gd name="T106" fmla="*/ 883 w 1479"/>
                <a:gd name="T107" fmla="*/ 1439 h 1493"/>
                <a:gd name="T108" fmla="*/ 693 w 1479"/>
                <a:gd name="T109" fmla="*/ 1413 h 1493"/>
                <a:gd name="T110" fmla="*/ 650 w 1479"/>
                <a:gd name="T111" fmla="*/ 1303 h 1493"/>
                <a:gd name="T112" fmla="*/ 648 w 1479"/>
                <a:gd name="T113" fmla="*/ 1232 h 1493"/>
                <a:gd name="T114" fmla="*/ 664 w 1479"/>
                <a:gd name="T115" fmla="*/ 1146 h 1493"/>
                <a:gd name="T116" fmla="*/ 594 w 1479"/>
                <a:gd name="T117" fmla="*/ 1113 h 1493"/>
                <a:gd name="T118" fmla="*/ 521 w 1479"/>
                <a:gd name="T119" fmla="*/ 1124 h 1493"/>
                <a:gd name="T120" fmla="*/ 382 w 1479"/>
                <a:gd name="T121" fmla="*/ 71 h 14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479" h="1493">
                  <a:moveTo>
                    <a:pt x="460" y="1096"/>
                  </a:moveTo>
                  <a:cubicBezTo>
                    <a:pt x="452" y="1098"/>
                    <a:pt x="452" y="1098"/>
                    <a:pt x="452" y="1098"/>
                  </a:cubicBezTo>
                  <a:cubicBezTo>
                    <a:pt x="452" y="1098"/>
                    <a:pt x="447" y="1103"/>
                    <a:pt x="447" y="1101"/>
                  </a:cubicBezTo>
                  <a:cubicBezTo>
                    <a:pt x="446" y="1099"/>
                    <a:pt x="448" y="1095"/>
                    <a:pt x="448" y="1093"/>
                  </a:cubicBezTo>
                  <a:cubicBezTo>
                    <a:pt x="447" y="1092"/>
                    <a:pt x="442" y="1095"/>
                    <a:pt x="443" y="1091"/>
                  </a:cubicBezTo>
                  <a:cubicBezTo>
                    <a:pt x="444" y="1089"/>
                    <a:pt x="443" y="1086"/>
                    <a:pt x="442" y="1085"/>
                  </a:cubicBezTo>
                  <a:cubicBezTo>
                    <a:pt x="440" y="1083"/>
                    <a:pt x="434" y="1083"/>
                    <a:pt x="436" y="1079"/>
                  </a:cubicBezTo>
                  <a:cubicBezTo>
                    <a:pt x="438" y="1076"/>
                    <a:pt x="443" y="1074"/>
                    <a:pt x="443" y="1074"/>
                  </a:cubicBezTo>
                  <a:cubicBezTo>
                    <a:pt x="443" y="1072"/>
                    <a:pt x="443" y="1072"/>
                    <a:pt x="443" y="1072"/>
                  </a:cubicBezTo>
                  <a:cubicBezTo>
                    <a:pt x="439" y="1068"/>
                    <a:pt x="439" y="1068"/>
                    <a:pt x="439" y="1068"/>
                  </a:cubicBezTo>
                  <a:cubicBezTo>
                    <a:pt x="428" y="1063"/>
                    <a:pt x="428" y="1063"/>
                    <a:pt x="428" y="1063"/>
                  </a:cubicBezTo>
                  <a:cubicBezTo>
                    <a:pt x="428" y="1063"/>
                    <a:pt x="427" y="1057"/>
                    <a:pt x="425" y="1057"/>
                  </a:cubicBezTo>
                  <a:cubicBezTo>
                    <a:pt x="424" y="1056"/>
                    <a:pt x="421" y="1053"/>
                    <a:pt x="421" y="1053"/>
                  </a:cubicBezTo>
                  <a:cubicBezTo>
                    <a:pt x="421" y="1053"/>
                    <a:pt x="418" y="1049"/>
                    <a:pt x="414" y="1048"/>
                  </a:cubicBezTo>
                  <a:cubicBezTo>
                    <a:pt x="410" y="1046"/>
                    <a:pt x="407" y="1055"/>
                    <a:pt x="407" y="1055"/>
                  </a:cubicBezTo>
                  <a:cubicBezTo>
                    <a:pt x="403" y="1051"/>
                    <a:pt x="403" y="1051"/>
                    <a:pt x="403" y="1051"/>
                  </a:cubicBezTo>
                  <a:cubicBezTo>
                    <a:pt x="395" y="1054"/>
                    <a:pt x="395" y="1054"/>
                    <a:pt x="395" y="1054"/>
                  </a:cubicBezTo>
                  <a:cubicBezTo>
                    <a:pt x="389" y="1063"/>
                    <a:pt x="389" y="1063"/>
                    <a:pt x="389" y="1063"/>
                  </a:cubicBezTo>
                  <a:cubicBezTo>
                    <a:pt x="385" y="1064"/>
                    <a:pt x="385" y="1064"/>
                    <a:pt x="385" y="1064"/>
                  </a:cubicBezTo>
                  <a:cubicBezTo>
                    <a:pt x="379" y="1065"/>
                    <a:pt x="379" y="1065"/>
                    <a:pt x="379" y="1065"/>
                  </a:cubicBezTo>
                  <a:cubicBezTo>
                    <a:pt x="370" y="1067"/>
                    <a:pt x="370" y="1067"/>
                    <a:pt x="370" y="1067"/>
                  </a:cubicBezTo>
                  <a:cubicBezTo>
                    <a:pt x="368" y="1073"/>
                    <a:pt x="368" y="1073"/>
                    <a:pt x="368" y="1073"/>
                  </a:cubicBezTo>
                  <a:cubicBezTo>
                    <a:pt x="369" y="1079"/>
                    <a:pt x="369" y="1079"/>
                    <a:pt x="369" y="1079"/>
                  </a:cubicBezTo>
                  <a:cubicBezTo>
                    <a:pt x="364" y="1083"/>
                    <a:pt x="364" y="1083"/>
                    <a:pt x="364" y="1083"/>
                  </a:cubicBezTo>
                  <a:cubicBezTo>
                    <a:pt x="352" y="1082"/>
                    <a:pt x="352" y="1082"/>
                    <a:pt x="352" y="1082"/>
                  </a:cubicBezTo>
                  <a:cubicBezTo>
                    <a:pt x="354" y="1082"/>
                    <a:pt x="354" y="1082"/>
                    <a:pt x="354" y="1082"/>
                  </a:cubicBezTo>
                  <a:cubicBezTo>
                    <a:pt x="347" y="1078"/>
                    <a:pt x="347" y="1078"/>
                    <a:pt x="347" y="1078"/>
                  </a:cubicBezTo>
                  <a:cubicBezTo>
                    <a:pt x="347" y="1075"/>
                    <a:pt x="347" y="1075"/>
                    <a:pt x="347" y="1075"/>
                  </a:cubicBezTo>
                  <a:cubicBezTo>
                    <a:pt x="343" y="1075"/>
                    <a:pt x="343" y="1075"/>
                    <a:pt x="343" y="1075"/>
                  </a:cubicBezTo>
                  <a:cubicBezTo>
                    <a:pt x="340" y="1074"/>
                    <a:pt x="340" y="1074"/>
                    <a:pt x="340" y="1074"/>
                  </a:cubicBezTo>
                  <a:cubicBezTo>
                    <a:pt x="342" y="1072"/>
                    <a:pt x="342" y="1072"/>
                    <a:pt x="342" y="1072"/>
                  </a:cubicBezTo>
                  <a:cubicBezTo>
                    <a:pt x="340" y="1069"/>
                    <a:pt x="340" y="1069"/>
                    <a:pt x="340" y="1069"/>
                  </a:cubicBezTo>
                  <a:cubicBezTo>
                    <a:pt x="337" y="1063"/>
                    <a:pt x="337" y="1063"/>
                    <a:pt x="337" y="1063"/>
                  </a:cubicBezTo>
                  <a:cubicBezTo>
                    <a:pt x="339" y="1061"/>
                    <a:pt x="339" y="1061"/>
                    <a:pt x="339" y="1061"/>
                  </a:cubicBezTo>
                  <a:cubicBezTo>
                    <a:pt x="335" y="1059"/>
                    <a:pt x="335" y="1059"/>
                    <a:pt x="335" y="1059"/>
                  </a:cubicBezTo>
                  <a:cubicBezTo>
                    <a:pt x="333" y="1057"/>
                    <a:pt x="333" y="1057"/>
                    <a:pt x="333" y="1057"/>
                  </a:cubicBezTo>
                  <a:cubicBezTo>
                    <a:pt x="335" y="1053"/>
                    <a:pt x="335" y="1053"/>
                    <a:pt x="335" y="1053"/>
                  </a:cubicBezTo>
                  <a:cubicBezTo>
                    <a:pt x="333" y="1050"/>
                    <a:pt x="333" y="1050"/>
                    <a:pt x="333" y="1050"/>
                  </a:cubicBezTo>
                  <a:cubicBezTo>
                    <a:pt x="330" y="1046"/>
                    <a:pt x="330" y="1046"/>
                    <a:pt x="330" y="1046"/>
                  </a:cubicBezTo>
                  <a:cubicBezTo>
                    <a:pt x="325" y="1045"/>
                    <a:pt x="325" y="1045"/>
                    <a:pt x="325" y="1045"/>
                  </a:cubicBezTo>
                  <a:cubicBezTo>
                    <a:pt x="321" y="1042"/>
                    <a:pt x="321" y="1042"/>
                    <a:pt x="321" y="1042"/>
                  </a:cubicBezTo>
                  <a:cubicBezTo>
                    <a:pt x="321" y="1039"/>
                    <a:pt x="321" y="1039"/>
                    <a:pt x="321" y="1039"/>
                  </a:cubicBezTo>
                  <a:cubicBezTo>
                    <a:pt x="323" y="1032"/>
                    <a:pt x="323" y="1032"/>
                    <a:pt x="323" y="1032"/>
                  </a:cubicBezTo>
                  <a:cubicBezTo>
                    <a:pt x="323" y="1032"/>
                    <a:pt x="323" y="1031"/>
                    <a:pt x="327" y="1029"/>
                  </a:cubicBezTo>
                  <a:cubicBezTo>
                    <a:pt x="331" y="1028"/>
                    <a:pt x="332" y="1029"/>
                    <a:pt x="332" y="1029"/>
                  </a:cubicBezTo>
                  <a:cubicBezTo>
                    <a:pt x="338" y="1031"/>
                    <a:pt x="338" y="1031"/>
                    <a:pt x="338" y="1031"/>
                  </a:cubicBezTo>
                  <a:cubicBezTo>
                    <a:pt x="345" y="1029"/>
                    <a:pt x="345" y="1029"/>
                    <a:pt x="345" y="1029"/>
                  </a:cubicBezTo>
                  <a:cubicBezTo>
                    <a:pt x="345" y="1029"/>
                    <a:pt x="352" y="1023"/>
                    <a:pt x="353" y="1022"/>
                  </a:cubicBezTo>
                  <a:cubicBezTo>
                    <a:pt x="355" y="1021"/>
                    <a:pt x="353" y="1016"/>
                    <a:pt x="353" y="1016"/>
                  </a:cubicBezTo>
                  <a:cubicBezTo>
                    <a:pt x="357" y="1015"/>
                    <a:pt x="357" y="1015"/>
                    <a:pt x="357" y="1015"/>
                  </a:cubicBezTo>
                  <a:cubicBezTo>
                    <a:pt x="359" y="1012"/>
                    <a:pt x="359" y="1012"/>
                    <a:pt x="359" y="1012"/>
                  </a:cubicBezTo>
                  <a:cubicBezTo>
                    <a:pt x="359" y="1006"/>
                    <a:pt x="359" y="1006"/>
                    <a:pt x="359" y="1006"/>
                  </a:cubicBezTo>
                  <a:cubicBezTo>
                    <a:pt x="354" y="1004"/>
                    <a:pt x="354" y="1004"/>
                    <a:pt x="354" y="1004"/>
                  </a:cubicBezTo>
                  <a:cubicBezTo>
                    <a:pt x="350" y="1003"/>
                    <a:pt x="350" y="1003"/>
                    <a:pt x="350" y="1003"/>
                  </a:cubicBezTo>
                  <a:cubicBezTo>
                    <a:pt x="346" y="1000"/>
                    <a:pt x="346" y="1000"/>
                    <a:pt x="346" y="1000"/>
                  </a:cubicBezTo>
                  <a:cubicBezTo>
                    <a:pt x="348" y="995"/>
                    <a:pt x="348" y="995"/>
                    <a:pt x="348" y="995"/>
                  </a:cubicBezTo>
                  <a:cubicBezTo>
                    <a:pt x="343" y="995"/>
                    <a:pt x="343" y="995"/>
                    <a:pt x="343" y="995"/>
                  </a:cubicBezTo>
                  <a:cubicBezTo>
                    <a:pt x="338" y="994"/>
                    <a:pt x="338" y="994"/>
                    <a:pt x="338" y="994"/>
                  </a:cubicBezTo>
                  <a:cubicBezTo>
                    <a:pt x="334" y="993"/>
                    <a:pt x="334" y="993"/>
                    <a:pt x="334" y="993"/>
                  </a:cubicBezTo>
                  <a:cubicBezTo>
                    <a:pt x="331" y="994"/>
                    <a:pt x="331" y="994"/>
                    <a:pt x="331" y="994"/>
                  </a:cubicBezTo>
                  <a:cubicBezTo>
                    <a:pt x="328" y="997"/>
                    <a:pt x="328" y="997"/>
                    <a:pt x="328" y="997"/>
                  </a:cubicBezTo>
                  <a:cubicBezTo>
                    <a:pt x="323" y="997"/>
                    <a:pt x="323" y="997"/>
                    <a:pt x="323" y="997"/>
                  </a:cubicBezTo>
                  <a:cubicBezTo>
                    <a:pt x="322" y="988"/>
                    <a:pt x="322" y="988"/>
                    <a:pt x="322" y="988"/>
                  </a:cubicBezTo>
                  <a:cubicBezTo>
                    <a:pt x="320" y="984"/>
                    <a:pt x="320" y="984"/>
                    <a:pt x="320" y="984"/>
                  </a:cubicBezTo>
                  <a:cubicBezTo>
                    <a:pt x="315" y="982"/>
                    <a:pt x="315" y="982"/>
                    <a:pt x="315" y="982"/>
                  </a:cubicBezTo>
                  <a:cubicBezTo>
                    <a:pt x="304" y="980"/>
                    <a:pt x="304" y="980"/>
                    <a:pt x="304" y="980"/>
                  </a:cubicBezTo>
                  <a:cubicBezTo>
                    <a:pt x="299" y="973"/>
                    <a:pt x="299" y="973"/>
                    <a:pt x="299" y="973"/>
                  </a:cubicBezTo>
                  <a:cubicBezTo>
                    <a:pt x="298" y="970"/>
                    <a:pt x="298" y="970"/>
                    <a:pt x="298" y="970"/>
                  </a:cubicBezTo>
                  <a:cubicBezTo>
                    <a:pt x="298" y="970"/>
                    <a:pt x="297" y="970"/>
                    <a:pt x="294" y="969"/>
                  </a:cubicBezTo>
                  <a:cubicBezTo>
                    <a:pt x="291" y="969"/>
                    <a:pt x="293" y="966"/>
                    <a:pt x="293" y="966"/>
                  </a:cubicBezTo>
                  <a:cubicBezTo>
                    <a:pt x="293" y="961"/>
                    <a:pt x="293" y="961"/>
                    <a:pt x="293" y="961"/>
                  </a:cubicBezTo>
                  <a:cubicBezTo>
                    <a:pt x="289" y="961"/>
                    <a:pt x="289" y="961"/>
                    <a:pt x="289" y="961"/>
                  </a:cubicBezTo>
                  <a:cubicBezTo>
                    <a:pt x="285" y="957"/>
                    <a:pt x="285" y="957"/>
                    <a:pt x="285" y="957"/>
                  </a:cubicBezTo>
                  <a:cubicBezTo>
                    <a:pt x="278" y="955"/>
                    <a:pt x="278" y="955"/>
                    <a:pt x="278" y="955"/>
                  </a:cubicBezTo>
                  <a:cubicBezTo>
                    <a:pt x="281" y="947"/>
                    <a:pt x="281" y="947"/>
                    <a:pt x="281" y="947"/>
                  </a:cubicBezTo>
                  <a:cubicBezTo>
                    <a:pt x="281" y="944"/>
                    <a:pt x="281" y="944"/>
                    <a:pt x="281" y="944"/>
                  </a:cubicBezTo>
                  <a:cubicBezTo>
                    <a:pt x="282" y="939"/>
                    <a:pt x="282" y="939"/>
                    <a:pt x="282" y="939"/>
                  </a:cubicBezTo>
                  <a:cubicBezTo>
                    <a:pt x="279" y="936"/>
                    <a:pt x="279" y="936"/>
                    <a:pt x="279" y="936"/>
                  </a:cubicBezTo>
                  <a:cubicBezTo>
                    <a:pt x="273" y="932"/>
                    <a:pt x="273" y="932"/>
                    <a:pt x="273" y="932"/>
                  </a:cubicBezTo>
                  <a:cubicBezTo>
                    <a:pt x="273" y="929"/>
                    <a:pt x="273" y="929"/>
                    <a:pt x="273" y="929"/>
                  </a:cubicBezTo>
                  <a:cubicBezTo>
                    <a:pt x="273" y="926"/>
                    <a:pt x="273" y="926"/>
                    <a:pt x="273" y="926"/>
                  </a:cubicBezTo>
                  <a:cubicBezTo>
                    <a:pt x="273" y="918"/>
                    <a:pt x="273" y="918"/>
                    <a:pt x="273" y="918"/>
                  </a:cubicBezTo>
                  <a:cubicBezTo>
                    <a:pt x="271" y="914"/>
                    <a:pt x="271" y="914"/>
                    <a:pt x="271" y="914"/>
                  </a:cubicBezTo>
                  <a:cubicBezTo>
                    <a:pt x="267" y="916"/>
                    <a:pt x="267" y="916"/>
                    <a:pt x="267" y="916"/>
                  </a:cubicBezTo>
                  <a:cubicBezTo>
                    <a:pt x="266" y="914"/>
                    <a:pt x="266" y="914"/>
                    <a:pt x="266" y="914"/>
                  </a:cubicBezTo>
                  <a:cubicBezTo>
                    <a:pt x="263" y="915"/>
                    <a:pt x="263" y="915"/>
                    <a:pt x="263" y="915"/>
                  </a:cubicBezTo>
                  <a:cubicBezTo>
                    <a:pt x="260" y="913"/>
                    <a:pt x="260" y="913"/>
                    <a:pt x="260" y="913"/>
                  </a:cubicBezTo>
                  <a:cubicBezTo>
                    <a:pt x="257" y="910"/>
                    <a:pt x="257" y="910"/>
                    <a:pt x="257" y="910"/>
                  </a:cubicBezTo>
                  <a:cubicBezTo>
                    <a:pt x="248" y="908"/>
                    <a:pt x="248" y="908"/>
                    <a:pt x="248" y="908"/>
                  </a:cubicBezTo>
                  <a:cubicBezTo>
                    <a:pt x="248" y="908"/>
                    <a:pt x="245" y="909"/>
                    <a:pt x="241" y="910"/>
                  </a:cubicBezTo>
                  <a:cubicBezTo>
                    <a:pt x="238" y="911"/>
                    <a:pt x="239" y="912"/>
                    <a:pt x="237" y="912"/>
                  </a:cubicBezTo>
                  <a:cubicBezTo>
                    <a:pt x="235" y="913"/>
                    <a:pt x="234" y="915"/>
                    <a:pt x="234" y="917"/>
                  </a:cubicBezTo>
                  <a:cubicBezTo>
                    <a:pt x="233" y="919"/>
                    <a:pt x="229" y="920"/>
                    <a:pt x="228" y="920"/>
                  </a:cubicBezTo>
                  <a:cubicBezTo>
                    <a:pt x="226" y="921"/>
                    <a:pt x="224" y="918"/>
                    <a:pt x="224" y="918"/>
                  </a:cubicBezTo>
                  <a:cubicBezTo>
                    <a:pt x="224" y="915"/>
                    <a:pt x="224" y="915"/>
                    <a:pt x="224" y="915"/>
                  </a:cubicBezTo>
                  <a:cubicBezTo>
                    <a:pt x="223" y="909"/>
                    <a:pt x="223" y="909"/>
                    <a:pt x="223" y="909"/>
                  </a:cubicBezTo>
                  <a:cubicBezTo>
                    <a:pt x="215" y="909"/>
                    <a:pt x="215" y="909"/>
                    <a:pt x="215" y="909"/>
                  </a:cubicBezTo>
                  <a:cubicBezTo>
                    <a:pt x="208" y="911"/>
                    <a:pt x="208" y="911"/>
                    <a:pt x="208" y="911"/>
                  </a:cubicBezTo>
                  <a:cubicBezTo>
                    <a:pt x="207" y="913"/>
                    <a:pt x="207" y="913"/>
                    <a:pt x="207" y="913"/>
                  </a:cubicBezTo>
                  <a:cubicBezTo>
                    <a:pt x="202" y="913"/>
                    <a:pt x="202" y="913"/>
                    <a:pt x="202" y="913"/>
                  </a:cubicBezTo>
                  <a:cubicBezTo>
                    <a:pt x="200" y="909"/>
                    <a:pt x="200" y="909"/>
                    <a:pt x="200" y="909"/>
                  </a:cubicBezTo>
                  <a:cubicBezTo>
                    <a:pt x="197" y="908"/>
                    <a:pt x="197" y="908"/>
                    <a:pt x="197" y="908"/>
                  </a:cubicBezTo>
                  <a:cubicBezTo>
                    <a:pt x="192" y="910"/>
                    <a:pt x="192" y="910"/>
                    <a:pt x="192" y="910"/>
                  </a:cubicBezTo>
                  <a:cubicBezTo>
                    <a:pt x="192" y="910"/>
                    <a:pt x="191" y="912"/>
                    <a:pt x="190" y="912"/>
                  </a:cubicBezTo>
                  <a:cubicBezTo>
                    <a:pt x="189" y="913"/>
                    <a:pt x="188" y="912"/>
                    <a:pt x="187" y="912"/>
                  </a:cubicBezTo>
                  <a:cubicBezTo>
                    <a:pt x="186" y="912"/>
                    <a:pt x="184" y="911"/>
                    <a:pt x="183" y="910"/>
                  </a:cubicBezTo>
                  <a:cubicBezTo>
                    <a:pt x="183" y="909"/>
                    <a:pt x="183" y="908"/>
                    <a:pt x="183" y="907"/>
                  </a:cubicBezTo>
                  <a:cubicBezTo>
                    <a:pt x="183" y="906"/>
                    <a:pt x="183" y="904"/>
                    <a:pt x="183" y="904"/>
                  </a:cubicBezTo>
                  <a:cubicBezTo>
                    <a:pt x="184" y="899"/>
                    <a:pt x="184" y="899"/>
                    <a:pt x="184" y="899"/>
                  </a:cubicBezTo>
                  <a:cubicBezTo>
                    <a:pt x="184" y="899"/>
                    <a:pt x="180" y="896"/>
                    <a:pt x="179" y="895"/>
                  </a:cubicBezTo>
                  <a:cubicBezTo>
                    <a:pt x="179" y="893"/>
                    <a:pt x="178" y="890"/>
                    <a:pt x="178" y="890"/>
                  </a:cubicBezTo>
                  <a:cubicBezTo>
                    <a:pt x="178" y="890"/>
                    <a:pt x="176" y="889"/>
                    <a:pt x="175" y="888"/>
                  </a:cubicBezTo>
                  <a:cubicBezTo>
                    <a:pt x="174" y="888"/>
                    <a:pt x="173" y="887"/>
                    <a:pt x="173" y="887"/>
                  </a:cubicBezTo>
                  <a:cubicBezTo>
                    <a:pt x="174" y="884"/>
                    <a:pt x="174" y="884"/>
                    <a:pt x="174" y="884"/>
                  </a:cubicBezTo>
                  <a:cubicBezTo>
                    <a:pt x="170" y="882"/>
                    <a:pt x="170" y="882"/>
                    <a:pt x="170" y="882"/>
                  </a:cubicBezTo>
                  <a:cubicBezTo>
                    <a:pt x="165" y="878"/>
                    <a:pt x="165" y="878"/>
                    <a:pt x="165" y="878"/>
                  </a:cubicBezTo>
                  <a:cubicBezTo>
                    <a:pt x="167" y="875"/>
                    <a:pt x="167" y="875"/>
                    <a:pt x="167" y="875"/>
                  </a:cubicBezTo>
                  <a:cubicBezTo>
                    <a:pt x="163" y="872"/>
                    <a:pt x="163" y="872"/>
                    <a:pt x="163" y="872"/>
                  </a:cubicBezTo>
                  <a:cubicBezTo>
                    <a:pt x="159" y="875"/>
                    <a:pt x="159" y="875"/>
                    <a:pt x="159" y="875"/>
                  </a:cubicBezTo>
                  <a:cubicBezTo>
                    <a:pt x="159" y="871"/>
                    <a:pt x="159" y="871"/>
                    <a:pt x="159" y="871"/>
                  </a:cubicBezTo>
                  <a:cubicBezTo>
                    <a:pt x="157" y="863"/>
                    <a:pt x="157" y="863"/>
                    <a:pt x="157" y="863"/>
                  </a:cubicBezTo>
                  <a:cubicBezTo>
                    <a:pt x="159" y="860"/>
                    <a:pt x="159" y="860"/>
                    <a:pt x="159" y="860"/>
                  </a:cubicBezTo>
                  <a:cubicBezTo>
                    <a:pt x="158" y="850"/>
                    <a:pt x="158" y="850"/>
                    <a:pt x="158" y="850"/>
                  </a:cubicBezTo>
                  <a:cubicBezTo>
                    <a:pt x="158" y="850"/>
                    <a:pt x="156" y="849"/>
                    <a:pt x="155" y="849"/>
                  </a:cubicBezTo>
                  <a:cubicBezTo>
                    <a:pt x="154" y="849"/>
                    <a:pt x="151" y="847"/>
                    <a:pt x="151" y="847"/>
                  </a:cubicBezTo>
                  <a:cubicBezTo>
                    <a:pt x="147" y="846"/>
                    <a:pt x="147" y="846"/>
                    <a:pt x="147" y="846"/>
                  </a:cubicBezTo>
                  <a:cubicBezTo>
                    <a:pt x="147" y="843"/>
                    <a:pt x="147" y="843"/>
                    <a:pt x="147" y="843"/>
                  </a:cubicBezTo>
                  <a:cubicBezTo>
                    <a:pt x="144" y="840"/>
                    <a:pt x="144" y="840"/>
                    <a:pt x="144" y="840"/>
                  </a:cubicBezTo>
                  <a:cubicBezTo>
                    <a:pt x="141" y="841"/>
                    <a:pt x="141" y="841"/>
                    <a:pt x="141" y="841"/>
                  </a:cubicBezTo>
                  <a:cubicBezTo>
                    <a:pt x="141" y="841"/>
                    <a:pt x="140" y="841"/>
                    <a:pt x="140" y="840"/>
                  </a:cubicBezTo>
                  <a:cubicBezTo>
                    <a:pt x="140" y="839"/>
                    <a:pt x="138" y="835"/>
                    <a:pt x="138" y="835"/>
                  </a:cubicBezTo>
                  <a:cubicBezTo>
                    <a:pt x="141" y="832"/>
                    <a:pt x="141" y="832"/>
                    <a:pt x="141" y="832"/>
                  </a:cubicBezTo>
                  <a:cubicBezTo>
                    <a:pt x="141" y="832"/>
                    <a:pt x="141" y="828"/>
                    <a:pt x="141" y="827"/>
                  </a:cubicBezTo>
                  <a:cubicBezTo>
                    <a:pt x="141" y="825"/>
                    <a:pt x="146" y="825"/>
                    <a:pt x="146" y="825"/>
                  </a:cubicBezTo>
                  <a:cubicBezTo>
                    <a:pt x="148" y="824"/>
                    <a:pt x="148" y="824"/>
                    <a:pt x="148" y="824"/>
                  </a:cubicBezTo>
                  <a:cubicBezTo>
                    <a:pt x="149" y="820"/>
                    <a:pt x="149" y="820"/>
                    <a:pt x="149" y="820"/>
                  </a:cubicBezTo>
                  <a:cubicBezTo>
                    <a:pt x="149" y="820"/>
                    <a:pt x="146" y="820"/>
                    <a:pt x="144" y="818"/>
                  </a:cubicBezTo>
                  <a:cubicBezTo>
                    <a:pt x="143" y="816"/>
                    <a:pt x="144" y="818"/>
                    <a:pt x="144" y="817"/>
                  </a:cubicBezTo>
                  <a:cubicBezTo>
                    <a:pt x="144" y="816"/>
                    <a:pt x="143" y="817"/>
                    <a:pt x="143" y="817"/>
                  </a:cubicBezTo>
                  <a:cubicBezTo>
                    <a:pt x="143" y="817"/>
                    <a:pt x="142" y="816"/>
                    <a:pt x="142" y="815"/>
                  </a:cubicBezTo>
                  <a:cubicBezTo>
                    <a:pt x="142" y="814"/>
                    <a:pt x="142" y="812"/>
                    <a:pt x="141" y="811"/>
                  </a:cubicBezTo>
                  <a:cubicBezTo>
                    <a:pt x="140" y="810"/>
                    <a:pt x="138" y="809"/>
                    <a:pt x="138" y="809"/>
                  </a:cubicBezTo>
                  <a:cubicBezTo>
                    <a:pt x="137" y="808"/>
                    <a:pt x="137" y="809"/>
                    <a:pt x="135" y="807"/>
                  </a:cubicBezTo>
                  <a:cubicBezTo>
                    <a:pt x="134" y="805"/>
                    <a:pt x="134" y="804"/>
                    <a:pt x="134" y="804"/>
                  </a:cubicBezTo>
                  <a:cubicBezTo>
                    <a:pt x="131" y="802"/>
                    <a:pt x="133" y="797"/>
                    <a:pt x="131" y="795"/>
                  </a:cubicBezTo>
                  <a:cubicBezTo>
                    <a:pt x="127" y="791"/>
                    <a:pt x="127" y="784"/>
                    <a:pt x="125" y="782"/>
                  </a:cubicBezTo>
                  <a:cubicBezTo>
                    <a:pt x="122" y="777"/>
                    <a:pt x="124" y="776"/>
                    <a:pt x="125" y="773"/>
                  </a:cubicBezTo>
                  <a:cubicBezTo>
                    <a:pt x="126" y="767"/>
                    <a:pt x="129" y="762"/>
                    <a:pt x="130" y="752"/>
                  </a:cubicBezTo>
                  <a:cubicBezTo>
                    <a:pt x="130" y="745"/>
                    <a:pt x="130" y="745"/>
                    <a:pt x="130" y="745"/>
                  </a:cubicBezTo>
                  <a:cubicBezTo>
                    <a:pt x="135" y="741"/>
                    <a:pt x="135" y="741"/>
                    <a:pt x="135" y="741"/>
                  </a:cubicBezTo>
                  <a:cubicBezTo>
                    <a:pt x="135" y="739"/>
                    <a:pt x="135" y="739"/>
                    <a:pt x="135" y="739"/>
                  </a:cubicBezTo>
                  <a:cubicBezTo>
                    <a:pt x="130" y="737"/>
                    <a:pt x="130" y="737"/>
                    <a:pt x="130" y="737"/>
                  </a:cubicBezTo>
                  <a:cubicBezTo>
                    <a:pt x="130" y="737"/>
                    <a:pt x="130" y="737"/>
                    <a:pt x="130" y="737"/>
                  </a:cubicBezTo>
                  <a:cubicBezTo>
                    <a:pt x="130" y="735"/>
                    <a:pt x="130" y="735"/>
                    <a:pt x="130" y="735"/>
                  </a:cubicBezTo>
                  <a:cubicBezTo>
                    <a:pt x="127" y="724"/>
                    <a:pt x="127" y="724"/>
                    <a:pt x="127" y="724"/>
                  </a:cubicBezTo>
                  <a:cubicBezTo>
                    <a:pt x="128" y="719"/>
                    <a:pt x="128" y="719"/>
                    <a:pt x="128" y="719"/>
                  </a:cubicBezTo>
                  <a:cubicBezTo>
                    <a:pt x="131" y="722"/>
                    <a:pt x="131" y="722"/>
                    <a:pt x="131" y="722"/>
                  </a:cubicBezTo>
                  <a:cubicBezTo>
                    <a:pt x="134" y="723"/>
                    <a:pt x="134" y="723"/>
                    <a:pt x="134" y="723"/>
                  </a:cubicBezTo>
                  <a:cubicBezTo>
                    <a:pt x="137" y="720"/>
                    <a:pt x="137" y="720"/>
                    <a:pt x="137" y="720"/>
                  </a:cubicBezTo>
                  <a:cubicBezTo>
                    <a:pt x="136" y="715"/>
                    <a:pt x="136" y="715"/>
                    <a:pt x="136" y="715"/>
                  </a:cubicBezTo>
                  <a:cubicBezTo>
                    <a:pt x="136" y="715"/>
                    <a:pt x="137" y="712"/>
                    <a:pt x="138" y="712"/>
                  </a:cubicBezTo>
                  <a:cubicBezTo>
                    <a:pt x="139" y="713"/>
                    <a:pt x="145" y="713"/>
                    <a:pt x="145" y="713"/>
                  </a:cubicBezTo>
                  <a:cubicBezTo>
                    <a:pt x="148" y="710"/>
                    <a:pt x="148" y="710"/>
                    <a:pt x="148" y="710"/>
                  </a:cubicBezTo>
                  <a:cubicBezTo>
                    <a:pt x="148" y="704"/>
                    <a:pt x="148" y="704"/>
                    <a:pt x="148" y="704"/>
                  </a:cubicBezTo>
                  <a:cubicBezTo>
                    <a:pt x="151" y="700"/>
                    <a:pt x="151" y="700"/>
                    <a:pt x="151" y="700"/>
                  </a:cubicBezTo>
                  <a:cubicBezTo>
                    <a:pt x="157" y="699"/>
                    <a:pt x="157" y="699"/>
                    <a:pt x="157" y="699"/>
                  </a:cubicBezTo>
                  <a:cubicBezTo>
                    <a:pt x="157" y="699"/>
                    <a:pt x="168" y="699"/>
                    <a:pt x="169" y="700"/>
                  </a:cubicBezTo>
                  <a:cubicBezTo>
                    <a:pt x="170" y="700"/>
                    <a:pt x="175" y="700"/>
                    <a:pt x="176" y="700"/>
                  </a:cubicBezTo>
                  <a:cubicBezTo>
                    <a:pt x="177" y="700"/>
                    <a:pt x="183" y="700"/>
                    <a:pt x="183" y="700"/>
                  </a:cubicBezTo>
                  <a:cubicBezTo>
                    <a:pt x="185" y="696"/>
                    <a:pt x="185" y="696"/>
                    <a:pt x="185" y="696"/>
                  </a:cubicBezTo>
                  <a:cubicBezTo>
                    <a:pt x="177" y="694"/>
                    <a:pt x="177" y="694"/>
                    <a:pt x="177" y="694"/>
                  </a:cubicBezTo>
                  <a:cubicBezTo>
                    <a:pt x="171" y="693"/>
                    <a:pt x="171" y="693"/>
                    <a:pt x="171" y="693"/>
                  </a:cubicBezTo>
                  <a:cubicBezTo>
                    <a:pt x="168" y="688"/>
                    <a:pt x="168" y="688"/>
                    <a:pt x="168" y="688"/>
                  </a:cubicBezTo>
                  <a:cubicBezTo>
                    <a:pt x="162" y="688"/>
                    <a:pt x="162" y="688"/>
                    <a:pt x="162" y="688"/>
                  </a:cubicBezTo>
                  <a:cubicBezTo>
                    <a:pt x="154" y="690"/>
                    <a:pt x="154" y="690"/>
                    <a:pt x="154" y="690"/>
                  </a:cubicBezTo>
                  <a:cubicBezTo>
                    <a:pt x="149" y="691"/>
                    <a:pt x="149" y="691"/>
                    <a:pt x="149" y="691"/>
                  </a:cubicBezTo>
                  <a:cubicBezTo>
                    <a:pt x="142" y="690"/>
                    <a:pt x="142" y="690"/>
                    <a:pt x="142" y="690"/>
                  </a:cubicBezTo>
                  <a:cubicBezTo>
                    <a:pt x="140" y="687"/>
                    <a:pt x="140" y="687"/>
                    <a:pt x="140" y="687"/>
                  </a:cubicBezTo>
                  <a:cubicBezTo>
                    <a:pt x="140" y="687"/>
                    <a:pt x="135" y="686"/>
                    <a:pt x="134" y="686"/>
                  </a:cubicBezTo>
                  <a:cubicBezTo>
                    <a:pt x="133" y="686"/>
                    <a:pt x="132" y="686"/>
                    <a:pt x="131" y="685"/>
                  </a:cubicBezTo>
                  <a:cubicBezTo>
                    <a:pt x="129" y="685"/>
                    <a:pt x="126" y="678"/>
                    <a:pt x="126" y="678"/>
                  </a:cubicBezTo>
                  <a:cubicBezTo>
                    <a:pt x="126" y="674"/>
                    <a:pt x="126" y="674"/>
                    <a:pt x="126" y="674"/>
                  </a:cubicBezTo>
                  <a:cubicBezTo>
                    <a:pt x="129" y="678"/>
                    <a:pt x="129" y="678"/>
                    <a:pt x="129" y="678"/>
                  </a:cubicBezTo>
                  <a:cubicBezTo>
                    <a:pt x="129" y="678"/>
                    <a:pt x="131" y="679"/>
                    <a:pt x="131" y="678"/>
                  </a:cubicBezTo>
                  <a:cubicBezTo>
                    <a:pt x="131" y="677"/>
                    <a:pt x="130" y="671"/>
                    <a:pt x="130" y="671"/>
                  </a:cubicBezTo>
                  <a:cubicBezTo>
                    <a:pt x="130" y="671"/>
                    <a:pt x="131" y="665"/>
                    <a:pt x="128" y="666"/>
                  </a:cubicBezTo>
                  <a:cubicBezTo>
                    <a:pt x="125" y="667"/>
                    <a:pt x="122" y="669"/>
                    <a:pt x="122" y="671"/>
                  </a:cubicBezTo>
                  <a:cubicBezTo>
                    <a:pt x="122" y="672"/>
                    <a:pt x="120" y="675"/>
                    <a:pt x="120" y="677"/>
                  </a:cubicBezTo>
                  <a:cubicBezTo>
                    <a:pt x="119" y="678"/>
                    <a:pt x="118" y="679"/>
                    <a:pt x="117" y="680"/>
                  </a:cubicBezTo>
                  <a:cubicBezTo>
                    <a:pt x="116" y="681"/>
                    <a:pt x="111" y="682"/>
                    <a:pt x="111" y="682"/>
                  </a:cubicBezTo>
                  <a:cubicBezTo>
                    <a:pt x="107" y="682"/>
                    <a:pt x="107" y="682"/>
                    <a:pt x="107" y="682"/>
                  </a:cubicBezTo>
                  <a:cubicBezTo>
                    <a:pt x="110" y="678"/>
                    <a:pt x="110" y="678"/>
                    <a:pt x="110" y="678"/>
                  </a:cubicBezTo>
                  <a:cubicBezTo>
                    <a:pt x="112" y="673"/>
                    <a:pt x="112" y="673"/>
                    <a:pt x="112" y="673"/>
                  </a:cubicBezTo>
                  <a:cubicBezTo>
                    <a:pt x="112" y="673"/>
                    <a:pt x="117" y="664"/>
                    <a:pt x="117" y="662"/>
                  </a:cubicBezTo>
                  <a:cubicBezTo>
                    <a:pt x="118" y="659"/>
                    <a:pt x="119" y="657"/>
                    <a:pt x="120" y="654"/>
                  </a:cubicBezTo>
                  <a:cubicBezTo>
                    <a:pt x="121" y="652"/>
                    <a:pt x="124" y="651"/>
                    <a:pt x="124" y="651"/>
                  </a:cubicBezTo>
                  <a:cubicBezTo>
                    <a:pt x="127" y="641"/>
                    <a:pt x="127" y="641"/>
                    <a:pt x="127" y="641"/>
                  </a:cubicBezTo>
                  <a:cubicBezTo>
                    <a:pt x="140" y="615"/>
                    <a:pt x="140" y="615"/>
                    <a:pt x="140" y="615"/>
                  </a:cubicBezTo>
                  <a:cubicBezTo>
                    <a:pt x="140" y="615"/>
                    <a:pt x="142" y="607"/>
                    <a:pt x="143" y="606"/>
                  </a:cubicBezTo>
                  <a:cubicBezTo>
                    <a:pt x="143" y="604"/>
                    <a:pt x="146" y="598"/>
                    <a:pt x="146" y="596"/>
                  </a:cubicBezTo>
                  <a:cubicBezTo>
                    <a:pt x="146" y="594"/>
                    <a:pt x="149" y="587"/>
                    <a:pt x="149" y="587"/>
                  </a:cubicBezTo>
                  <a:cubicBezTo>
                    <a:pt x="149" y="587"/>
                    <a:pt x="152" y="576"/>
                    <a:pt x="152" y="574"/>
                  </a:cubicBezTo>
                  <a:cubicBezTo>
                    <a:pt x="152" y="572"/>
                    <a:pt x="154" y="571"/>
                    <a:pt x="156" y="570"/>
                  </a:cubicBezTo>
                  <a:cubicBezTo>
                    <a:pt x="157" y="569"/>
                    <a:pt x="160" y="560"/>
                    <a:pt x="160" y="558"/>
                  </a:cubicBezTo>
                  <a:cubicBezTo>
                    <a:pt x="161" y="556"/>
                    <a:pt x="163" y="538"/>
                    <a:pt x="163" y="538"/>
                  </a:cubicBezTo>
                  <a:cubicBezTo>
                    <a:pt x="161" y="526"/>
                    <a:pt x="161" y="526"/>
                    <a:pt x="161" y="526"/>
                  </a:cubicBezTo>
                  <a:cubicBezTo>
                    <a:pt x="155" y="521"/>
                    <a:pt x="155" y="521"/>
                    <a:pt x="155" y="521"/>
                  </a:cubicBezTo>
                  <a:cubicBezTo>
                    <a:pt x="149" y="518"/>
                    <a:pt x="149" y="518"/>
                    <a:pt x="149" y="518"/>
                  </a:cubicBezTo>
                  <a:cubicBezTo>
                    <a:pt x="149" y="518"/>
                    <a:pt x="142" y="514"/>
                    <a:pt x="141" y="513"/>
                  </a:cubicBezTo>
                  <a:cubicBezTo>
                    <a:pt x="140" y="512"/>
                    <a:pt x="136" y="510"/>
                    <a:pt x="135" y="510"/>
                  </a:cubicBezTo>
                  <a:cubicBezTo>
                    <a:pt x="133" y="509"/>
                    <a:pt x="128" y="508"/>
                    <a:pt x="127" y="508"/>
                  </a:cubicBezTo>
                  <a:cubicBezTo>
                    <a:pt x="126" y="508"/>
                    <a:pt x="122" y="505"/>
                    <a:pt x="119" y="503"/>
                  </a:cubicBezTo>
                  <a:cubicBezTo>
                    <a:pt x="116" y="501"/>
                    <a:pt x="112" y="496"/>
                    <a:pt x="112" y="496"/>
                  </a:cubicBezTo>
                  <a:cubicBezTo>
                    <a:pt x="117" y="488"/>
                    <a:pt x="117" y="488"/>
                    <a:pt x="117" y="488"/>
                  </a:cubicBezTo>
                  <a:cubicBezTo>
                    <a:pt x="117" y="488"/>
                    <a:pt x="118" y="482"/>
                    <a:pt x="118" y="480"/>
                  </a:cubicBezTo>
                  <a:cubicBezTo>
                    <a:pt x="118" y="479"/>
                    <a:pt x="118" y="476"/>
                    <a:pt x="118" y="476"/>
                  </a:cubicBezTo>
                  <a:cubicBezTo>
                    <a:pt x="116" y="472"/>
                    <a:pt x="116" y="472"/>
                    <a:pt x="116" y="472"/>
                  </a:cubicBezTo>
                  <a:cubicBezTo>
                    <a:pt x="113" y="467"/>
                    <a:pt x="113" y="467"/>
                    <a:pt x="113" y="467"/>
                  </a:cubicBezTo>
                  <a:cubicBezTo>
                    <a:pt x="113" y="467"/>
                    <a:pt x="109" y="466"/>
                    <a:pt x="107" y="466"/>
                  </a:cubicBezTo>
                  <a:cubicBezTo>
                    <a:pt x="106" y="467"/>
                    <a:pt x="106" y="464"/>
                    <a:pt x="105" y="462"/>
                  </a:cubicBezTo>
                  <a:cubicBezTo>
                    <a:pt x="105" y="460"/>
                    <a:pt x="103" y="460"/>
                    <a:pt x="101" y="459"/>
                  </a:cubicBezTo>
                  <a:cubicBezTo>
                    <a:pt x="98" y="457"/>
                    <a:pt x="97" y="454"/>
                    <a:pt x="97" y="454"/>
                  </a:cubicBezTo>
                  <a:cubicBezTo>
                    <a:pt x="100" y="448"/>
                    <a:pt x="100" y="448"/>
                    <a:pt x="100" y="448"/>
                  </a:cubicBezTo>
                  <a:cubicBezTo>
                    <a:pt x="100" y="448"/>
                    <a:pt x="99" y="445"/>
                    <a:pt x="98" y="444"/>
                  </a:cubicBezTo>
                  <a:cubicBezTo>
                    <a:pt x="98" y="443"/>
                    <a:pt x="94" y="443"/>
                    <a:pt x="94" y="443"/>
                  </a:cubicBezTo>
                  <a:cubicBezTo>
                    <a:pt x="87" y="442"/>
                    <a:pt x="87" y="442"/>
                    <a:pt x="87" y="442"/>
                  </a:cubicBezTo>
                  <a:cubicBezTo>
                    <a:pt x="82" y="434"/>
                    <a:pt x="82" y="434"/>
                    <a:pt x="82" y="434"/>
                  </a:cubicBezTo>
                  <a:cubicBezTo>
                    <a:pt x="82" y="434"/>
                    <a:pt x="83" y="427"/>
                    <a:pt x="84" y="426"/>
                  </a:cubicBezTo>
                  <a:cubicBezTo>
                    <a:pt x="85" y="424"/>
                    <a:pt x="84" y="423"/>
                    <a:pt x="84" y="423"/>
                  </a:cubicBezTo>
                  <a:cubicBezTo>
                    <a:pt x="79" y="421"/>
                    <a:pt x="79" y="421"/>
                    <a:pt x="79" y="421"/>
                  </a:cubicBezTo>
                  <a:cubicBezTo>
                    <a:pt x="81" y="417"/>
                    <a:pt x="81" y="417"/>
                    <a:pt x="81" y="417"/>
                  </a:cubicBezTo>
                  <a:cubicBezTo>
                    <a:pt x="78" y="411"/>
                    <a:pt x="78" y="411"/>
                    <a:pt x="78" y="411"/>
                  </a:cubicBezTo>
                  <a:cubicBezTo>
                    <a:pt x="79" y="407"/>
                    <a:pt x="79" y="407"/>
                    <a:pt x="79" y="407"/>
                  </a:cubicBezTo>
                  <a:cubicBezTo>
                    <a:pt x="76" y="403"/>
                    <a:pt x="76" y="403"/>
                    <a:pt x="76" y="403"/>
                  </a:cubicBezTo>
                  <a:cubicBezTo>
                    <a:pt x="76" y="400"/>
                    <a:pt x="76" y="400"/>
                    <a:pt x="76" y="400"/>
                  </a:cubicBezTo>
                  <a:cubicBezTo>
                    <a:pt x="79" y="395"/>
                    <a:pt x="79" y="395"/>
                    <a:pt x="79" y="395"/>
                  </a:cubicBezTo>
                  <a:cubicBezTo>
                    <a:pt x="80" y="390"/>
                    <a:pt x="80" y="390"/>
                    <a:pt x="80" y="390"/>
                  </a:cubicBezTo>
                  <a:cubicBezTo>
                    <a:pt x="76" y="383"/>
                    <a:pt x="76" y="383"/>
                    <a:pt x="76" y="383"/>
                  </a:cubicBezTo>
                  <a:cubicBezTo>
                    <a:pt x="76" y="383"/>
                    <a:pt x="73" y="378"/>
                    <a:pt x="73" y="377"/>
                  </a:cubicBezTo>
                  <a:cubicBezTo>
                    <a:pt x="73" y="376"/>
                    <a:pt x="65" y="371"/>
                    <a:pt x="65" y="371"/>
                  </a:cubicBezTo>
                  <a:cubicBezTo>
                    <a:pt x="62" y="364"/>
                    <a:pt x="62" y="364"/>
                    <a:pt x="62" y="364"/>
                  </a:cubicBezTo>
                  <a:cubicBezTo>
                    <a:pt x="54" y="355"/>
                    <a:pt x="54" y="355"/>
                    <a:pt x="54" y="355"/>
                  </a:cubicBezTo>
                  <a:cubicBezTo>
                    <a:pt x="48" y="348"/>
                    <a:pt x="48" y="348"/>
                    <a:pt x="48" y="348"/>
                  </a:cubicBezTo>
                  <a:cubicBezTo>
                    <a:pt x="44" y="344"/>
                    <a:pt x="44" y="344"/>
                    <a:pt x="44" y="344"/>
                  </a:cubicBezTo>
                  <a:cubicBezTo>
                    <a:pt x="41" y="337"/>
                    <a:pt x="41" y="337"/>
                    <a:pt x="41" y="337"/>
                  </a:cubicBezTo>
                  <a:cubicBezTo>
                    <a:pt x="41" y="337"/>
                    <a:pt x="43" y="329"/>
                    <a:pt x="43" y="328"/>
                  </a:cubicBezTo>
                  <a:cubicBezTo>
                    <a:pt x="43" y="326"/>
                    <a:pt x="46" y="319"/>
                    <a:pt x="46" y="314"/>
                  </a:cubicBezTo>
                  <a:cubicBezTo>
                    <a:pt x="45" y="310"/>
                    <a:pt x="48" y="305"/>
                    <a:pt x="48" y="305"/>
                  </a:cubicBezTo>
                  <a:cubicBezTo>
                    <a:pt x="49" y="296"/>
                    <a:pt x="49" y="296"/>
                    <a:pt x="49" y="296"/>
                  </a:cubicBezTo>
                  <a:cubicBezTo>
                    <a:pt x="46" y="293"/>
                    <a:pt x="46" y="293"/>
                    <a:pt x="46" y="293"/>
                  </a:cubicBezTo>
                  <a:cubicBezTo>
                    <a:pt x="40" y="289"/>
                    <a:pt x="40" y="289"/>
                    <a:pt x="40" y="289"/>
                  </a:cubicBezTo>
                  <a:cubicBezTo>
                    <a:pt x="36" y="284"/>
                    <a:pt x="36" y="284"/>
                    <a:pt x="36" y="284"/>
                  </a:cubicBezTo>
                  <a:cubicBezTo>
                    <a:pt x="36" y="284"/>
                    <a:pt x="34" y="278"/>
                    <a:pt x="27" y="276"/>
                  </a:cubicBezTo>
                  <a:cubicBezTo>
                    <a:pt x="20" y="275"/>
                    <a:pt x="19" y="276"/>
                    <a:pt x="19" y="276"/>
                  </a:cubicBezTo>
                  <a:cubicBezTo>
                    <a:pt x="12" y="272"/>
                    <a:pt x="12" y="272"/>
                    <a:pt x="12" y="272"/>
                  </a:cubicBezTo>
                  <a:cubicBezTo>
                    <a:pt x="7" y="264"/>
                    <a:pt x="7" y="264"/>
                    <a:pt x="7" y="264"/>
                  </a:cubicBezTo>
                  <a:cubicBezTo>
                    <a:pt x="3" y="258"/>
                    <a:pt x="3" y="258"/>
                    <a:pt x="3" y="258"/>
                  </a:cubicBezTo>
                  <a:cubicBezTo>
                    <a:pt x="6" y="254"/>
                    <a:pt x="6" y="254"/>
                    <a:pt x="6" y="254"/>
                  </a:cubicBezTo>
                  <a:cubicBezTo>
                    <a:pt x="7" y="248"/>
                    <a:pt x="7" y="248"/>
                    <a:pt x="7" y="248"/>
                  </a:cubicBezTo>
                  <a:cubicBezTo>
                    <a:pt x="7" y="244"/>
                    <a:pt x="7" y="244"/>
                    <a:pt x="7" y="244"/>
                  </a:cubicBezTo>
                  <a:cubicBezTo>
                    <a:pt x="7" y="239"/>
                    <a:pt x="7" y="239"/>
                    <a:pt x="7" y="239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6"/>
                    <a:pt x="0" y="236"/>
                    <a:pt x="0" y="236"/>
                  </a:cubicBezTo>
                  <a:cubicBezTo>
                    <a:pt x="0" y="236"/>
                    <a:pt x="0" y="236"/>
                    <a:pt x="0" y="236"/>
                  </a:cubicBezTo>
                  <a:cubicBezTo>
                    <a:pt x="0" y="236"/>
                    <a:pt x="0" y="236"/>
                    <a:pt x="0" y="236"/>
                  </a:cubicBezTo>
                  <a:cubicBezTo>
                    <a:pt x="0" y="236"/>
                    <a:pt x="0" y="236"/>
                    <a:pt x="0" y="236"/>
                  </a:cubicBezTo>
                  <a:cubicBezTo>
                    <a:pt x="1" y="236"/>
                    <a:pt x="1" y="236"/>
                    <a:pt x="1" y="236"/>
                  </a:cubicBezTo>
                  <a:cubicBezTo>
                    <a:pt x="1" y="236"/>
                    <a:pt x="1" y="236"/>
                    <a:pt x="1" y="236"/>
                  </a:cubicBezTo>
                  <a:cubicBezTo>
                    <a:pt x="1" y="236"/>
                    <a:pt x="1" y="236"/>
                    <a:pt x="1" y="236"/>
                  </a:cubicBezTo>
                  <a:cubicBezTo>
                    <a:pt x="1" y="236"/>
                    <a:pt x="1" y="236"/>
                    <a:pt x="1" y="236"/>
                  </a:cubicBezTo>
                  <a:cubicBezTo>
                    <a:pt x="1" y="236"/>
                    <a:pt x="1" y="236"/>
                    <a:pt x="1" y="236"/>
                  </a:cubicBezTo>
                  <a:cubicBezTo>
                    <a:pt x="1" y="236"/>
                    <a:pt x="1" y="236"/>
                    <a:pt x="1" y="236"/>
                  </a:cubicBezTo>
                  <a:cubicBezTo>
                    <a:pt x="1" y="236"/>
                    <a:pt x="1" y="236"/>
                    <a:pt x="1" y="236"/>
                  </a:cubicBezTo>
                  <a:cubicBezTo>
                    <a:pt x="1" y="236"/>
                    <a:pt x="1" y="236"/>
                    <a:pt x="1" y="236"/>
                  </a:cubicBezTo>
                  <a:cubicBezTo>
                    <a:pt x="1" y="236"/>
                    <a:pt x="1" y="236"/>
                    <a:pt x="1" y="236"/>
                  </a:cubicBezTo>
                  <a:cubicBezTo>
                    <a:pt x="1" y="235"/>
                    <a:pt x="1" y="235"/>
                    <a:pt x="1" y="235"/>
                  </a:cubicBezTo>
                  <a:cubicBezTo>
                    <a:pt x="1" y="235"/>
                    <a:pt x="1" y="235"/>
                    <a:pt x="1" y="235"/>
                  </a:cubicBezTo>
                  <a:cubicBezTo>
                    <a:pt x="1" y="235"/>
                    <a:pt x="1" y="235"/>
                    <a:pt x="1" y="235"/>
                  </a:cubicBezTo>
                  <a:cubicBezTo>
                    <a:pt x="2" y="235"/>
                    <a:pt x="2" y="235"/>
                    <a:pt x="2" y="235"/>
                  </a:cubicBezTo>
                  <a:cubicBezTo>
                    <a:pt x="2" y="235"/>
                    <a:pt x="2" y="235"/>
                    <a:pt x="2" y="235"/>
                  </a:cubicBezTo>
                  <a:cubicBezTo>
                    <a:pt x="2" y="235"/>
                    <a:pt x="2" y="235"/>
                    <a:pt x="2" y="235"/>
                  </a:cubicBezTo>
                  <a:cubicBezTo>
                    <a:pt x="2" y="235"/>
                    <a:pt x="2" y="235"/>
                    <a:pt x="2" y="235"/>
                  </a:cubicBezTo>
                  <a:cubicBezTo>
                    <a:pt x="2" y="235"/>
                    <a:pt x="2" y="235"/>
                    <a:pt x="2" y="235"/>
                  </a:cubicBezTo>
                  <a:cubicBezTo>
                    <a:pt x="2" y="234"/>
                    <a:pt x="2" y="234"/>
                    <a:pt x="2" y="234"/>
                  </a:cubicBezTo>
                  <a:cubicBezTo>
                    <a:pt x="2" y="234"/>
                    <a:pt x="2" y="234"/>
                    <a:pt x="2" y="234"/>
                  </a:cubicBezTo>
                  <a:cubicBezTo>
                    <a:pt x="2" y="234"/>
                    <a:pt x="2" y="234"/>
                    <a:pt x="2" y="234"/>
                  </a:cubicBezTo>
                  <a:cubicBezTo>
                    <a:pt x="3" y="234"/>
                    <a:pt x="3" y="234"/>
                    <a:pt x="3" y="234"/>
                  </a:cubicBezTo>
                  <a:cubicBezTo>
                    <a:pt x="3" y="234"/>
                    <a:pt x="3" y="234"/>
                    <a:pt x="3" y="234"/>
                  </a:cubicBezTo>
                  <a:cubicBezTo>
                    <a:pt x="3" y="234"/>
                    <a:pt x="3" y="234"/>
                    <a:pt x="3" y="234"/>
                  </a:cubicBezTo>
                  <a:cubicBezTo>
                    <a:pt x="3" y="234"/>
                    <a:pt x="3" y="234"/>
                    <a:pt x="3" y="234"/>
                  </a:cubicBezTo>
                  <a:cubicBezTo>
                    <a:pt x="3" y="233"/>
                    <a:pt x="3" y="233"/>
                    <a:pt x="3" y="233"/>
                  </a:cubicBezTo>
                  <a:cubicBezTo>
                    <a:pt x="4" y="233"/>
                    <a:pt x="4" y="233"/>
                    <a:pt x="4" y="233"/>
                  </a:cubicBezTo>
                  <a:cubicBezTo>
                    <a:pt x="4" y="233"/>
                    <a:pt x="4" y="233"/>
                    <a:pt x="4" y="233"/>
                  </a:cubicBezTo>
                  <a:cubicBezTo>
                    <a:pt x="4" y="233"/>
                    <a:pt x="4" y="233"/>
                    <a:pt x="4" y="233"/>
                  </a:cubicBezTo>
                  <a:cubicBezTo>
                    <a:pt x="4" y="233"/>
                    <a:pt x="4" y="233"/>
                    <a:pt x="4" y="233"/>
                  </a:cubicBezTo>
                  <a:cubicBezTo>
                    <a:pt x="4" y="232"/>
                    <a:pt x="4" y="232"/>
                    <a:pt x="4" y="232"/>
                  </a:cubicBezTo>
                  <a:cubicBezTo>
                    <a:pt x="4" y="232"/>
                    <a:pt x="4" y="232"/>
                    <a:pt x="4" y="232"/>
                  </a:cubicBezTo>
                  <a:cubicBezTo>
                    <a:pt x="5" y="232"/>
                    <a:pt x="5" y="232"/>
                    <a:pt x="5" y="232"/>
                  </a:cubicBezTo>
                  <a:cubicBezTo>
                    <a:pt x="5" y="232"/>
                    <a:pt x="5" y="232"/>
                    <a:pt x="5" y="232"/>
                  </a:cubicBezTo>
                  <a:cubicBezTo>
                    <a:pt x="5" y="232"/>
                    <a:pt x="5" y="232"/>
                    <a:pt x="5" y="232"/>
                  </a:cubicBezTo>
                  <a:cubicBezTo>
                    <a:pt x="5" y="232"/>
                    <a:pt x="5" y="232"/>
                    <a:pt x="5" y="232"/>
                  </a:cubicBezTo>
                  <a:cubicBezTo>
                    <a:pt x="5" y="232"/>
                    <a:pt x="5" y="232"/>
                    <a:pt x="5" y="232"/>
                  </a:cubicBezTo>
                  <a:cubicBezTo>
                    <a:pt x="5" y="232"/>
                    <a:pt x="5" y="232"/>
                    <a:pt x="5" y="232"/>
                  </a:cubicBezTo>
                  <a:cubicBezTo>
                    <a:pt x="5" y="232"/>
                    <a:pt x="5" y="232"/>
                    <a:pt x="5" y="232"/>
                  </a:cubicBezTo>
                  <a:cubicBezTo>
                    <a:pt x="6" y="230"/>
                    <a:pt x="7" y="229"/>
                    <a:pt x="8" y="229"/>
                  </a:cubicBezTo>
                  <a:cubicBezTo>
                    <a:pt x="8" y="229"/>
                    <a:pt x="8" y="228"/>
                    <a:pt x="8" y="228"/>
                  </a:cubicBezTo>
                  <a:cubicBezTo>
                    <a:pt x="9" y="228"/>
                    <a:pt x="10" y="228"/>
                    <a:pt x="12" y="228"/>
                  </a:cubicBezTo>
                  <a:cubicBezTo>
                    <a:pt x="12" y="228"/>
                    <a:pt x="14" y="219"/>
                    <a:pt x="13" y="216"/>
                  </a:cubicBezTo>
                  <a:cubicBezTo>
                    <a:pt x="12" y="212"/>
                    <a:pt x="17" y="208"/>
                    <a:pt x="17" y="208"/>
                  </a:cubicBezTo>
                  <a:cubicBezTo>
                    <a:pt x="24" y="201"/>
                    <a:pt x="24" y="201"/>
                    <a:pt x="24" y="201"/>
                  </a:cubicBezTo>
                  <a:cubicBezTo>
                    <a:pt x="23" y="193"/>
                    <a:pt x="23" y="193"/>
                    <a:pt x="23" y="193"/>
                  </a:cubicBezTo>
                  <a:cubicBezTo>
                    <a:pt x="31" y="194"/>
                    <a:pt x="31" y="194"/>
                    <a:pt x="31" y="194"/>
                  </a:cubicBezTo>
                  <a:cubicBezTo>
                    <a:pt x="31" y="194"/>
                    <a:pt x="37" y="191"/>
                    <a:pt x="35" y="187"/>
                  </a:cubicBezTo>
                  <a:cubicBezTo>
                    <a:pt x="34" y="185"/>
                    <a:pt x="33" y="182"/>
                    <a:pt x="32" y="180"/>
                  </a:cubicBezTo>
                  <a:cubicBezTo>
                    <a:pt x="33" y="179"/>
                    <a:pt x="33" y="179"/>
                    <a:pt x="33" y="178"/>
                  </a:cubicBezTo>
                  <a:cubicBezTo>
                    <a:pt x="33" y="178"/>
                    <a:pt x="35" y="175"/>
                    <a:pt x="35" y="175"/>
                  </a:cubicBezTo>
                  <a:cubicBezTo>
                    <a:pt x="38" y="175"/>
                    <a:pt x="38" y="175"/>
                    <a:pt x="38" y="175"/>
                  </a:cubicBezTo>
                  <a:cubicBezTo>
                    <a:pt x="41" y="176"/>
                    <a:pt x="41" y="176"/>
                    <a:pt x="41" y="176"/>
                  </a:cubicBezTo>
                  <a:cubicBezTo>
                    <a:pt x="41" y="176"/>
                    <a:pt x="43" y="177"/>
                    <a:pt x="44" y="177"/>
                  </a:cubicBezTo>
                  <a:cubicBezTo>
                    <a:pt x="46" y="177"/>
                    <a:pt x="49" y="175"/>
                    <a:pt x="49" y="175"/>
                  </a:cubicBezTo>
                  <a:cubicBezTo>
                    <a:pt x="46" y="171"/>
                    <a:pt x="46" y="171"/>
                    <a:pt x="46" y="171"/>
                  </a:cubicBezTo>
                  <a:cubicBezTo>
                    <a:pt x="47" y="167"/>
                    <a:pt x="47" y="167"/>
                    <a:pt x="47" y="167"/>
                  </a:cubicBezTo>
                  <a:cubicBezTo>
                    <a:pt x="51" y="167"/>
                    <a:pt x="51" y="167"/>
                    <a:pt x="51" y="167"/>
                  </a:cubicBezTo>
                  <a:cubicBezTo>
                    <a:pt x="53" y="167"/>
                    <a:pt x="53" y="167"/>
                    <a:pt x="53" y="167"/>
                  </a:cubicBezTo>
                  <a:cubicBezTo>
                    <a:pt x="49" y="161"/>
                    <a:pt x="49" y="161"/>
                    <a:pt x="49" y="161"/>
                  </a:cubicBezTo>
                  <a:cubicBezTo>
                    <a:pt x="49" y="161"/>
                    <a:pt x="50" y="158"/>
                    <a:pt x="52" y="159"/>
                  </a:cubicBezTo>
                  <a:cubicBezTo>
                    <a:pt x="53" y="159"/>
                    <a:pt x="54" y="161"/>
                    <a:pt x="55" y="161"/>
                  </a:cubicBezTo>
                  <a:cubicBezTo>
                    <a:pt x="56" y="161"/>
                    <a:pt x="59" y="162"/>
                    <a:pt x="59" y="162"/>
                  </a:cubicBezTo>
                  <a:cubicBezTo>
                    <a:pt x="63" y="163"/>
                    <a:pt x="63" y="163"/>
                    <a:pt x="63" y="163"/>
                  </a:cubicBezTo>
                  <a:cubicBezTo>
                    <a:pt x="67" y="163"/>
                    <a:pt x="67" y="163"/>
                    <a:pt x="67" y="163"/>
                  </a:cubicBezTo>
                  <a:cubicBezTo>
                    <a:pt x="72" y="163"/>
                    <a:pt x="72" y="163"/>
                    <a:pt x="72" y="163"/>
                  </a:cubicBezTo>
                  <a:cubicBezTo>
                    <a:pt x="74" y="166"/>
                    <a:pt x="74" y="166"/>
                    <a:pt x="74" y="166"/>
                  </a:cubicBezTo>
                  <a:cubicBezTo>
                    <a:pt x="74" y="166"/>
                    <a:pt x="75" y="168"/>
                    <a:pt x="74" y="169"/>
                  </a:cubicBezTo>
                  <a:cubicBezTo>
                    <a:pt x="74" y="170"/>
                    <a:pt x="73" y="173"/>
                    <a:pt x="73" y="173"/>
                  </a:cubicBezTo>
                  <a:cubicBezTo>
                    <a:pt x="72" y="173"/>
                    <a:pt x="71" y="173"/>
                    <a:pt x="70" y="174"/>
                  </a:cubicBezTo>
                  <a:cubicBezTo>
                    <a:pt x="69" y="174"/>
                    <a:pt x="64" y="174"/>
                    <a:pt x="64" y="174"/>
                  </a:cubicBezTo>
                  <a:cubicBezTo>
                    <a:pt x="60" y="174"/>
                    <a:pt x="60" y="174"/>
                    <a:pt x="60" y="174"/>
                  </a:cubicBezTo>
                  <a:cubicBezTo>
                    <a:pt x="57" y="174"/>
                    <a:pt x="57" y="174"/>
                    <a:pt x="57" y="174"/>
                  </a:cubicBezTo>
                  <a:cubicBezTo>
                    <a:pt x="56" y="176"/>
                    <a:pt x="56" y="176"/>
                    <a:pt x="56" y="176"/>
                  </a:cubicBezTo>
                  <a:cubicBezTo>
                    <a:pt x="56" y="176"/>
                    <a:pt x="59" y="177"/>
                    <a:pt x="60" y="178"/>
                  </a:cubicBezTo>
                  <a:cubicBezTo>
                    <a:pt x="62" y="178"/>
                    <a:pt x="62" y="178"/>
                    <a:pt x="62" y="178"/>
                  </a:cubicBezTo>
                  <a:cubicBezTo>
                    <a:pt x="63" y="179"/>
                    <a:pt x="65" y="181"/>
                    <a:pt x="65" y="181"/>
                  </a:cubicBezTo>
                  <a:cubicBezTo>
                    <a:pt x="64" y="184"/>
                    <a:pt x="64" y="184"/>
                    <a:pt x="64" y="184"/>
                  </a:cubicBezTo>
                  <a:cubicBezTo>
                    <a:pt x="64" y="184"/>
                    <a:pt x="67" y="180"/>
                    <a:pt x="67" y="180"/>
                  </a:cubicBezTo>
                  <a:cubicBezTo>
                    <a:pt x="68" y="180"/>
                    <a:pt x="73" y="180"/>
                    <a:pt x="73" y="180"/>
                  </a:cubicBezTo>
                  <a:cubicBezTo>
                    <a:pt x="73" y="180"/>
                    <a:pt x="77" y="178"/>
                    <a:pt x="78" y="178"/>
                  </a:cubicBezTo>
                  <a:cubicBezTo>
                    <a:pt x="78" y="178"/>
                    <a:pt x="77" y="181"/>
                    <a:pt x="77" y="181"/>
                  </a:cubicBezTo>
                  <a:cubicBezTo>
                    <a:pt x="81" y="179"/>
                    <a:pt x="81" y="179"/>
                    <a:pt x="81" y="179"/>
                  </a:cubicBezTo>
                  <a:cubicBezTo>
                    <a:pt x="85" y="177"/>
                    <a:pt x="85" y="177"/>
                    <a:pt x="85" y="177"/>
                  </a:cubicBezTo>
                  <a:cubicBezTo>
                    <a:pt x="87" y="177"/>
                    <a:pt x="87" y="177"/>
                    <a:pt x="87" y="177"/>
                  </a:cubicBezTo>
                  <a:cubicBezTo>
                    <a:pt x="87" y="177"/>
                    <a:pt x="88" y="180"/>
                    <a:pt x="88" y="181"/>
                  </a:cubicBezTo>
                  <a:cubicBezTo>
                    <a:pt x="87" y="182"/>
                    <a:pt x="87" y="182"/>
                    <a:pt x="87" y="184"/>
                  </a:cubicBezTo>
                  <a:cubicBezTo>
                    <a:pt x="87" y="185"/>
                    <a:pt x="86" y="186"/>
                    <a:pt x="87" y="187"/>
                  </a:cubicBezTo>
                  <a:cubicBezTo>
                    <a:pt x="87" y="187"/>
                    <a:pt x="87" y="188"/>
                    <a:pt x="88" y="188"/>
                  </a:cubicBezTo>
                  <a:cubicBezTo>
                    <a:pt x="89" y="189"/>
                    <a:pt x="90" y="188"/>
                    <a:pt x="90" y="188"/>
                  </a:cubicBezTo>
                  <a:cubicBezTo>
                    <a:pt x="92" y="183"/>
                    <a:pt x="92" y="183"/>
                    <a:pt x="92" y="183"/>
                  </a:cubicBezTo>
                  <a:cubicBezTo>
                    <a:pt x="92" y="183"/>
                    <a:pt x="94" y="181"/>
                    <a:pt x="94" y="181"/>
                  </a:cubicBezTo>
                  <a:cubicBezTo>
                    <a:pt x="95" y="181"/>
                    <a:pt x="98" y="179"/>
                    <a:pt x="98" y="179"/>
                  </a:cubicBezTo>
                  <a:cubicBezTo>
                    <a:pt x="103" y="179"/>
                    <a:pt x="103" y="179"/>
                    <a:pt x="103" y="179"/>
                  </a:cubicBezTo>
                  <a:cubicBezTo>
                    <a:pt x="103" y="179"/>
                    <a:pt x="108" y="178"/>
                    <a:pt x="109" y="178"/>
                  </a:cubicBezTo>
                  <a:cubicBezTo>
                    <a:pt x="109" y="179"/>
                    <a:pt x="111" y="179"/>
                    <a:pt x="112" y="179"/>
                  </a:cubicBezTo>
                  <a:cubicBezTo>
                    <a:pt x="114" y="179"/>
                    <a:pt x="115" y="179"/>
                    <a:pt x="117" y="179"/>
                  </a:cubicBezTo>
                  <a:cubicBezTo>
                    <a:pt x="118" y="179"/>
                    <a:pt x="119" y="179"/>
                    <a:pt x="119" y="179"/>
                  </a:cubicBezTo>
                  <a:cubicBezTo>
                    <a:pt x="119" y="179"/>
                    <a:pt x="121" y="177"/>
                    <a:pt x="121" y="177"/>
                  </a:cubicBezTo>
                  <a:cubicBezTo>
                    <a:pt x="121" y="176"/>
                    <a:pt x="121" y="175"/>
                    <a:pt x="121" y="175"/>
                  </a:cubicBezTo>
                  <a:cubicBezTo>
                    <a:pt x="122" y="174"/>
                    <a:pt x="123" y="172"/>
                    <a:pt x="124" y="172"/>
                  </a:cubicBezTo>
                  <a:cubicBezTo>
                    <a:pt x="125" y="172"/>
                    <a:pt x="140" y="174"/>
                    <a:pt x="140" y="174"/>
                  </a:cubicBezTo>
                  <a:cubicBezTo>
                    <a:pt x="153" y="178"/>
                    <a:pt x="153" y="178"/>
                    <a:pt x="153" y="178"/>
                  </a:cubicBezTo>
                  <a:cubicBezTo>
                    <a:pt x="162" y="180"/>
                    <a:pt x="162" y="180"/>
                    <a:pt x="162" y="180"/>
                  </a:cubicBezTo>
                  <a:cubicBezTo>
                    <a:pt x="162" y="180"/>
                    <a:pt x="169" y="184"/>
                    <a:pt x="170" y="184"/>
                  </a:cubicBezTo>
                  <a:cubicBezTo>
                    <a:pt x="171" y="185"/>
                    <a:pt x="184" y="187"/>
                    <a:pt x="184" y="187"/>
                  </a:cubicBezTo>
                  <a:cubicBezTo>
                    <a:pt x="190" y="191"/>
                    <a:pt x="190" y="191"/>
                    <a:pt x="190" y="191"/>
                  </a:cubicBezTo>
                  <a:cubicBezTo>
                    <a:pt x="190" y="191"/>
                    <a:pt x="196" y="193"/>
                    <a:pt x="196" y="194"/>
                  </a:cubicBezTo>
                  <a:cubicBezTo>
                    <a:pt x="196" y="195"/>
                    <a:pt x="200" y="197"/>
                    <a:pt x="200" y="197"/>
                  </a:cubicBezTo>
                  <a:cubicBezTo>
                    <a:pt x="204" y="195"/>
                    <a:pt x="204" y="195"/>
                    <a:pt x="204" y="195"/>
                  </a:cubicBezTo>
                  <a:cubicBezTo>
                    <a:pt x="204" y="195"/>
                    <a:pt x="209" y="196"/>
                    <a:pt x="209" y="196"/>
                  </a:cubicBezTo>
                  <a:cubicBezTo>
                    <a:pt x="210" y="197"/>
                    <a:pt x="220" y="200"/>
                    <a:pt x="220" y="200"/>
                  </a:cubicBezTo>
                  <a:cubicBezTo>
                    <a:pt x="220" y="200"/>
                    <a:pt x="227" y="202"/>
                    <a:pt x="228" y="202"/>
                  </a:cubicBezTo>
                  <a:cubicBezTo>
                    <a:pt x="229" y="202"/>
                    <a:pt x="233" y="201"/>
                    <a:pt x="233" y="201"/>
                  </a:cubicBezTo>
                  <a:cubicBezTo>
                    <a:pt x="233" y="198"/>
                    <a:pt x="233" y="198"/>
                    <a:pt x="233" y="198"/>
                  </a:cubicBezTo>
                  <a:cubicBezTo>
                    <a:pt x="233" y="198"/>
                    <a:pt x="232" y="196"/>
                    <a:pt x="234" y="197"/>
                  </a:cubicBezTo>
                  <a:cubicBezTo>
                    <a:pt x="236" y="197"/>
                    <a:pt x="237" y="197"/>
                    <a:pt x="238" y="198"/>
                  </a:cubicBezTo>
                  <a:cubicBezTo>
                    <a:pt x="238" y="199"/>
                    <a:pt x="240" y="199"/>
                    <a:pt x="241" y="200"/>
                  </a:cubicBezTo>
                  <a:cubicBezTo>
                    <a:pt x="242" y="202"/>
                    <a:pt x="246" y="203"/>
                    <a:pt x="246" y="203"/>
                  </a:cubicBezTo>
                  <a:cubicBezTo>
                    <a:pt x="251" y="205"/>
                    <a:pt x="251" y="205"/>
                    <a:pt x="251" y="205"/>
                  </a:cubicBezTo>
                  <a:cubicBezTo>
                    <a:pt x="252" y="208"/>
                    <a:pt x="252" y="208"/>
                    <a:pt x="252" y="208"/>
                  </a:cubicBezTo>
                  <a:cubicBezTo>
                    <a:pt x="253" y="209"/>
                    <a:pt x="253" y="209"/>
                    <a:pt x="253" y="209"/>
                  </a:cubicBezTo>
                  <a:cubicBezTo>
                    <a:pt x="254" y="207"/>
                    <a:pt x="254" y="207"/>
                    <a:pt x="254" y="207"/>
                  </a:cubicBezTo>
                  <a:cubicBezTo>
                    <a:pt x="255" y="206"/>
                    <a:pt x="256" y="206"/>
                    <a:pt x="256" y="206"/>
                  </a:cubicBezTo>
                  <a:cubicBezTo>
                    <a:pt x="258" y="207"/>
                    <a:pt x="258" y="207"/>
                    <a:pt x="258" y="207"/>
                  </a:cubicBezTo>
                  <a:cubicBezTo>
                    <a:pt x="258" y="207"/>
                    <a:pt x="260" y="207"/>
                    <a:pt x="260" y="207"/>
                  </a:cubicBezTo>
                  <a:cubicBezTo>
                    <a:pt x="261" y="207"/>
                    <a:pt x="264" y="206"/>
                    <a:pt x="264" y="206"/>
                  </a:cubicBezTo>
                  <a:cubicBezTo>
                    <a:pt x="264" y="207"/>
                    <a:pt x="266" y="209"/>
                    <a:pt x="267" y="209"/>
                  </a:cubicBezTo>
                  <a:cubicBezTo>
                    <a:pt x="267" y="210"/>
                    <a:pt x="269" y="213"/>
                    <a:pt x="269" y="213"/>
                  </a:cubicBezTo>
                  <a:cubicBezTo>
                    <a:pt x="269" y="213"/>
                    <a:pt x="269" y="214"/>
                    <a:pt x="269" y="216"/>
                  </a:cubicBezTo>
                  <a:cubicBezTo>
                    <a:pt x="269" y="217"/>
                    <a:pt x="270" y="218"/>
                    <a:pt x="270" y="218"/>
                  </a:cubicBezTo>
                  <a:cubicBezTo>
                    <a:pt x="272" y="220"/>
                    <a:pt x="272" y="220"/>
                    <a:pt x="272" y="220"/>
                  </a:cubicBezTo>
                  <a:cubicBezTo>
                    <a:pt x="277" y="228"/>
                    <a:pt x="277" y="228"/>
                    <a:pt x="277" y="228"/>
                  </a:cubicBezTo>
                  <a:cubicBezTo>
                    <a:pt x="279" y="230"/>
                    <a:pt x="279" y="230"/>
                    <a:pt x="279" y="230"/>
                  </a:cubicBezTo>
                  <a:cubicBezTo>
                    <a:pt x="281" y="228"/>
                    <a:pt x="281" y="228"/>
                    <a:pt x="281" y="228"/>
                  </a:cubicBezTo>
                  <a:cubicBezTo>
                    <a:pt x="284" y="228"/>
                    <a:pt x="284" y="228"/>
                    <a:pt x="284" y="228"/>
                  </a:cubicBezTo>
                  <a:cubicBezTo>
                    <a:pt x="287" y="235"/>
                    <a:pt x="287" y="235"/>
                    <a:pt x="287" y="235"/>
                  </a:cubicBezTo>
                  <a:cubicBezTo>
                    <a:pt x="290" y="244"/>
                    <a:pt x="290" y="244"/>
                    <a:pt x="290" y="244"/>
                  </a:cubicBezTo>
                  <a:cubicBezTo>
                    <a:pt x="288" y="256"/>
                    <a:pt x="288" y="256"/>
                    <a:pt x="288" y="256"/>
                  </a:cubicBezTo>
                  <a:cubicBezTo>
                    <a:pt x="288" y="264"/>
                    <a:pt x="288" y="264"/>
                    <a:pt x="288" y="264"/>
                  </a:cubicBezTo>
                  <a:cubicBezTo>
                    <a:pt x="288" y="264"/>
                    <a:pt x="286" y="270"/>
                    <a:pt x="286" y="271"/>
                  </a:cubicBezTo>
                  <a:cubicBezTo>
                    <a:pt x="286" y="273"/>
                    <a:pt x="281" y="280"/>
                    <a:pt x="281" y="280"/>
                  </a:cubicBezTo>
                  <a:cubicBezTo>
                    <a:pt x="281" y="280"/>
                    <a:pt x="278" y="286"/>
                    <a:pt x="277" y="287"/>
                  </a:cubicBezTo>
                  <a:cubicBezTo>
                    <a:pt x="276" y="289"/>
                    <a:pt x="272" y="297"/>
                    <a:pt x="272" y="297"/>
                  </a:cubicBezTo>
                  <a:cubicBezTo>
                    <a:pt x="260" y="309"/>
                    <a:pt x="260" y="309"/>
                    <a:pt x="260" y="309"/>
                  </a:cubicBezTo>
                  <a:cubicBezTo>
                    <a:pt x="260" y="309"/>
                    <a:pt x="254" y="312"/>
                    <a:pt x="252" y="313"/>
                  </a:cubicBezTo>
                  <a:cubicBezTo>
                    <a:pt x="251" y="315"/>
                    <a:pt x="241" y="316"/>
                    <a:pt x="241" y="316"/>
                  </a:cubicBezTo>
                  <a:cubicBezTo>
                    <a:pt x="233" y="316"/>
                    <a:pt x="233" y="316"/>
                    <a:pt x="233" y="316"/>
                  </a:cubicBezTo>
                  <a:cubicBezTo>
                    <a:pt x="221" y="313"/>
                    <a:pt x="221" y="313"/>
                    <a:pt x="221" y="313"/>
                  </a:cubicBezTo>
                  <a:cubicBezTo>
                    <a:pt x="214" y="315"/>
                    <a:pt x="214" y="315"/>
                    <a:pt x="214" y="315"/>
                  </a:cubicBezTo>
                  <a:cubicBezTo>
                    <a:pt x="205" y="318"/>
                    <a:pt x="205" y="318"/>
                    <a:pt x="205" y="318"/>
                  </a:cubicBezTo>
                  <a:cubicBezTo>
                    <a:pt x="197" y="318"/>
                    <a:pt x="197" y="318"/>
                    <a:pt x="197" y="318"/>
                  </a:cubicBezTo>
                  <a:cubicBezTo>
                    <a:pt x="187" y="320"/>
                    <a:pt x="187" y="320"/>
                    <a:pt x="187" y="320"/>
                  </a:cubicBezTo>
                  <a:cubicBezTo>
                    <a:pt x="187" y="320"/>
                    <a:pt x="185" y="320"/>
                    <a:pt x="183" y="320"/>
                  </a:cubicBezTo>
                  <a:cubicBezTo>
                    <a:pt x="182" y="320"/>
                    <a:pt x="176" y="318"/>
                    <a:pt x="176" y="318"/>
                  </a:cubicBezTo>
                  <a:cubicBezTo>
                    <a:pt x="169" y="316"/>
                    <a:pt x="169" y="316"/>
                    <a:pt x="169" y="316"/>
                  </a:cubicBezTo>
                  <a:cubicBezTo>
                    <a:pt x="164" y="316"/>
                    <a:pt x="164" y="316"/>
                    <a:pt x="164" y="316"/>
                  </a:cubicBezTo>
                  <a:cubicBezTo>
                    <a:pt x="163" y="320"/>
                    <a:pt x="163" y="320"/>
                    <a:pt x="163" y="320"/>
                  </a:cubicBezTo>
                  <a:cubicBezTo>
                    <a:pt x="163" y="320"/>
                    <a:pt x="163" y="320"/>
                    <a:pt x="161" y="320"/>
                  </a:cubicBezTo>
                  <a:cubicBezTo>
                    <a:pt x="159" y="320"/>
                    <a:pt x="157" y="320"/>
                    <a:pt x="157" y="320"/>
                  </a:cubicBezTo>
                  <a:cubicBezTo>
                    <a:pt x="157" y="316"/>
                    <a:pt x="157" y="316"/>
                    <a:pt x="157" y="316"/>
                  </a:cubicBezTo>
                  <a:cubicBezTo>
                    <a:pt x="150" y="316"/>
                    <a:pt x="150" y="316"/>
                    <a:pt x="150" y="316"/>
                  </a:cubicBezTo>
                  <a:cubicBezTo>
                    <a:pt x="150" y="316"/>
                    <a:pt x="147" y="317"/>
                    <a:pt x="145" y="317"/>
                  </a:cubicBezTo>
                  <a:cubicBezTo>
                    <a:pt x="142" y="317"/>
                    <a:pt x="139" y="314"/>
                    <a:pt x="138" y="314"/>
                  </a:cubicBezTo>
                  <a:cubicBezTo>
                    <a:pt x="137" y="314"/>
                    <a:pt x="137" y="315"/>
                    <a:pt x="137" y="315"/>
                  </a:cubicBezTo>
                  <a:cubicBezTo>
                    <a:pt x="137" y="318"/>
                    <a:pt x="137" y="318"/>
                    <a:pt x="137" y="318"/>
                  </a:cubicBezTo>
                  <a:cubicBezTo>
                    <a:pt x="132" y="318"/>
                    <a:pt x="132" y="318"/>
                    <a:pt x="132" y="318"/>
                  </a:cubicBezTo>
                  <a:cubicBezTo>
                    <a:pt x="126" y="316"/>
                    <a:pt x="126" y="316"/>
                    <a:pt x="126" y="316"/>
                  </a:cubicBezTo>
                  <a:cubicBezTo>
                    <a:pt x="121" y="312"/>
                    <a:pt x="121" y="312"/>
                    <a:pt x="121" y="312"/>
                  </a:cubicBezTo>
                  <a:cubicBezTo>
                    <a:pt x="117" y="308"/>
                    <a:pt x="117" y="308"/>
                    <a:pt x="117" y="308"/>
                  </a:cubicBezTo>
                  <a:cubicBezTo>
                    <a:pt x="117" y="306"/>
                    <a:pt x="117" y="306"/>
                    <a:pt x="117" y="306"/>
                  </a:cubicBezTo>
                  <a:cubicBezTo>
                    <a:pt x="112" y="306"/>
                    <a:pt x="112" y="306"/>
                    <a:pt x="112" y="306"/>
                  </a:cubicBezTo>
                  <a:cubicBezTo>
                    <a:pt x="105" y="306"/>
                    <a:pt x="105" y="306"/>
                    <a:pt x="105" y="306"/>
                  </a:cubicBezTo>
                  <a:cubicBezTo>
                    <a:pt x="101" y="308"/>
                    <a:pt x="101" y="308"/>
                    <a:pt x="101" y="308"/>
                  </a:cubicBezTo>
                  <a:cubicBezTo>
                    <a:pt x="106" y="309"/>
                    <a:pt x="106" y="309"/>
                    <a:pt x="106" y="309"/>
                  </a:cubicBezTo>
                  <a:cubicBezTo>
                    <a:pt x="109" y="310"/>
                    <a:pt x="109" y="310"/>
                    <a:pt x="109" y="310"/>
                  </a:cubicBezTo>
                  <a:cubicBezTo>
                    <a:pt x="109" y="310"/>
                    <a:pt x="113" y="309"/>
                    <a:pt x="113" y="312"/>
                  </a:cubicBezTo>
                  <a:cubicBezTo>
                    <a:pt x="113" y="314"/>
                    <a:pt x="111" y="314"/>
                    <a:pt x="113" y="316"/>
                  </a:cubicBezTo>
                  <a:cubicBezTo>
                    <a:pt x="114" y="318"/>
                    <a:pt x="118" y="320"/>
                    <a:pt x="118" y="320"/>
                  </a:cubicBezTo>
                  <a:cubicBezTo>
                    <a:pt x="118" y="320"/>
                    <a:pt x="120" y="320"/>
                    <a:pt x="121" y="320"/>
                  </a:cubicBezTo>
                  <a:cubicBezTo>
                    <a:pt x="122" y="320"/>
                    <a:pt x="123" y="320"/>
                    <a:pt x="123" y="320"/>
                  </a:cubicBezTo>
                  <a:cubicBezTo>
                    <a:pt x="125" y="323"/>
                    <a:pt x="125" y="323"/>
                    <a:pt x="125" y="323"/>
                  </a:cubicBezTo>
                  <a:cubicBezTo>
                    <a:pt x="125" y="323"/>
                    <a:pt x="124" y="324"/>
                    <a:pt x="126" y="324"/>
                  </a:cubicBezTo>
                  <a:cubicBezTo>
                    <a:pt x="127" y="324"/>
                    <a:pt x="132" y="324"/>
                    <a:pt x="132" y="324"/>
                  </a:cubicBezTo>
                  <a:cubicBezTo>
                    <a:pt x="137" y="326"/>
                    <a:pt x="137" y="326"/>
                    <a:pt x="137" y="326"/>
                  </a:cubicBezTo>
                  <a:cubicBezTo>
                    <a:pt x="137" y="329"/>
                    <a:pt x="137" y="329"/>
                    <a:pt x="137" y="329"/>
                  </a:cubicBezTo>
                  <a:cubicBezTo>
                    <a:pt x="137" y="329"/>
                    <a:pt x="136" y="331"/>
                    <a:pt x="138" y="331"/>
                  </a:cubicBezTo>
                  <a:cubicBezTo>
                    <a:pt x="139" y="332"/>
                    <a:pt x="143" y="331"/>
                    <a:pt x="143" y="331"/>
                  </a:cubicBezTo>
                  <a:cubicBezTo>
                    <a:pt x="143" y="331"/>
                    <a:pt x="142" y="330"/>
                    <a:pt x="144" y="331"/>
                  </a:cubicBezTo>
                  <a:cubicBezTo>
                    <a:pt x="145" y="332"/>
                    <a:pt x="146" y="333"/>
                    <a:pt x="146" y="333"/>
                  </a:cubicBezTo>
                  <a:cubicBezTo>
                    <a:pt x="146" y="333"/>
                    <a:pt x="147" y="335"/>
                    <a:pt x="147" y="336"/>
                  </a:cubicBezTo>
                  <a:cubicBezTo>
                    <a:pt x="147" y="337"/>
                    <a:pt x="148" y="339"/>
                    <a:pt x="148" y="339"/>
                  </a:cubicBezTo>
                  <a:cubicBezTo>
                    <a:pt x="148" y="339"/>
                    <a:pt x="145" y="340"/>
                    <a:pt x="150" y="340"/>
                  </a:cubicBezTo>
                  <a:cubicBezTo>
                    <a:pt x="155" y="340"/>
                    <a:pt x="155" y="340"/>
                    <a:pt x="155" y="340"/>
                  </a:cubicBezTo>
                  <a:cubicBezTo>
                    <a:pt x="159" y="340"/>
                    <a:pt x="159" y="340"/>
                    <a:pt x="159" y="340"/>
                  </a:cubicBezTo>
                  <a:cubicBezTo>
                    <a:pt x="163" y="341"/>
                    <a:pt x="163" y="341"/>
                    <a:pt x="163" y="341"/>
                  </a:cubicBezTo>
                  <a:cubicBezTo>
                    <a:pt x="170" y="344"/>
                    <a:pt x="170" y="344"/>
                    <a:pt x="170" y="344"/>
                  </a:cubicBezTo>
                  <a:cubicBezTo>
                    <a:pt x="177" y="348"/>
                    <a:pt x="177" y="348"/>
                    <a:pt x="177" y="348"/>
                  </a:cubicBezTo>
                  <a:cubicBezTo>
                    <a:pt x="177" y="348"/>
                    <a:pt x="176" y="351"/>
                    <a:pt x="178" y="351"/>
                  </a:cubicBezTo>
                  <a:cubicBezTo>
                    <a:pt x="179" y="351"/>
                    <a:pt x="183" y="351"/>
                    <a:pt x="183" y="351"/>
                  </a:cubicBezTo>
                  <a:cubicBezTo>
                    <a:pt x="186" y="359"/>
                    <a:pt x="186" y="359"/>
                    <a:pt x="186" y="359"/>
                  </a:cubicBezTo>
                  <a:cubicBezTo>
                    <a:pt x="181" y="359"/>
                    <a:pt x="181" y="359"/>
                    <a:pt x="181" y="359"/>
                  </a:cubicBezTo>
                  <a:cubicBezTo>
                    <a:pt x="184" y="367"/>
                    <a:pt x="184" y="367"/>
                    <a:pt x="184" y="367"/>
                  </a:cubicBezTo>
                  <a:cubicBezTo>
                    <a:pt x="186" y="371"/>
                    <a:pt x="186" y="371"/>
                    <a:pt x="186" y="371"/>
                  </a:cubicBezTo>
                  <a:cubicBezTo>
                    <a:pt x="185" y="376"/>
                    <a:pt x="185" y="376"/>
                    <a:pt x="185" y="376"/>
                  </a:cubicBezTo>
                  <a:cubicBezTo>
                    <a:pt x="182" y="379"/>
                    <a:pt x="182" y="379"/>
                    <a:pt x="182" y="379"/>
                  </a:cubicBezTo>
                  <a:cubicBezTo>
                    <a:pt x="182" y="379"/>
                    <a:pt x="182" y="381"/>
                    <a:pt x="182" y="381"/>
                  </a:cubicBezTo>
                  <a:cubicBezTo>
                    <a:pt x="182" y="382"/>
                    <a:pt x="184" y="382"/>
                    <a:pt x="184" y="382"/>
                  </a:cubicBezTo>
                  <a:cubicBezTo>
                    <a:pt x="184" y="382"/>
                    <a:pt x="186" y="384"/>
                    <a:pt x="186" y="385"/>
                  </a:cubicBezTo>
                  <a:cubicBezTo>
                    <a:pt x="186" y="386"/>
                    <a:pt x="189" y="387"/>
                    <a:pt x="189" y="388"/>
                  </a:cubicBezTo>
                  <a:cubicBezTo>
                    <a:pt x="190" y="389"/>
                    <a:pt x="193" y="392"/>
                    <a:pt x="193" y="392"/>
                  </a:cubicBezTo>
                  <a:cubicBezTo>
                    <a:pt x="194" y="394"/>
                    <a:pt x="194" y="394"/>
                    <a:pt x="194" y="394"/>
                  </a:cubicBezTo>
                  <a:cubicBezTo>
                    <a:pt x="198" y="396"/>
                    <a:pt x="198" y="396"/>
                    <a:pt x="198" y="396"/>
                  </a:cubicBezTo>
                  <a:cubicBezTo>
                    <a:pt x="198" y="396"/>
                    <a:pt x="198" y="396"/>
                    <a:pt x="198" y="397"/>
                  </a:cubicBezTo>
                  <a:cubicBezTo>
                    <a:pt x="198" y="399"/>
                    <a:pt x="200" y="401"/>
                    <a:pt x="200" y="401"/>
                  </a:cubicBezTo>
                  <a:cubicBezTo>
                    <a:pt x="204" y="404"/>
                    <a:pt x="204" y="404"/>
                    <a:pt x="204" y="404"/>
                  </a:cubicBezTo>
                  <a:cubicBezTo>
                    <a:pt x="204" y="404"/>
                    <a:pt x="204" y="403"/>
                    <a:pt x="204" y="405"/>
                  </a:cubicBezTo>
                  <a:cubicBezTo>
                    <a:pt x="204" y="407"/>
                    <a:pt x="204" y="410"/>
                    <a:pt x="204" y="410"/>
                  </a:cubicBezTo>
                  <a:cubicBezTo>
                    <a:pt x="208" y="410"/>
                    <a:pt x="208" y="410"/>
                    <a:pt x="208" y="410"/>
                  </a:cubicBezTo>
                  <a:cubicBezTo>
                    <a:pt x="207" y="414"/>
                    <a:pt x="207" y="414"/>
                    <a:pt x="207" y="414"/>
                  </a:cubicBezTo>
                  <a:cubicBezTo>
                    <a:pt x="207" y="414"/>
                    <a:pt x="205" y="414"/>
                    <a:pt x="207" y="417"/>
                  </a:cubicBezTo>
                  <a:cubicBezTo>
                    <a:pt x="209" y="419"/>
                    <a:pt x="209" y="421"/>
                    <a:pt x="209" y="421"/>
                  </a:cubicBezTo>
                  <a:cubicBezTo>
                    <a:pt x="216" y="426"/>
                    <a:pt x="216" y="426"/>
                    <a:pt x="216" y="426"/>
                  </a:cubicBezTo>
                  <a:cubicBezTo>
                    <a:pt x="220" y="426"/>
                    <a:pt x="220" y="426"/>
                    <a:pt x="220" y="426"/>
                  </a:cubicBezTo>
                  <a:cubicBezTo>
                    <a:pt x="224" y="425"/>
                    <a:pt x="224" y="425"/>
                    <a:pt x="224" y="425"/>
                  </a:cubicBezTo>
                  <a:cubicBezTo>
                    <a:pt x="226" y="421"/>
                    <a:pt x="226" y="421"/>
                    <a:pt x="226" y="421"/>
                  </a:cubicBezTo>
                  <a:cubicBezTo>
                    <a:pt x="226" y="421"/>
                    <a:pt x="229" y="421"/>
                    <a:pt x="232" y="422"/>
                  </a:cubicBezTo>
                  <a:cubicBezTo>
                    <a:pt x="234" y="423"/>
                    <a:pt x="238" y="422"/>
                    <a:pt x="238" y="422"/>
                  </a:cubicBezTo>
                  <a:cubicBezTo>
                    <a:pt x="238" y="422"/>
                    <a:pt x="238" y="422"/>
                    <a:pt x="238" y="424"/>
                  </a:cubicBezTo>
                  <a:cubicBezTo>
                    <a:pt x="239" y="426"/>
                    <a:pt x="241" y="425"/>
                    <a:pt x="241" y="425"/>
                  </a:cubicBezTo>
                  <a:cubicBezTo>
                    <a:pt x="241" y="425"/>
                    <a:pt x="244" y="425"/>
                    <a:pt x="244" y="426"/>
                  </a:cubicBezTo>
                  <a:cubicBezTo>
                    <a:pt x="244" y="427"/>
                    <a:pt x="246" y="428"/>
                    <a:pt x="247" y="430"/>
                  </a:cubicBezTo>
                  <a:cubicBezTo>
                    <a:pt x="248" y="432"/>
                    <a:pt x="248" y="431"/>
                    <a:pt x="249" y="432"/>
                  </a:cubicBezTo>
                  <a:cubicBezTo>
                    <a:pt x="249" y="433"/>
                    <a:pt x="245" y="434"/>
                    <a:pt x="250" y="434"/>
                  </a:cubicBezTo>
                  <a:cubicBezTo>
                    <a:pt x="254" y="435"/>
                    <a:pt x="264" y="436"/>
                    <a:pt x="264" y="436"/>
                  </a:cubicBezTo>
                  <a:cubicBezTo>
                    <a:pt x="264" y="436"/>
                    <a:pt x="270" y="434"/>
                    <a:pt x="273" y="434"/>
                  </a:cubicBezTo>
                  <a:cubicBezTo>
                    <a:pt x="276" y="434"/>
                    <a:pt x="276" y="435"/>
                    <a:pt x="276" y="435"/>
                  </a:cubicBezTo>
                  <a:cubicBezTo>
                    <a:pt x="279" y="435"/>
                    <a:pt x="279" y="435"/>
                    <a:pt x="279" y="435"/>
                  </a:cubicBezTo>
                  <a:cubicBezTo>
                    <a:pt x="279" y="435"/>
                    <a:pt x="281" y="434"/>
                    <a:pt x="281" y="433"/>
                  </a:cubicBezTo>
                  <a:cubicBezTo>
                    <a:pt x="281" y="432"/>
                    <a:pt x="282" y="429"/>
                    <a:pt x="282" y="429"/>
                  </a:cubicBezTo>
                  <a:cubicBezTo>
                    <a:pt x="282" y="429"/>
                    <a:pt x="281" y="427"/>
                    <a:pt x="283" y="427"/>
                  </a:cubicBezTo>
                  <a:cubicBezTo>
                    <a:pt x="285" y="427"/>
                    <a:pt x="286" y="426"/>
                    <a:pt x="286" y="426"/>
                  </a:cubicBezTo>
                  <a:cubicBezTo>
                    <a:pt x="289" y="424"/>
                    <a:pt x="289" y="424"/>
                    <a:pt x="289" y="424"/>
                  </a:cubicBezTo>
                  <a:cubicBezTo>
                    <a:pt x="288" y="416"/>
                    <a:pt x="288" y="416"/>
                    <a:pt x="288" y="416"/>
                  </a:cubicBezTo>
                  <a:cubicBezTo>
                    <a:pt x="288" y="416"/>
                    <a:pt x="288" y="413"/>
                    <a:pt x="287" y="412"/>
                  </a:cubicBezTo>
                  <a:cubicBezTo>
                    <a:pt x="285" y="411"/>
                    <a:pt x="282" y="408"/>
                    <a:pt x="282" y="408"/>
                  </a:cubicBezTo>
                  <a:cubicBezTo>
                    <a:pt x="281" y="405"/>
                    <a:pt x="281" y="405"/>
                    <a:pt x="281" y="405"/>
                  </a:cubicBezTo>
                  <a:cubicBezTo>
                    <a:pt x="277" y="402"/>
                    <a:pt x="277" y="402"/>
                    <a:pt x="277" y="402"/>
                  </a:cubicBezTo>
                  <a:cubicBezTo>
                    <a:pt x="277" y="402"/>
                    <a:pt x="276" y="400"/>
                    <a:pt x="275" y="400"/>
                  </a:cubicBezTo>
                  <a:cubicBezTo>
                    <a:pt x="274" y="401"/>
                    <a:pt x="275" y="401"/>
                    <a:pt x="273" y="404"/>
                  </a:cubicBezTo>
                  <a:cubicBezTo>
                    <a:pt x="271" y="406"/>
                    <a:pt x="268" y="407"/>
                    <a:pt x="268" y="407"/>
                  </a:cubicBezTo>
                  <a:cubicBezTo>
                    <a:pt x="262" y="409"/>
                    <a:pt x="262" y="409"/>
                    <a:pt x="262" y="409"/>
                  </a:cubicBezTo>
                  <a:cubicBezTo>
                    <a:pt x="262" y="409"/>
                    <a:pt x="258" y="407"/>
                    <a:pt x="257" y="405"/>
                  </a:cubicBezTo>
                  <a:cubicBezTo>
                    <a:pt x="256" y="404"/>
                    <a:pt x="249" y="398"/>
                    <a:pt x="249" y="398"/>
                  </a:cubicBezTo>
                  <a:cubicBezTo>
                    <a:pt x="249" y="398"/>
                    <a:pt x="245" y="395"/>
                    <a:pt x="244" y="395"/>
                  </a:cubicBezTo>
                  <a:cubicBezTo>
                    <a:pt x="242" y="395"/>
                    <a:pt x="240" y="395"/>
                    <a:pt x="240" y="395"/>
                  </a:cubicBezTo>
                  <a:cubicBezTo>
                    <a:pt x="237" y="390"/>
                    <a:pt x="237" y="390"/>
                    <a:pt x="237" y="390"/>
                  </a:cubicBezTo>
                  <a:cubicBezTo>
                    <a:pt x="236" y="389"/>
                    <a:pt x="236" y="389"/>
                    <a:pt x="236" y="389"/>
                  </a:cubicBezTo>
                  <a:cubicBezTo>
                    <a:pt x="236" y="389"/>
                    <a:pt x="233" y="386"/>
                    <a:pt x="235" y="386"/>
                  </a:cubicBezTo>
                  <a:cubicBezTo>
                    <a:pt x="238" y="386"/>
                    <a:pt x="239" y="383"/>
                    <a:pt x="239" y="383"/>
                  </a:cubicBezTo>
                  <a:cubicBezTo>
                    <a:pt x="239" y="380"/>
                    <a:pt x="239" y="380"/>
                    <a:pt x="239" y="380"/>
                  </a:cubicBezTo>
                  <a:cubicBezTo>
                    <a:pt x="239" y="378"/>
                    <a:pt x="239" y="378"/>
                    <a:pt x="239" y="378"/>
                  </a:cubicBezTo>
                  <a:cubicBezTo>
                    <a:pt x="238" y="373"/>
                    <a:pt x="238" y="373"/>
                    <a:pt x="238" y="373"/>
                  </a:cubicBezTo>
                  <a:cubicBezTo>
                    <a:pt x="238" y="373"/>
                    <a:pt x="237" y="368"/>
                    <a:pt x="238" y="367"/>
                  </a:cubicBezTo>
                  <a:cubicBezTo>
                    <a:pt x="240" y="367"/>
                    <a:pt x="246" y="366"/>
                    <a:pt x="246" y="366"/>
                  </a:cubicBezTo>
                  <a:cubicBezTo>
                    <a:pt x="246" y="366"/>
                    <a:pt x="249" y="367"/>
                    <a:pt x="252" y="368"/>
                  </a:cubicBezTo>
                  <a:cubicBezTo>
                    <a:pt x="254" y="368"/>
                    <a:pt x="256" y="369"/>
                    <a:pt x="256" y="369"/>
                  </a:cubicBezTo>
                  <a:cubicBezTo>
                    <a:pt x="256" y="369"/>
                    <a:pt x="262" y="372"/>
                    <a:pt x="263" y="373"/>
                  </a:cubicBezTo>
                  <a:cubicBezTo>
                    <a:pt x="263" y="374"/>
                    <a:pt x="265" y="375"/>
                    <a:pt x="267" y="376"/>
                  </a:cubicBezTo>
                  <a:cubicBezTo>
                    <a:pt x="270" y="378"/>
                    <a:pt x="276" y="376"/>
                    <a:pt x="276" y="376"/>
                  </a:cubicBezTo>
                  <a:cubicBezTo>
                    <a:pt x="276" y="376"/>
                    <a:pt x="279" y="375"/>
                    <a:pt x="281" y="375"/>
                  </a:cubicBezTo>
                  <a:cubicBezTo>
                    <a:pt x="282" y="375"/>
                    <a:pt x="291" y="375"/>
                    <a:pt x="291" y="375"/>
                  </a:cubicBezTo>
                  <a:cubicBezTo>
                    <a:pt x="291" y="375"/>
                    <a:pt x="295" y="375"/>
                    <a:pt x="296" y="375"/>
                  </a:cubicBezTo>
                  <a:cubicBezTo>
                    <a:pt x="297" y="375"/>
                    <a:pt x="301" y="375"/>
                    <a:pt x="301" y="375"/>
                  </a:cubicBezTo>
                  <a:cubicBezTo>
                    <a:pt x="309" y="377"/>
                    <a:pt x="309" y="377"/>
                    <a:pt x="309" y="377"/>
                  </a:cubicBezTo>
                  <a:cubicBezTo>
                    <a:pt x="315" y="374"/>
                    <a:pt x="315" y="374"/>
                    <a:pt x="315" y="374"/>
                  </a:cubicBezTo>
                  <a:cubicBezTo>
                    <a:pt x="315" y="374"/>
                    <a:pt x="315" y="369"/>
                    <a:pt x="317" y="369"/>
                  </a:cubicBezTo>
                  <a:cubicBezTo>
                    <a:pt x="318" y="369"/>
                    <a:pt x="320" y="369"/>
                    <a:pt x="322" y="369"/>
                  </a:cubicBezTo>
                  <a:cubicBezTo>
                    <a:pt x="324" y="370"/>
                    <a:pt x="330" y="368"/>
                    <a:pt x="330" y="368"/>
                  </a:cubicBezTo>
                  <a:cubicBezTo>
                    <a:pt x="324" y="360"/>
                    <a:pt x="324" y="360"/>
                    <a:pt x="324" y="360"/>
                  </a:cubicBezTo>
                  <a:cubicBezTo>
                    <a:pt x="324" y="360"/>
                    <a:pt x="324" y="360"/>
                    <a:pt x="322" y="356"/>
                  </a:cubicBezTo>
                  <a:cubicBezTo>
                    <a:pt x="321" y="352"/>
                    <a:pt x="318" y="348"/>
                    <a:pt x="318" y="348"/>
                  </a:cubicBezTo>
                  <a:cubicBezTo>
                    <a:pt x="318" y="348"/>
                    <a:pt x="314" y="347"/>
                    <a:pt x="311" y="346"/>
                  </a:cubicBezTo>
                  <a:cubicBezTo>
                    <a:pt x="308" y="345"/>
                    <a:pt x="310" y="346"/>
                    <a:pt x="308" y="344"/>
                  </a:cubicBezTo>
                  <a:cubicBezTo>
                    <a:pt x="306" y="343"/>
                    <a:pt x="297" y="338"/>
                    <a:pt x="297" y="338"/>
                  </a:cubicBezTo>
                  <a:cubicBezTo>
                    <a:pt x="297" y="338"/>
                    <a:pt x="293" y="337"/>
                    <a:pt x="292" y="335"/>
                  </a:cubicBezTo>
                  <a:cubicBezTo>
                    <a:pt x="291" y="332"/>
                    <a:pt x="292" y="323"/>
                    <a:pt x="292" y="323"/>
                  </a:cubicBezTo>
                  <a:cubicBezTo>
                    <a:pt x="293" y="318"/>
                    <a:pt x="293" y="318"/>
                    <a:pt x="293" y="318"/>
                  </a:cubicBezTo>
                  <a:cubicBezTo>
                    <a:pt x="298" y="308"/>
                    <a:pt x="298" y="308"/>
                    <a:pt x="298" y="308"/>
                  </a:cubicBezTo>
                  <a:cubicBezTo>
                    <a:pt x="300" y="299"/>
                    <a:pt x="300" y="299"/>
                    <a:pt x="300" y="299"/>
                  </a:cubicBezTo>
                  <a:cubicBezTo>
                    <a:pt x="310" y="287"/>
                    <a:pt x="310" y="287"/>
                    <a:pt x="310" y="287"/>
                  </a:cubicBezTo>
                  <a:cubicBezTo>
                    <a:pt x="313" y="278"/>
                    <a:pt x="313" y="278"/>
                    <a:pt x="313" y="278"/>
                  </a:cubicBezTo>
                  <a:cubicBezTo>
                    <a:pt x="315" y="269"/>
                    <a:pt x="315" y="269"/>
                    <a:pt x="315" y="269"/>
                  </a:cubicBezTo>
                  <a:cubicBezTo>
                    <a:pt x="315" y="260"/>
                    <a:pt x="315" y="260"/>
                    <a:pt x="315" y="260"/>
                  </a:cubicBezTo>
                  <a:cubicBezTo>
                    <a:pt x="315" y="253"/>
                    <a:pt x="315" y="253"/>
                    <a:pt x="315" y="253"/>
                  </a:cubicBezTo>
                  <a:cubicBezTo>
                    <a:pt x="328" y="253"/>
                    <a:pt x="328" y="253"/>
                    <a:pt x="328" y="253"/>
                  </a:cubicBezTo>
                  <a:cubicBezTo>
                    <a:pt x="328" y="256"/>
                    <a:pt x="328" y="256"/>
                    <a:pt x="328" y="256"/>
                  </a:cubicBezTo>
                  <a:cubicBezTo>
                    <a:pt x="328" y="256"/>
                    <a:pt x="330" y="252"/>
                    <a:pt x="331" y="252"/>
                  </a:cubicBezTo>
                  <a:cubicBezTo>
                    <a:pt x="332" y="252"/>
                    <a:pt x="340" y="247"/>
                    <a:pt x="340" y="247"/>
                  </a:cubicBezTo>
                  <a:cubicBezTo>
                    <a:pt x="343" y="249"/>
                    <a:pt x="343" y="249"/>
                    <a:pt x="343" y="249"/>
                  </a:cubicBezTo>
                  <a:cubicBezTo>
                    <a:pt x="351" y="251"/>
                    <a:pt x="351" y="251"/>
                    <a:pt x="351" y="251"/>
                  </a:cubicBezTo>
                  <a:cubicBezTo>
                    <a:pt x="351" y="251"/>
                    <a:pt x="354" y="252"/>
                    <a:pt x="353" y="254"/>
                  </a:cubicBezTo>
                  <a:cubicBezTo>
                    <a:pt x="352" y="256"/>
                    <a:pt x="352" y="256"/>
                    <a:pt x="353" y="256"/>
                  </a:cubicBezTo>
                  <a:cubicBezTo>
                    <a:pt x="354" y="256"/>
                    <a:pt x="358" y="253"/>
                    <a:pt x="358" y="253"/>
                  </a:cubicBezTo>
                  <a:cubicBezTo>
                    <a:pt x="365" y="256"/>
                    <a:pt x="365" y="256"/>
                    <a:pt x="365" y="256"/>
                  </a:cubicBezTo>
                  <a:cubicBezTo>
                    <a:pt x="359" y="249"/>
                    <a:pt x="359" y="249"/>
                    <a:pt x="359" y="249"/>
                  </a:cubicBezTo>
                  <a:cubicBezTo>
                    <a:pt x="359" y="249"/>
                    <a:pt x="358" y="244"/>
                    <a:pt x="358" y="242"/>
                  </a:cubicBezTo>
                  <a:cubicBezTo>
                    <a:pt x="358" y="240"/>
                    <a:pt x="357" y="232"/>
                    <a:pt x="357" y="232"/>
                  </a:cubicBezTo>
                  <a:cubicBezTo>
                    <a:pt x="356" y="226"/>
                    <a:pt x="356" y="226"/>
                    <a:pt x="356" y="226"/>
                  </a:cubicBezTo>
                  <a:cubicBezTo>
                    <a:pt x="354" y="221"/>
                    <a:pt x="354" y="221"/>
                    <a:pt x="354" y="221"/>
                  </a:cubicBezTo>
                  <a:cubicBezTo>
                    <a:pt x="351" y="218"/>
                    <a:pt x="351" y="218"/>
                    <a:pt x="351" y="218"/>
                  </a:cubicBezTo>
                  <a:cubicBezTo>
                    <a:pt x="350" y="213"/>
                    <a:pt x="350" y="213"/>
                    <a:pt x="350" y="213"/>
                  </a:cubicBezTo>
                  <a:cubicBezTo>
                    <a:pt x="348" y="209"/>
                    <a:pt x="348" y="209"/>
                    <a:pt x="348" y="209"/>
                  </a:cubicBezTo>
                  <a:cubicBezTo>
                    <a:pt x="341" y="205"/>
                    <a:pt x="341" y="205"/>
                    <a:pt x="341" y="205"/>
                  </a:cubicBezTo>
                  <a:cubicBezTo>
                    <a:pt x="336" y="204"/>
                    <a:pt x="336" y="204"/>
                    <a:pt x="336" y="204"/>
                  </a:cubicBezTo>
                  <a:cubicBezTo>
                    <a:pt x="332" y="205"/>
                    <a:pt x="332" y="205"/>
                    <a:pt x="332" y="205"/>
                  </a:cubicBezTo>
                  <a:cubicBezTo>
                    <a:pt x="328" y="205"/>
                    <a:pt x="328" y="205"/>
                    <a:pt x="328" y="205"/>
                  </a:cubicBezTo>
                  <a:cubicBezTo>
                    <a:pt x="325" y="200"/>
                    <a:pt x="325" y="200"/>
                    <a:pt x="325" y="200"/>
                  </a:cubicBezTo>
                  <a:cubicBezTo>
                    <a:pt x="325" y="200"/>
                    <a:pt x="324" y="193"/>
                    <a:pt x="324" y="192"/>
                  </a:cubicBezTo>
                  <a:cubicBezTo>
                    <a:pt x="324" y="191"/>
                    <a:pt x="322" y="184"/>
                    <a:pt x="322" y="184"/>
                  </a:cubicBezTo>
                  <a:cubicBezTo>
                    <a:pt x="321" y="176"/>
                    <a:pt x="321" y="176"/>
                    <a:pt x="321" y="176"/>
                  </a:cubicBezTo>
                  <a:cubicBezTo>
                    <a:pt x="318" y="168"/>
                    <a:pt x="318" y="168"/>
                    <a:pt x="318" y="168"/>
                  </a:cubicBezTo>
                  <a:cubicBezTo>
                    <a:pt x="318" y="168"/>
                    <a:pt x="316" y="163"/>
                    <a:pt x="315" y="161"/>
                  </a:cubicBezTo>
                  <a:cubicBezTo>
                    <a:pt x="314" y="159"/>
                    <a:pt x="312" y="155"/>
                    <a:pt x="312" y="155"/>
                  </a:cubicBezTo>
                  <a:cubicBezTo>
                    <a:pt x="310" y="148"/>
                    <a:pt x="310" y="148"/>
                    <a:pt x="310" y="148"/>
                  </a:cubicBezTo>
                  <a:cubicBezTo>
                    <a:pt x="302" y="146"/>
                    <a:pt x="302" y="146"/>
                    <a:pt x="302" y="146"/>
                  </a:cubicBezTo>
                  <a:cubicBezTo>
                    <a:pt x="289" y="142"/>
                    <a:pt x="289" y="142"/>
                    <a:pt x="289" y="142"/>
                  </a:cubicBezTo>
                  <a:cubicBezTo>
                    <a:pt x="282" y="139"/>
                    <a:pt x="282" y="139"/>
                    <a:pt x="282" y="139"/>
                  </a:cubicBezTo>
                  <a:cubicBezTo>
                    <a:pt x="283" y="136"/>
                    <a:pt x="283" y="136"/>
                    <a:pt x="283" y="136"/>
                  </a:cubicBezTo>
                  <a:cubicBezTo>
                    <a:pt x="287" y="135"/>
                    <a:pt x="287" y="135"/>
                    <a:pt x="287" y="135"/>
                  </a:cubicBezTo>
                  <a:cubicBezTo>
                    <a:pt x="287" y="135"/>
                    <a:pt x="289" y="135"/>
                    <a:pt x="291" y="135"/>
                  </a:cubicBezTo>
                  <a:cubicBezTo>
                    <a:pt x="294" y="135"/>
                    <a:pt x="296" y="135"/>
                    <a:pt x="298" y="135"/>
                  </a:cubicBezTo>
                  <a:cubicBezTo>
                    <a:pt x="300" y="135"/>
                    <a:pt x="303" y="135"/>
                    <a:pt x="303" y="135"/>
                  </a:cubicBezTo>
                  <a:cubicBezTo>
                    <a:pt x="307" y="130"/>
                    <a:pt x="307" y="130"/>
                    <a:pt x="307" y="130"/>
                  </a:cubicBezTo>
                  <a:cubicBezTo>
                    <a:pt x="322" y="122"/>
                    <a:pt x="322" y="122"/>
                    <a:pt x="322" y="122"/>
                  </a:cubicBezTo>
                  <a:cubicBezTo>
                    <a:pt x="329" y="121"/>
                    <a:pt x="329" y="121"/>
                    <a:pt x="329" y="121"/>
                  </a:cubicBezTo>
                  <a:cubicBezTo>
                    <a:pt x="336" y="121"/>
                    <a:pt x="336" y="121"/>
                    <a:pt x="336" y="121"/>
                  </a:cubicBezTo>
                  <a:cubicBezTo>
                    <a:pt x="336" y="121"/>
                    <a:pt x="336" y="125"/>
                    <a:pt x="338" y="126"/>
                  </a:cubicBezTo>
                  <a:cubicBezTo>
                    <a:pt x="340" y="127"/>
                    <a:pt x="341" y="127"/>
                    <a:pt x="342" y="128"/>
                  </a:cubicBezTo>
                  <a:cubicBezTo>
                    <a:pt x="344" y="128"/>
                    <a:pt x="350" y="129"/>
                    <a:pt x="350" y="129"/>
                  </a:cubicBezTo>
                  <a:cubicBezTo>
                    <a:pt x="354" y="131"/>
                    <a:pt x="354" y="131"/>
                    <a:pt x="354" y="131"/>
                  </a:cubicBezTo>
                  <a:cubicBezTo>
                    <a:pt x="358" y="137"/>
                    <a:pt x="358" y="137"/>
                    <a:pt x="358" y="137"/>
                  </a:cubicBezTo>
                  <a:cubicBezTo>
                    <a:pt x="365" y="141"/>
                    <a:pt x="365" y="141"/>
                    <a:pt x="365" y="141"/>
                  </a:cubicBezTo>
                  <a:cubicBezTo>
                    <a:pt x="365" y="141"/>
                    <a:pt x="366" y="144"/>
                    <a:pt x="365" y="145"/>
                  </a:cubicBezTo>
                  <a:cubicBezTo>
                    <a:pt x="364" y="146"/>
                    <a:pt x="365" y="149"/>
                    <a:pt x="361" y="151"/>
                  </a:cubicBezTo>
                  <a:cubicBezTo>
                    <a:pt x="357" y="153"/>
                    <a:pt x="352" y="157"/>
                    <a:pt x="351" y="157"/>
                  </a:cubicBezTo>
                  <a:cubicBezTo>
                    <a:pt x="350" y="158"/>
                    <a:pt x="347" y="162"/>
                    <a:pt x="347" y="162"/>
                  </a:cubicBezTo>
                  <a:cubicBezTo>
                    <a:pt x="345" y="166"/>
                    <a:pt x="345" y="166"/>
                    <a:pt x="345" y="166"/>
                  </a:cubicBezTo>
                  <a:cubicBezTo>
                    <a:pt x="346" y="169"/>
                    <a:pt x="346" y="169"/>
                    <a:pt x="346" y="169"/>
                  </a:cubicBezTo>
                  <a:cubicBezTo>
                    <a:pt x="346" y="169"/>
                    <a:pt x="346" y="170"/>
                    <a:pt x="346" y="171"/>
                  </a:cubicBezTo>
                  <a:cubicBezTo>
                    <a:pt x="345" y="173"/>
                    <a:pt x="344" y="176"/>
                    <a:pt x="344" y="176"/>
                  </a:cubicBezTo>
                  <a:cubicBezTo>
                    <a:pt x="345" y="181"/>
                    <a:pt x="345" y="181"/>
                    <a:pt x="345" y="181"/>
                  </a:cubicBezTo>
                  <a:cubicBezTo>
                    <a:pt x="345" y="181"/>
                    <a:pt x="346" y="183"/>
                    <a:pt x="347" y="185"/>
                  </a:cubicBezTo>
                  <a:cubicBezTo>
                    <a:pt x="347" y="186"/>
                    <a:pt x="356" y="188"/>
                    <a:pt x="356" y="188"/>
                  </a:cubicBezTo>
                  <a:cubicBezTo>
                    <a:pt x="365" y="189"/>
                    <a:pt x="365" y="189"/>
                    <a:pt x="365" y="189"/>
                  </a:cubicBezTo>
                  <a:cubicBezTo>
                    <a:pt x="372" y="196"/>
                    <a:pt x="372" y="196"/>
                    <a:pt x="372" y="196"/>
                  </a:cubicBezTo>
                  <a:cubicBezTo>
                    <a:pt x="378" y="199"/>
                    <a:pt x="378" y="199"/>
                    <a:pt x="378" y="199"/>
                  </a:cubicBezTo>
                  <a:cubicBezTo>
                    <a:pt x="385" y="198"/>
                    <a:pt x="385" y="198"/>
                    <a:pt x="385" y="198"/>
                  </a:cubicBezTo>
                  <a:cubicBezTo>
                    <a:pt x="392" y="193"/>
                    <a:pt x="392" y="193"/>
                    <a:pt x="392" y="193"/>
                  </a:cubicBezTo>
                  <a:cubicBezTo>
                    <a:pt x="397" y="190"/>
                    <a:pt x="397" y="190"/>
                    <a:pt x="397" y="190"/>
                  </a:cubicBezTo>
                  <a:cubicBezTo>
                    <a:pt x="397" y="190"/>
                    <a:pt x="400" y="186"/>
                    <a:pt x="401" y="185"/>
                  </a:cubicBezTo>
                  <a:cubicBezTo>
                    <a:pt x="402" y="184"/>
                    <a:pt x="405" y="181"/>
                    <a:pt x="405" y="181"/>
                  </a:cubicBezTo>
                  <a:cubicBezTo>
                    <a:pt x="405" y="181"/>
                    <a:pt x="407" y="179"/>
                    <a:pt x="407" y="178"/>
                  </a:cubicBezTo>
                  <a:cubicBezTo>
                    <a:pt x="407" y="177"/>
                    <a:pt x="406" y="169"/>
                    <a:pt x="406" y="169"/>
                  </a:cubicBezTo>
                  <a:cubicBezTo>
                    <a:pt x="404" y="163"/>
                    <a:pt x="404" y="163"/>
                    <a:pt x="404" y="163"/>
                  </a:cubicBezTo>
                  <a:cubicBezTo>
                    <a:pt x="401" y="156"/>
                    <a:pt x="401" y="156"/>
                    <a:pt x="401" y="156"/>
                  </a:cubicBezTo>
                  <a:cubicBezTo>
                    <a:pt x="401" y="156"/>
                    <a:pt x="399" y="153"/>
                    <a:pt x="399" y="151"/>
                  </a:cubicBezTo>
                  <a:cubicBezTo>
                    <a:pt x="399" y="150"/>
                    <a:pt x="398" y="146"/>
                    <a:pt x="398" y="146"/>
                  </a:cubicBezTo>
                  <a:cubicBezTo>
                    <a:pt x="394" y="142"/>
                    <a:pt x="394" y="142"/>
                    <a:pt x="394" y="142"/>
                  </a:cubicBezTo>
                  <a:cubicBezTo>
                    <a:pt x="396" y="138"/>
                    <a:pt x="396" y="138"/>
                    <a:pt x="396" y="138"/>
                  </a:cubicBezTo>
                  <a:cubicBezTo>
                    <a:pt x="398" y="135"/>
                    <a:pt x="398" y="135"/>
                    <a:pt x="398" y="135"/>
                  </a:cubicBezTo>
                  <a:cubicBezTo>
                    <a:pt x="403" y="129"/>
                    <a:pt x="403" y="129"/>
                    <a:pt x="403" y="129"/>
                  </a:cubicBezTo>
                  <a:cubicBezTo>
                    <a:pt x="405" y="125"/>
                    <a:pt x="405" y="125"/>
                    <a:pt x="405" y="125"/>
                  </a:cubicBezTo>
                  <a:cubicBezTo>
                    <a:pt x="401" y="120"/>
                    <a:pt x="401" y="120"/>
                    <a:pt x="401" y="120"/>
                  </a:cubicBezTo>
                  <a:cubicBezTo>
                    <a:pt x="398" y="119"/>
                    <a:pt x="398" y="119"/>
                    <a:pt x="398" y="119"/>
                  </a:cubicBezTo>
                  <a:cubicBezTo>
                    <a:pt x="404" y="116"/>
                    <a:pt x="404" y="116"/>
                    <a:pt x="404" y="116"/>
                  </a:cubicBezTo>
                  <a:cubicBezTo>
                    <a:pt x="408" y="114"/>
                    <a:pt x="408" y="114"/>
                    <a:pt x="408" y="114"/>
                  </a:cubicBezTo>
                  <a:cubicBezTo>
                    <a:pt x="413" y="102"/>
                    <a:pt x="413" y="102"/>
                    <a:pt x="413" y="102"/>
                  </a:cubicBezTo>
                  <a:cubicBezTo>
                    <a:pt x="416" y="95"/>
                    <a:pt x="416" y="95"/>
                    <a:pt x="416" y="95"/>
                  </a:cubicBezTo>
                  <a:cubicBezTo>
                    <a:pt x="420" y="84"/>
                    <a:pt x="420" y="84"/>
                    <a:pt x="420" y="84"/>
                  </a:cubicBezTo>
                  <a:cubicBezTo>
                    <a:pt x="420" y="84"/>
                    <a:pt x="422" y="76"/>
                    <a:pt x="422" y="75"/>
                  </a:cubicBezTo>
                  <a:cubicBezTo>
                    <a:pt x="422" y="74"/>
                    <a:pt x="425" y="72"/>
                    <a:pt x="425" y="72"/>
                  </a:cubicBezTo>
                  <a:cubicBezTo>
                    <a:pt x="429" y="67"/>
                    <a:pt x="429" y="67"/>
                    <a:pt x="429" y="67"/>
                  </a:cubicBezTo>
                  <a:cubicBezTo>
                    <a:pt x="432" y="61"/>
                    <a:pt x="432" y="61"/>
                    <a:pt x="432" y="61"/>
                  </a:cubicBezTo>
                  <a:cubicBezTo>
                    <a:pt x="434" y="57"/>
                    <a:pt x="434" y="57"/>
                    <a:pt x="434" y="57"/>
                  </a:cubicBezTo>
                  <a:cubicBezTo>
                    <a:pt x="439" y="49"/>
                    <a:pt x="439" y="49"/>
                    <a:pt x="439" y="49"/>
                  </a:cubicBezTo>
                  <a:cubicBezTo>
                    <a:pt x="443" y="51"/>
                    <a:pt x="443" y="51"/>
                    <a:pt x="443" y="51"/>
                  </a:cubicBezTo>
                  <a:cubicBezTo>
                    <a:pt x="443" y="51"/>
                    <a:pt x="445" y="53"/>
                    <a:pt x="445" y="55"/>
                  </a:cubicBezTo>
                  <a:cubicBezTo>
                    <a:pt x="445" y="57"/>
                    <a:pt x="444" y="58"/>
                    <a:pt x="445" y="58"/>
                  </a:cubicBezTo>
                  <a:cubicBezTo>
                    <a:pt x="447" y="58"/>
                    <a:pt x="446" y="58"/>
                    <a:pt x="447" y="57"/>
                  </a:cubicBezTo>
                  <a:cubicBezTo>
                    <a:pt x="449" y="55"/>
                    <a:pt x="450" y="51"/>
                    <a:pt x="450" y="50"/>
                  </a:cubicBezTo>
                  <a:cubicBezTo>
                    <a:pt x="450" y="49"/>
                    <a:pt x="452" y="49"/>
                    <a:pt x="450" y="48"/>
                  </a:cubicBezTo>
                  <a:cubicBezTo>
                    <a:pt x="447" y="47"/>
                    <a:pt x="443" y="45"/>
                    <a:pt x="443" y="45"/>
                  </a:cubicBezTo>
                  <a:cubicBezTo>
                    <a:pt x="443" y="45"/>
                    <a:pt x="439" y="44"/>
                    <a:pt x="439" y="43"/>
                  </a:cubicBezTo>
                  <a:cubicBezTo>
                    <a:pt x="440" y="42"/>
                    <a:pt x="443" y="33"/>
                    <a:pt x="443" y="33"/>
                  </a:cubicBezTo>
                  <a:cubicBezTo>
                    <a:pt x="447" y="23"/>
                    <a:pt x="447" y="23"/>
                    <a:pt x="447" y="23"/>
                  </a:cubicBezTo>
                  <a:cubicBezTo>
                    <a:pt x="447" y="17"/>
                    <a:pt x="447" y="17"/>
                    <a:pt x="447" y="17"/>
                  </a:cubicBezTo>
                  <a:cubicBezTo>
                    <a:pt x="450" y="12"/>
                    <a:pt x="450" y="12"/>
                    <a:pt x="450" y="12"/>
                  </a:cubicBezTo>
                  <a:cubicBezTo>
                    <a:pt x="453" y="8"/>
                    <a:pt x="455" y="2"/>
                    <a:pt x="460" y="0"/>
                  </a:cubicBezTo>
                  <a:cubicBezTo>
                    <a:pt x="1479" y="0"/>
                    <a:pt x="1479" y="0"/>
                    <a:pt x="1479" y="0"/>
                  </a:cubicBezTo>
                  <a:cubicBezTo>
                    <a:pt x="1479" y="736"/>
                    <a:pt x="1479" y="736"/>
                    <a:pt x="1479" y="736"/>
                  </a:cubicBezTo>
                  <a:cubicBezTo>
                    <a:pt x="1465" y="741"/>
                    <a:pt x="1465" y="741"/>
                    <a:pt x="1465" y="741"/>
                  </a:cubicBezTo>
                  <a:cubicBezTo>
                    <a:pt x="1463" y="741"/>
                    <a:pt x="1435" y="737"/>
                    <a:pt x="1436" y="746"/>
                  </a:cubicBezTo>
                  <a:cubicBezTo>
                    <a:pt x="1437" y="751"/>
                    <a:pt x="1442" y="752"/>
                    <a:pt x="1442" y="752"/>
                  </a:cubicBezTo>
                  <a:cubicBezTo>
                    <a:pt x="1455" y="764"/>
                    <a:pt x="1455" y="764"/>
                    <a:pt x="1455" y="764"/>
                  </a:cubicBezTo>
                  <a:cubicBezTo>
                    <a:pt x="1454" y="771"/>
                    <a:pt x="1454" y="771"/>
                    <a:pt x="1454" y="771"/>
                  </a:cubicBezTo>
                  <a:cubicBezTo>
                    <a:pt x="1462" y="773"/>
                    <a:pt x="1462" y="773"/>
                    <a:pt x="1462" y="773"/>
                  </a:cubicBezTo>
                  <a:cubicBezTo>
                    <a:pt x="1479" y="773"/>
                    <a:pt x="1479" y="773"/>
                    <a:pt x="1479" y="773"/>
                  </a:cubicBezTo>
                  <a:cubicBezTo>
                    <a:pt x="1479" y="785"/>
                    <a:pt x="1479" y="785"/>
                    <a:pt x="1479" y="785"/>
                  </a:cubicBezTo>
                  <a:cubicBezTo>
                    <a:pt x="1469" y="786"/>
                    <a:pt x="1458" y="788"/>
                    <a:pt x="1456" y="789"/>
                  </a:cubicBezTo>
                  <a:cubicBezTo>
                    <a:pt x="1445" y="801"/>
                    <a:pt x="1445" y="801"/>
                    <a:pt x="1445" y="801"/>
                  </a:cubicBezTo>
                  <a:cubicBezTo>
                    <a:pt x="1458" y="818"/>
                    <a:pt x="1458" y="818"/>
                    <a:pt x="1458" y="818"/>
                  </a:cubicBezTo>
                  <a:cubicBezTo>
                    <a:pt x="1457" y="829"/>
                    <a:pt x="1457" y="829"/>
                    <a:pt x="1457" y="829"/>
                  </a:cubicBezTo>
                  <a:cubicBezTo>
                    <a:pt x="1446" y="837"/>
                    <a:pt x="1446" y="837"/>
                    <a:pt x="1446" y="837"/>
                  </a:cubicBezTo>
                  <a:cubicBezTo>
                    <a:pt x="1455" y="846"/>
                    <a:pt x="1455" y="846"/>
                    <a:pt x="1455" y="846"/>
                  </a:cubicBezTo>
                  <a:cubicBezTo>
                    <a:pt x="1471" y="846"/>
                    <a:pt x="1471" y="846"/>
                    <a:pt x="1471" y="846"/>
                  </a:cubicBezTo>
                  <a:cubicBezTo>
                    <a:pt x="1479" y="852"/>
                    <a:pt x="1479" y="852"/>
                    <a:pt x="1479" y="852"/>
                  </a:cubicBezTo>
                  <a:cubicBezTo>
                    <a:pt x="1479" y="899"/>
                    <a:pt x="1479" y="899"/>
                    <a:pt x="1479" y="899"/>
                  </a:cubicBezTo>
                  <a:cubicBezTo>
                    <a:pt x="1476" y="899"/>
                    <a:pt x="1472" y="900"/>
                    <a:pt x="1467" y="900"/>
                  </a:cubicBezTo>
                  <a:cubicBezTo>
                    <a:pt x="1460" y="912"/>
                    <a:pt x="1460" y="912"/>
                    <a:pt x="1460" y="912"/>
                  </a:cubicBezTo>
                  <a:cubicBezTo>
                    <a:pt x="1409" y="903"/>
                    <a:pt x="1409" y="903"/>
                    <a:pt x="1409" y="903"/>
                  </a:cubicBezTo>
                  <a:cubicBezTo>
                    <a:pt x="1392" y="893"/>
                    <a:pt x="1392" y="893"/>
                    <a:pt x="1392" y="893"/>
                  </a:cubicBezTo>
                  <a:cubicBezTo>
                    <a:pt x="1379" y="902"/>
                    <a:pt x="1382" y="898"/>
                    <a:pt x="1371" y="910"/>
                  </a:cubicBezTo>
                  <a:cubicBezTo>
                    <a:pt x="1341" y="902"/>
                    <a:pt x="1341" y="902"/>
                    <a:pt x="1341" y="902"/>
                  </a:cubicBezTo>
                  <a:cubicBezTo>
                    <a:pt x="1322" y="911"/>
                    <a:pt x="1322" y="911"/>
                    <a:pt x="1322" y="911"/>
                  </a:cubicBezTo>
                  <a:cubicBezTo>
                    <a:pt x="1300" y="933"/>
                    <a:pt x="1300" y="933"/>
                    <a:pt x="1300" y="933"/>
                  </a:cubicBezTo>
                  <a:cubicBezTo>
                    <a:pt x="1263" y="931"/>
                    <a:pt x="1263" y="931"/>
                    <a:pt x="1263" y="931"/>
                  </a:cubicBezTo>
                  <a:cubicBezTo>
                    <a:pt x="1255" y="920"/>
                    <a:pt x="1255" y="920"/>
                    <a:pt x="1255" y="920"/>
                  </a:cubicBezTo>
                  <a:cubicBezTo>
                    <a:pt x="1253" y="930"/>
                    <a:pt x="1253" y="930"/>
                    <a:pt x="1253" y="930"/>
                  </a:cubicBezTo>
                  <a:cubicBezTo>
                    <a:pt x="1261" y="940"/>
                    <a:pt x="1261" y="940"/>
                    <a:pt x="1261" y="940"/>
                  </a:cubicBezTo>
                  <a:cubicBezTo>
                    <a:pt x="1247" y="947"/>
                    <a:pt x="1247" y="947"/>
                    <a:pt x="1247" y="947"/>
                  </a:cubicBezTo>
                  <a:cubicBezTo>
                    <a:pt x="1242" y="933"/>
                    <a:pt x="1242" y="933"/>
                    <a:pt x="1242" y="933"/>
                  </a:cubicBezTo>
                  <a:cubicBezTo>
                    <a:pt x="1230" y="918"/>
                    <a:pt x="1230" y="918"/>
                    <a:pt x="1230" y="918"/>
                  </a:cubicBezTo>
                  <a:cubicBezTo>
                    <a:pt x="1212" y="914"/>
                    <a:pt x="1212" y="914"/>
                    <a:pt x="1212" y="914"/>
                  </a:cubicBezTo>
                  <a:cubicBezTo>
                    <a:pt x="1202" y="907"/>
                    <a:pt x="1202" y="907"/>
                    <a:pt x="1202" y="907"/>
                  </a:cubicBezTo>
                  <a:cubicBezTo>
                    <a:pt x="1200" y="906"/>
                    <a:pt x="1163" y="910"/>
                    <a:pt x="1156" y="911"/>
                  </a:cubicBezTo>
                  <a:cubicBezTo>
                    <a:pt x="1147" y="905"/>
                    <a:pt x="1146" y="905"/>
                    <a:pt x="1136" y="900"/>
                  </a:cubicBezTo>
                  <a:cubicBezTo>
                    <a:pt x="1126" y="908"/>
                    <a:pt x="1126" y="908"/>
                    <a:pt x="1126" y="908"/>
                  </a:cubicBezTo>
                  <a:cubicBezTo>
                    <a:pt x="1126" y="908"/>
                    <a:pt x="1121" y="917"/>
                    <a:pt x="1113" y="917"/>
                  </a:cubicBezTo>
                  <a:cubicBezTo>
                    <a:pt x="1104" y="917"/>
                    <a:pt x="1105" y="905"/>
                    <a:pt x="1105" y="905"/>
                  </a:cubicBezTo>
                  <a:cubicBezTo>
                    <a:pt x="1092" y="907"/>
                    <a:pt x="1092" y="907"/>
                    <a:pt x="1092" y="907"/>
                  </a:cubicBezTo>
                  <a:cubicBezTo>
                    <a:pt x="1075" y="931"/>
                    <a:pt x="1075" y="931"/>
                    <a:pt x="1075" y="931"/>
                  </a:cubicBezTo>
                  <a:cubicBezTo>
                    <a:pt x="1054" y="949"/>
                    <a:pt x="1054" y="949"/>
                    <a:pt x="1054" y="949"/>
                  </a:cubicBezTo>
                  <a:cubicBezTo>
                    <a:pt x="1042" y="967"/>
                    <a:pt x="1042" y="967"/>
                    <a:pt x="1042" y="967"/>
                  </a:cubicBezTo>
                  <a:cubicBezTo>
                    <a:pt x="1019" y="976"/>
                    <a:pt x="1019" y="976"/>
                    <a:pt x="1019" y="976"/>
                  </a:cubicBezTo>
                  <a:cubicBezTo>
                    <a:pt x="1020" y="984"/>
                    <a:pt x="1020" y="984"/>
                    <a:pt x="1020" y="984"/>
                  </a:cubicBezTo>
                  <a:cubicBezTo>
                    <a:pt x="1043" y="1004"/>
                    <a:pt x="1043" y="1004"/>
                    <a:pt x="1043" y="1004"/>
                  </a:cubicBezTo>
                  <a:cubicBezTo>
                    <a:pt x="1027" y="1015"/>
                    <a:pt x="1027" y="1015"/>
                    <a:pt x="1027" y="1015"/>
                  </a:cubicBezTo>
                  <a:cubicBezTo>
                    <a:pt x="1003" y="990"/>
                    <a:pt x="1012" y="1009"/>
                    <a:pt x="982" y="986"/>
                  </a:cubicBezTo>
                  <a:cubicBezTo>
                    <a:pt x="977" y="1004"/>
                    <a:pt x="976" y="999"/>
                    <a:pt x="979" y="1014"/>
                  </a:cubicBezTo>
                  <a:cubicBezTo>
                    <a:pt x="966" y="1023"/>
                    <a:pt x="966" y="1023"/>
                    <a:pt x="966" y="1023"/>
                  </a:cubicBezTo>
                  <a:cubicBezTo>
                    <a:pt x="973" y="1050"/>
                    <a:pt x="968" y="1041"/>
                    <a:pt x="985" y="1059"/>
                  </a:cubicBezTo>
                  <a:cubicBezTo>
                    <a:pt x="975" y="1080"/>
                    <a:pt x="977" y="1071"/>
                    <a:pt x="978" y="1096"/>
                  </a:cubicBezTo>
                  <a:cubicBezTo>
                    <a:pt x="1001" y="1103"/>
                    <a:pt x="1001" y="1103"/>
                    <a:pt x="1001" y="1103"/>
                  </a:cubicBezTo>
                  <a:cubicBezTo>
                    <a:pt x="1007" y="1117"/>
                    <a:pt x="1007" y="1117"/>
                    <a:pt x="1007" y="1117"/>
                  </a:cubicBezTo>
                  <a:cubicBezTo>
                    <a:pt x="1022" y="1124"/>
                    <a:pt x="1022" y="1124"/>
                    <a:pt x="1022" y="1124"/>
                  </a:cubicBezTo>
                  <a:cubicBezTo>
                    <a:pt x="1037" y="1114"/>
                    <a:pt x="1037" y="1114"/>
                    <a:pt x="1037" y="1114"/>
                  </a:cubicBezTo>
                  <a:cubicBezTo>
                    <a:pt x="1059" y="1125"/>
                    <a:pt x="1059" y="1125"/>
                    <a:pt x="1059" y="1125"/>
                  </a:cubicBezTo>
                  <a:cubicBezTo>
                    <a:pt x="1088" y="1147"/>
                    <a:pt x="1088" y="1147"/>
                    <a:pt x="1088" y="1147"/>
                  </a:cubicBezTo>
                  <a:cubicBezTo>
                    <a:pt x="1105" y="1168"/>
                    <a:pt x="1105" y="1168"/>
                    <a:pt x="1105" y="1168"/>
                  </a:cubicBezTo>
                  <a:cubicBezTo>
                    <a:pt x="1095" y="1160"/>
                    <a:pt x="1095" y="1160"/>
                    <a:pt x="1095" y="1160"/>
                  </a:cubicBezTo>
                  <a:cubicBezTo>
                    <a:pt x="1089" y="1163"/>
                    <a:pt x="1089" y="1163"/>
                    <a:pt x="1089" y="1163"/>
                  </a:cubicBezTo>
                  <a:cubicBezTo>
                    <a:pt x="1093" y="1170"/>
                    <a:pt x="1093" y="1170"/>
                    <a:pt x="1093" y="1170"/>
                  </a:cubicBezTo>
                  <a:cubicBezTo>
                    <a:pt x="1114" y="1176"/>
                    <a:pt x="1114" y="1176"/>
                    <a:pt x="1114" y="1176"/>
                  </a:cubicBezTo>
                  <a:cubicBezTo>
                    <a:pt x="1113" y="1192"/>
                    <a:pt x="1113" y="1192"/>
                    <a:pt x="1113" y="1192"/>
                  </a:cubicBezTo>
                  <a:cubicBezTo>
                    <a:pt x="1097" y="1252"/>
                    <a:pt x="1097" y="1252"/>
                    <a:pt x="1097" y="1252"/>
                  </a:cubicBezTo>
                  <a:cubicBezTo>
                    <a:pt x="1084" y="1280"/>
                    <a:pt x="1084" y="1280"/>
                    <a:pt x="1084" y="1280"/>
                  </a:cubicBezTo>
                  <a:cubicBezTo>
                    <a:pt x="1081" y="1297"/>
                    <a:pt x="1081" y="1297"/>
                    <a:pt x="1081" y="1297"/>
                  </a:cubicBezTo>
                  <a:cubicBezTo>
                    <a:pt x="1079" y="1314"/>
                    <a:pt x="1079" y="1314"/>
                    <a:pt x="1079" y="1314"/>
                  </a:cubicBezTo>
                  <a:cubicBezTo>
                    <a:pt x="1083" y="1328"/>
                    <a:pt x="1083" y="1328"/>
                    <a:pt x="1083" y="1328"/>
                  </a:cubicBezTo>
                  <a:cubicBezTo>
                    <a:pt x="1083" y="1328"/>
                    <a:pt x="1083" y="1332"/>
                    <a:pt x="1087" y="1336"/>
                  </a:cubicBezTo>
                  <a:cubicBezTo>
                    <a:pt x="1091" y="1340"/>
                    <a:pt x="1092" y="1344"/>
                    <a:pt x="1097" y="1348"/>
                  </a:cubicBezTo>
                  <a:cubicBezTo>
                    <a:pt x="1102" y="1351"/>
                    <a:pt x="1100" y="1353"/>
                    <a:pt x="1118" y="1354"/>
                  </a:cubicBezTo>
                  <a:cubicBezTo>
                    <a:pt x="1135" y="1356"/>
                    <a:pt x="1119" y="1364"/>
                    <a:pt x="1120" y="1367"/>
                  </a:cubicBezTo>
                  <a:cubicBezTo>
                    <a:pt x="1121" y="1369"/>
                    <a:pt x="1122" y="1383"/>
                    <a:pt x="1129" y="1397"/>
                  </a:cubicBezTo>
                  <a:cubicBezTo>
                    <a:pt x="1136" y="1411"/>
                    <a:pt x="1140" y="1409"/>
                    <a:pt x="1151" y="1415"/>
                  </a:cubicBezTo>
                  <a:cubicBezTo>
                    <a:pt x="1162" y="1420"/>
                    <a:pt x="1157" y="1422"/>
                    <a:pt x="1164" y="1436"/>
                  </a:cubicBezTo>
                  <a:cubicBezTo>
                    <a:pt x="1171" y="1449"/>
                    <a:pt x="1188" y="1443"/>
                    <a:pt x="1191" y="1443"/>
                  </a:cubicBezTo>
                  <a:cubicBezTo>
                    <a:pt x="1193" y="1443"/>
                    <a:pt x="1195" y="1446"/>
                    <a:pt x="1198" y="1450"/>
                  </a:cubicBezTo>
                  <a:cubicBezTo>
                    <a:pt x="1198" y="1450"/>
                    <a:pt x="1198" y="1450"/>
                    <a:pt x="1198" y="1450"/>
                  </a:cubicBezTo>
                  <a:cubicBezTo>
                    <a:pt x="1198" y="1450"/>
                    <a:pt x="1192" y="1456"/>
                    <a:pt x="1190" y="1457"/>
                  </a:cubicBezTo>
                  <a:cubicBezTo>
                    <a:pt x="1189" y="1458"/>
                    <a:pt x="1188" y="1459"/>
                    <a:pt x="1187" y="1460"/>
                  </a:cubicBezTo>
                  <a:cubicBezTo>
                    <a:pt x="1186" y="1462"/>
                    <a:pt x="1189" y="1463"/>
                    <a:pt x="1187" y="1464"/>
                  </a:cubicBezTo>
                  <a:cubicBezTo>
                    <a:pt x="1185" y="1465"/>
                    <a:pt x="1183" y="1469"/>
                    <a:pt x="1183" y="1471"/>
                  </a:cubicBezTo>
                  <a:cubicBezTo>
                    <a:pt x="1184" y="1473"/>
                    <a:pt x="1182" y="1476"/>
                    <a:pt x="1182" y="1476"/>
                  </a:cubicBezTo>
                  <a:cubicBezTo>
                    <a:pt x="1182" y="1476"/>
                    <a:pt x="1178" y="1481"/>
                    <a:pt x="1173" y="1481"/>
                  </a:cubicBezTo>
                  <a:cubicBezTo>
                    <a:pt x="1169" y="1482"/>
                    <a:pt x="1166" y="1480"/>
                    <a:pt x="1162" y="1479"/>
                  </a:cubicBezTo>
                  <a:cubicBezTo>
                    <a:pt x="1158" y="1478"/>
                    <a:pt x="1158" y="1478"/>
                    <a:pt x="1158" y="1478"/>
                  </a:cubicBezTo>
                  <a:cubicBezTo>
                    <a:pt x="1158" y="1478"/>
                    <a:pt x="1155" y="1478"/>
                    <a:pt x="1151" y="1477"/>
                  </a:cubicBezTo>
                  <a:cubicBezTo>
                    <a:pt x="1147" y="1475"/>
                    <a:pt x="1150" y="1475"/>
                    <a:pt x="1150" y="1475"/>
                  </a:cubicBezTo>
                  <a:cubicBezTo>
                    <a:pt x="1146" y="1471"/>
                    <a:pt x="1146" y="1471"/>
                    <a:pt x="1146" y="1471"/>
                  </a:cubicBezTo>
                  <a:cubicBezTo>
                    <a:pt x="1142" y="1466"/>
                    <a:pt x="1142" y="1466"/>
                    <a:pt x="1142" y="1466"/>
                  </a:cubicBezTo>
                  <a:cubicBezTo>
                    <a:pt x="1142" y="1466"/>
                    <a:pt x="1141" y="1465"/>
                    <a:pt x="1141" y="1463"/>
                  </a:cubicBezTo>
                  <a:cubicBezTo>
                    <a:pt x="1140" y="1461"/>
                    <a:pt x="1140" y="1463"/>
                    <a:pt x="1138" y="1463"/>
                  </a:cubicBezTo>
                  <a:cubicBezTo>
                    <a:pt x="1136" y="1463"/>
                    <a:pt x="1135" y="1464"/>
                    <a:pt x="1133" y="1463"/>
                  </a:cubicBezTo>
                  <a:cubicBezTo>
                    <a:pt x="1132" y="1462"/>
                    <a:pt x="1132" y="1461"/>
                    <a:pt x="1132" y="1460"/>
                  </a:cubicBezTo>
                  <a:cubicBezTo>
                    <a:pt x="1132" y="1459"/>
                    <a:pt x="1129" y="1457"/>
                    <a:pt x="1126" y="1457"/>
                  </a:cubicBezTo>
                  <a:cubicBezTo>
                    <a:pt x="1123" y="1456"/>
                    <a:pt x="1124" y="1454"/>
                    <a:pt x="1120" y="1454"/>
                  </a:cubicBezTo>
                  <a:cubicBezTo>
                    <a:pt x="1116" y="1454"/>
                    <a:pt x="1119" y="1451"/>
                    <a:pt x="1119" y="1449"/>
                  </a:cubicBezTo>
                  <a:cubicBezTo>
                    <a:pt x="1118" y="1448"/>
                    <a:pt x="1115" y="1451"/>
                    <a:pt x="1114" y="1452"/>
                  </a:cubicBezTo>
                  <a:cubicBezTo>
                    <a:pt x="1113" y="1453"/>
                    <a:pt x="1112" y="1455"/>
                    <a:pt x="1110" y="1455"/>
                  </a:cubicBezTo>
                  <a:cubicBezTo>
                    <a:pt x="1109" y="1456"/>
                    <a:pt x="1108" y="1450"/>
                    <a:pt x="1108" y="1450"/>
                  </a:cubicBezTo>
                  <a:cubicBezTo>
                    <a:pt x="1108" y="1450"/>
                    <a:pt x="1108" y="1450"/>
                    <a:pt x="1104" y="1450"/>
                  </a:cubicBezTo>
                  <a:cubicBezTo>
                    <a:pt x="1099" y="1450"/>
                    <a:pt x="1102" y="1452"/>
                    <a:pt x="1102" y="1452"/>
                  </a:cubicBezTo>
                  <a:cubicBezTo>
                    <a:pt x="1099" y="1459"/>
                    <a:pt x="1099" y="1459"/>
                    <a:pt x="1099" y="1459"/>
                  </a:cubicBezTo>
                  <a:cubicBezTo>
                    <a:pt x="1094" y="1463"/>
                    <a:pt x="1094" y="1463"/>
                    <a:pt x="1094" y="1463"/>
                  </a:cubicBezTo>
                  <a:cubicBezTo>
                    <a:pt x="1094" y="1463"/>
                    <a:pt x="1095" y="1466"/>
                    <a:pt x="1096" y="1468"/>
                  </a:cubicBezTo>
                  <a:cubicBezTo>
                    <a:pt x="1096" y="1470"/>
                    <a:pt x="1099" y="1471"/>
                    <a:pt x="1099" y="1471"/>
                  </a:cubicBezTo>
                  <a:cubicBezTo>
                    <a:pt x="1099" y="1471"/>
                    <a:pt x="1102" y="1473"/>
                    <a:pt x="1105" y="1475"/>
                  </a:cubicBezTo>
                  <a:cubicBezTo>
                    <a:pt x="1108" y="1477"/>
                    <a:pt x="1107" y="1477"/>
                    <a:pt x="1109" y="1477"/>
                  </a:cubicBezTo>
                  <a:cubicBezTo>
                    <a:pt x="1111" y="1478"/>
                    <a:pt x="1114" y="1479"/>
                    <a:pt x="1118" y="1481"/>
                  </a:cubicBezTo>
                  <a:cubicBezTo>
                    <a:pt x="1122" y="1482"/>
                    <a:pt x="1120" y="1481"/>
                    <a:pt x="1126" y="1486"/>
                  </a:cubicBezTo>
                  <a:cubicBezTo>
                    <a:pt x="1131" y="1490"/>
                    <a:pt x="1125" y="1486"/>
                    <a:pt x="1124" y="1489"/>
                  </a:cubicBezTo>
                  <a:cubicBezTo>
                    <a:pt x="1123" y="1493"/>
                    <a:pt x="1117" y="1485"/>
                    <a:pt x="1113" y="1487"/>
                  </a:cubicBezTo>
                  <a:cubicBezTo>
                    <a:pt x="1109" y="1488"/>
                    <a:pt x="1108" y="1485"/>
                    <a:pt x="1105" y="1486"/>
                  </a:cubicBezTo>
                  <a:cubicBezTo>
                    <a:pt x="1105" y="1486"/>
                    <a:pt x="1105" y="1486"/>
                    <a:pt x="1105" y="1486"/>
                  </a:cubicBezTo>
                  <a:cubicBezTo>
                    <a:pt x="1104" y="1486"/>
                    <a:pt x="1104" y="1486"/>
                    <a:pt x="1104" y="1486"/>
                  </a:cubicBezTo>
                  <a:cubicBezTo>
                    <a:pt x="1104" y="1485"/>
                    <a:pt x="1103" y="1484"/>
                    <a:pt x="1103" y="1483"/>
                  </a:cubicBezTo>
                  <a:cubicBezTo>
                    <a:pt x="1102" y="1482"/>
                    <a:pt x="1097" y="1482"/>
                    <a:pt x="1097" y="1482"/>
                  </a:cubicBezTo>
                  <a:cubicBezTo>
                    <a:pt x="1093" y="1481"/>
                    <a:pt x="1093" y="1481"/>
                    <a:pt x="1093" y="1481"/>
                  </a:cubicBezTo>
                  <a:cubicBezTo>
                    <a:pt x="1090" y="1480"/>
                    <a:pt x="1090" y="1480"/>
                    <a:pt x="1090" y="1480"/>
                  </a:cubicBezTo>
                  <a:cubicBezTo>
                    <a:pt x="1087" y="1475"/>
                    <a:pt x="1087" y="1475"/>
                    <a:pt x="1087" y="1475"/>
                  </a:cubicBezTo>
                  <a:cubicBezTo>
                    <a:pt x="1084" y="1473"/>
                    <a:pt x="1084" y="1473"/>
                    <a:pt x="1084" y="1473"/>
                  </a:cubicBezTo>
                  <a:cubicBezTo>
                    <a:pt x="1081" y="1469"/>
                    <a:pt x="1081" y="1469"/>
                    <a:pt x="1081" y="1469"/>
                  </a:cubicBezTo>
                  <a:cubicBezTo>
                    <a:pt x="1082" y="1467"/>
                    <a:pt x="1082" y="1467"/>
                    <a:pt x="1082" y="1467"/>
                  </a:cubicBezTo>
                  <a:cubicBezTo>
                    <a:pt x="1085" y="1463"/>
                    <a:pt x="1085" y="1463"/>
                    <a:pt x="1085" y="1463"/>
                  </a:cubicBezTo>
                  <a:cubicBezTo>
                    <a:pt x="1085" y="1463"/>
                    <a:pt x="1086" y="1463"/>
                    <a:pt x="1087" y="1461"/>
                  </a:cubicBezTo>
                  <a:cubicBezTo>
                    <a:pt x="1089" y="1458"/>
                    <a:pt x="1087" y="1458"/>
                    <a:pt x="1087" y="1458"/>
                  </a:cubicBezTo>
                  <a:cubicBezTo>
                    <a:pt x="1087" y="1458"/>
                    <a:pt x="1083" y="1456"/>
                    <a:pt x="1081" y="1455"/>
                  </a:cubicBezTo>
                  <a:cubicBezTo>
                    <a:pt x="1079" y="1454"/>
                    <a:pt x="1076" y="1457"/>
                    <a:pt x="1076" y="1457"/>
                  </a:cubicBezTo>
                  <a:cubicBezTo>
                    <a:pt x="1070" y="1456"/>
                    <a:pt x="1070" y="1456"/>
                    <a:pt x="1070" y="1456"/>
                  </a:cubicBezTo>
                  <a:cubicBezTo>
                    <a:pt x="1065" y="1456"/>
                    <a:pt x="1065" y="1456"/>
                    <a:pt x="1065" y="1456"/>
                  </a:cubicBezTo>
                  <a:cubicBezTo>
                    <a:pt x="1061" y="1452"/>
                    <a:pt x="1061" y="1452"/>
                    <a:pt x="1061" y="1452"/>
                  </a:cubicBezTo>
                  <a:cubicBezTo>
                    <a:pt x="1054" y="1450"/>
                    <a:pt x="1054" y="1450"/>
                    <a:pt x="1054" y="1450"/>
                  </a:cubicBezTo>
                  <a:cubicBezTo>
                    <a:pt x="1050" y="1448"/>
                    <a:pt x="1050" y="1448"/>
                    <a:pt x="1050" y="1448"/>
                  </a:cubicBezTo>
                  <a:cubicBezTo>
                    <a:pt x="1050" y="1448"/>
                    <a:pt x="1050" y="1440"/>
                    <a:pt x="1050" y="1439"/>
                  </a:cubicBezTo>
                  <a:cubicBezTo>
                    <a:pt x="1050" y="1437"/>
                    <a:pt x="1050" y="1434"/>
                    <a:pt x="1050" y="1434"/>
                  </a:cubicBezTo>
                  <a:cubicBezTo>
                    <a:pt x="1050" y="1434"/>
                    <a:pt x="1044" y="1433"/>
                    <a:pt x="1041" y="1434"/>
                  </a:cubicBezTo>
                  <a:cubicBezTo>
                    <a:pt x="1039" y="1435"/>
                    <a:pt x="1036" y="1434"/>
                    <a:pt x="1036" y="1434"/>
                  </a:cubicBezTo>
                  <a:cubicBezTo>
                    <a:pt x="1036" y="1434"/>
                    <a:pt x="1028" y="1433"/>
                    <a:pt x="1027" y="1431"/>
                  </a:cubicBezTo>
                  <a:cubicBezTo>
                    <a:pt x="1027" y="1429"/>
                    <a:pt x="1027" y="1430"/>
                    <a:pt x="1026" y="1430"/>
                  </a:cubicBezTo>
                  <a:cubicBezTo>
                    <a:pt x="1024" y="1430"/>
                    <a:pt x="1018" y="1430"/>
                    <a:pt x="1018" y="1430"/>
                  </a:cubicBezTo>
                  <a:cubicBezTo>
                    <a:pt x="1012" y="1428"/>
                    <a:pt x="1012" y="1428"/>
                    <a:pt x="1012" y="1428"/>
                  </a:cubicBezTo>
                  <a:cubicBezTo>
                    <a:pt x="1012" y="1437"/>
                    <a:pt x="1012" y="1437"/>
                    <a:pt x="1012" y="1437"/>
                  </a:cubicBezTo>
                  <a:cubicBezTo>
                    <a:pt x="1011" y="1435"/>
                    <a:pt x="1011" y="1435"/>
                    <a:pt x="1011" y="1435"/>
                  </a:cubicBezTo>
                  <a:cubicBezTo>
                    <a:pt x="1001" y="1434"/>
                    <a:pt x="1001" y="1434"/>
                    <a:pt x="1001" y="1434"/>
                  </a:cubicBezTo>
                  <a:cubicBezTo>
                    <a:pt x="995" y="1437"/>
                    <a:pt x="995" y="1437"/>
                    <a:pt x="995" y="1437"/>
                  </a:cubicBezTo>
                  <a:cubicBezTo>
                    <a:pt x="990" y="1439"/>
                    <a:pt x="990" y="1439"/>
                    <a:pt x="990" y="1439"/>
                  </a:cubicBezTo>
                  <a:cubicBezTo>
                    <a:pt x="990" y="1442"/>
                    <a:pt x="990" y="1442"/>
                    <a:pt x="990" y="1442"/>
                  </a:cubicBezTo>
                  <a:cubicBezTo>
                    <a:pt x="988" y="1445"/>
                    <a:pt x="988" y="1445"/>
                    <a:pt x="988" y="1445"/>
                  </a:cubicBezTo>
                  <a:cubicBezTo>
                    <a:pt x="988" y="1445"/>
                    <a:pt x="985" y="1446"/>
                    <a:pt x="983" y="1446"/>
                  </a:cubicBezTo>
                  <a:cubicBezTo>
                    <a:pt x="983" y="1447"/>
                    <a:pt x="982" y="1449"/>
                    <a:pt x="982" y="1450"/>
                  </a:cubicBezTo>
                  <a:cubicBezTo>
                    <a:pt x="981" y="1451"/>
                    <a:pt x="979" y="1451"/>
                    <a:pt x="979" y="1451"/>
                  </a:cubicBezTo>
                  <a:cubicBezTo>
                    <a:pt x="975" y="1450"/>
                    <a:pt x="975" y="1450"/>
                    <a:pt x="975" y="1450"/>
                  </a:cubicBezTo>
                  <a:cubicBezTo>
                    <a:pt x="972" y="1450"/>
                    <a:pt x="972" y="1450"/>
                    <a:pt x="972" y="1450"/>
                  </a:cubicBezTo>
                  <a:cubicBezTo>
                    <a:pt x="970" y="1448"/>
                    <a:pt x="970" y="1448"/>
                    <a:pt x="970" y="1448"/>
                  </a:cubicBezTo>
                  <a:cubicBezTo>
                    <a:pt x="972" y="1444"/>
                    <a:pt x="972" y="1444"/>
                    <a:pt x="972" y="1444"/>
                  </a:cubicBezTo>
                  <a:cubicBezTo>
                    <a:pt x="972" y="1442"/>
                    <a:pt x="972" y="1442"/>
                    <a:pt x="972" y="1442"/>
                  </a:cubicBezTo>
                  <a:cubicBezTo>
                    <a:pt x="972" y="1442"/>
                    <a:pt x="972" y="1442"/>
                    <a:pt x="972" y="1442"/>
                  </a:cubicBezTo>
                  <a:cubicBezTo>
                    <a:pt x="972" y="1442"/>
                    <a:pt x="972" y="1442"/>
                    <a:pt x="972" y="1442"/>
                  </a:cubicBezTo>
                  <a:cubicBezTo>
                    <a:pt x="966" y="1442"/>
                    <a:pt x="966" y="1442"/>
                    <a:pt x="966" y="1442"/>
                  </a:cubicBezTo>
                  <a:cubicBezTo>
                    <a:pt x="960" y="1440"/>
                    <a:pt x="960" y="1440"/>
                    <a:pt x="960" y="1440"/>
                  </a:cubicBezTo>
                  <a:cubicBezTo>
                    <a:pt x="947" y="1439"/>
                    <a:pt x="947" y="1439"/>
                    <a:pt x="947" y="1439"/>
                  </a:cubicBezTo>
                  <a:cubicBezTo>
                    <a:pt x="939" y="1437"/>
                    <a:pt x="939" y="1437"/>
                    <a:pt x="939" y="1437"/>
                  </a:cubicBezTo>
                  <a:cubicBezTo>
                    <a:pt x="934" y="1432"/>
                    <a:pt x="934" y="1432"/>
                    <a:pt x="934" y="1432"/>
                  </a:cubicBezTo>
                  <a:cubicBezTo>
                    <a:pt x="926" y="1430"/>
                    <a:pt x="926" y="1430"/>
                    <a:pt x="926" y="1430"/>
                  </a:cubicBezTo>
                  <a:cubicBezTo>
                    <a:pt x="919" y="1435"/>
                    <a:pt x="919" y="1435"/>
                    <a:pt x="919" y="1435"/>
                  </a:cubicBezTo>
                  <a:cubicBezTo>
                    <a:pt x="919" y="1435"/>
                    <a:pt x="912" y="1432"/>
                    <a:pt x="909" y="1432"/>
                  </a:cubicBezTo>
                  <a:cubicBezTo>
                    <a:pt x="907" y="1433"/>
                    <a:pt x="903" y="1434"/>
                    <a:pt x="902" y="1435"/>
                  </a:cubicBezTo>
                  <a:cubicBezTo>
                    <a:pt x="901" y="1435"/>
                    <a:pt x="901" y="1436"/>
                    <a:pt x="900" y="1436"/>
                  </a:cubicBezTo>
                  <a:cubicBezTo>
                    <a:pt x="900" y="1436"/>
                    <a:pt x="900" y="1436"/>
                    <a:pt x="900" y="1436"/>
                  </a:cubicBezTo>
                  <a:cubicBezTo>
                    <a:pt x="900" y="1436"/>
                    <a:pt x="900" y="1436"/>
                    <a:pt x="900" y="1436"/>
                  </a:cubicBezTo>
                  <a:cubicBezTo>
                    <a:pt x="900" y="1436"/>
                    <a:pt x="900" y="1436"/>
                    <a:pt x="900" y="1436"/>
                  </a:cubicBezTo>
                  <a:cubicBezTo>
                    <a:pt x="900" y="1437"/>
                    <a:pt x="900" y="1437"/>
                    <a:pt x="900" y="1437"/>
                  </a:cubicBezTo>
                  <a:cubicBezTo>
                    <a:pt x="900" y="1437"/>
                    <a:pt x="900" y="1437"/>
                    <a:pt x="900" y="1437"/>
                  </a:cubicBezTo>
                  <a:cubicBezTo>
                    <a:pt x="900" y="1437"/>
                    <a:pt x="900" y="1437"/>
                    <a:pt x="900" y="1437"/>
                  </a:cubicBezTo>
                  <a:cubicBezTo>
                    <a:pt x="900" y="1437"/>
                    <a:pt x="900" y="1437"/>
                    <a:pt x="900" y="1437"/>
                  </a:cubicBezTo>
                  <a:cubicBezTo>
                    <a:pt x="900" y="1437"/>
                    <a:pt x="900" y="1437"/>
                    <a:pt x="900" y="1437"/>
                  </a:cubicBezTo>
                  <a:cubicBezTo>
                    <a:pt x="900" y="1437"/>
                    <a:pt x="900" y="1437"/>
                    <a:pt x="900" y="1437"/>
                  </a:cubicBezTo>
                  <a:cubicBezTo>
                    <a:pt x="899" y="1437"/>
                    <a:pt x="899" y="1437"/>
                    <a:pt x="899" y="1437"/>
                  </a:cubicBezTo>
                  <a:cubicBezTo>
                    <a:pt x="899" y="1437"/>
                    <a:pt x="899" y="1437"/>
                    <a:pt x="899" y="1437"/>
                  </a:cubicBezTo>
                  <a:cubicBezTo>
                    <a:pt x="899" y="1437"/>
                    <a:pt x="899" y="1437"/>
                    <a:pt x="899" y="1437"/>
                  </a:cubicBezTo>
                  <a:cubicBezTo>
                    <a:pt x="899" y="1437"/>
                    <a:pt x="899" y="1437"/>
                    <a:pt x="899" y="1437"/>
                  </a:cubicBezTo>
                  <a:cubicBezTo>
                    <a:pt x="899" y="1437"/>
                    <a:pt x="899" y="1437"/>
                    <a:pt x="899" y="1437"/>
                  </a:cubicBezTo>
                  <a:cubicBezTo>
                    <a:pt x="899" y="1437"/>
                    <a:pt x="899" y="1437"/>
                    <a:pt x="899" y="1437"/>
                  </a:cubicBezTo>
                  <a:cubicBezTo>
                    <a:pt x="899" y="1437"/>
                    <a:pt x="899" y="1437"/>
                    <a:pt x="899" y="1437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6" y="1439"/>
                    <a:pt x="894" y="1438"/>
                    <a:pt x="892" y="1438"/>
                  </a:cubicBezTo>
                  <a:cubicBezTo>
                    <a:pt x="891" y="1439"/>
                    <a:pt x="890" y="1440"/>
                    <a:pt x="888" y="1440"/>
                  </a:cubicBezTo>
                  <a:cubicBezTo>
                    <a:pt x="886" y="1440"/>
                    <a:pt x="885" y="1439"/>
                    <a:pt x="883" y="1439"/>
                  </a:cubicBezTo>
                  <a:cubicBezTo>
                    <a:pt x="882" y="1440"/>
                    <a:pt x="881" y="1441"/>
                    <a:pt x="879" y="1441"/>
                  </a:cubicBezTo>
                  <a:cubicBezTo>
                    <a:pt x="877" y="1441"/>
                    <a:pt x="876" y="1439"/>
                    <a:pt x="876" y="1439"/>
                  </a:cubicBezTo>
                  <a:cubicBezTo>
                    <a:pt x="873" y="1439"/>
                    <a:pt x="873" y="1439"/>
                    <a:pt x="873" y="1439"/>
                  </a:cubicBezTo>
                  <a:cubicBezTo>
                    <a:pt x="870" y="1436"/>
                    <a:pt x="870" y="1436"/>
                    <a:pt x="870" y="1436"/>
                  </a:cubicBezTo>
                  <a:cubicBezTo>
                    <a:pt x="870" y="1436"/>
                    <a:pt x="869" y="1438"/>
                    <a:pt x="866" y="1438"/>
                  </a:cubicBezTo>
                  <a:cubicBezTo>
                    <a:pt x="864" y="1437"/>
                    <a:pt x="862" y="1436"/>
                    <a:pt x="860" y="1437"/>
                  </a:cubicBezTo>
                  <a:cubicBezTo>
                    <a:pt x="858" y="1437"/>
                    <a:pt x="855" y="1438"/>
                    <a:pt x="855" y="1438"/>
                  </a:cubicBezTo>
                  <a:cubicBezTo>
                    <a:pt x="847" y="1435"/>
                    <a:pt x="847" y="1435"/>
                    <a:pt x="847" y="1435"/>
                  </a:cubicBezTo>
                  <a:cubicBezTo>
                    <a:pt x="842" y="1434"/>
                    <a:pt x="842" y="1434"/>
                    <a:pt x="842" y="1434"/>
                  </a:cubicBezTo>
                  <a:cubicBezTo>
                    <a:pt x="838" y="1433"/>
                    <a:pt x="838" y="1433"/>
                    <a:pt x="838" y="1433"/>
                  </a:cubicBezTo>
                  <a:cubicBezTo>
                    <a:pt x="836" y="1436"/>
                    <a:pt x="836" y="1436"/>
                    <a:pt x="836" y="1436"/>
                  </a:cubicBezTo>
                  <a:cubicBezTo>
                    <a:pt x="831" y="1436"/>
                    <a:pt x="831" y="1436"/>
                    <a:pt x="831" y="1436"/>
                  </a:cubicBezTo>
                  <a:cubicBezTo>
                    <a:pt x="831" y="1436"/>
                    <a:pt x="825" y="1434"/>
                    <a:pt x="821" y="1435"/>
                  </a:cubicBezTo>
                  <a:cubicBezTo>
                    <a:pt x="820" y="1435"/>
                    <a:pt x="817" y="1438"/>
                    <a:pt x="816" y="1438"/>
                  </a:cubicBezTo>
                  <a:cubicBezTo>
                    <a:pt x="815" y="1439"/>
                    <a:pt x="819" y="1442"/>
                    <a:pt x="817" y="1442"/>
                  </a:cubicBezTo>
                  <a:cubicBezTo>
                    <a:pt x="787" y="1439"/>
                    <a:pt x="752" y="1427"/>
                    <a:pt x="722" y="1419"/>
                  </a:cubicBezTo>
                  <a:cubicBezTo>
                    <a:pt x="722" y="1419"/>
                    <a:pt x="697" y="1413"/>
                    <a:pt x="693" y="1413"/>
                  </a:cubicBezTo>
                  <a:cubicBezTo>
                    <a:pt x="689" y="1413"/>
                    <a:pt x="681" y="1402"/>
                    <a:pt x="681" y="1399"/>
                  </a:cubicBezTo>
                  <a:cubicBezTo>
                    <a:pt x="681" y="1396"/>
                    <a:pt x="680" y="1387"/>
                    <a:pt x="684" y="1385"/>
                  </a:cubicBezTo>
                  <a:cubicBezTo>
                    <a:pt x="688" y="1383"/>
                    <a:pt x="688" y="1383"/>
                    <a:pt x="695" y="1377"/>
                  </a:cubicBezTo>
                  <a:cubicBezTo>
                    <a:pt x="701" y="1370"/>
                    <a:pt x="701" y="1365"/>
                    <a:pt x="701" y="1365"/>
                  </a:cubicBezTo>
                  <a:cubicBezTo>
                    <a:pt x="686" y="1356"/>
                    <a:pt x="686" y="1356"/>
                    <a:pt x="686" y="1356"/>
                  </a:cubicBezTo>
                  <a:cubicBezTo>
                    <a:pt x="686" y="1356"/>
                    <a:pt x="669" y="1365"/>
                    <a:pt x="666" y="1363"/>
                  </a:cubicBezTo>
                  <a:cubicBezTo>
                    <a:pt x="662" y="1361"/>
                    <a:pt x="646" y="1372"/>
                    <a:pt x="646" y="1372"/>
                  </a:cubicBezTo>
                  <a:cubicBezTo>
                    <a:pt x="630" y="1373"/>
                    <a:pt x="630" y="1373"/>
                    <a:pt x="630" y="1373"/>
                  </a:cubicBezTo>
                  <a:cubicBezTo>
                    <a:pt x="630" y="1371"/>
                    <a:pt x="630" y="1371"/>
                    <a:pt x="630" y="1371"/>
                  </a:cubicBezTo>
                  <a:cubicBezTo>
                    <a:pt x="630" y="1371"/>
                    <a:pt x="633" y="1361"/>
                    <a:pt x="637" y="1363"/>
                  </a:cubicBezTo>
                  <a:cubicBezTo>
                    <a:pt x="641" y="1351"/>
                    <a:pt x="641" y="1351"/>
                    <a:pt x="641" y="1351"/>
                  </a:cubicBezTo>
                  <a:cubicBezTo>
                    <a:pt x="639" y="1337"/>
                    <a:pt x="639" y="1337"/>
                    <a:pt x="639" y="1337"/>
                  </a:cubicBezTo>
                  <a:cubicBezTo>
                    <a:pt x="635" y="1318"/>
                    <a:pt x="635" y="1318"/>
                    <a:pt x="635" y="1318"/>
                  </a:cubicBezTo>
                  <a:cubicBezTo>
                    <a:pt x="655" y="1317"/>
                    <a:pt x="655" y="1317"/>
                    <a:pt x="655" y="1317"/>
                  </a:cubicBezTo>
                  <a:cubicBezTo>
                    <a:pt x="673" y="1307"/>
                    <a:pt x="673" y="1307"/>
                    <a:pt x="673" y="1307"/>
                  </a:cubicBezTo>
                  <a:cubicBezTo>
                    <a:pt x="667" y="1297"/>
                    <a:pt x="667" y="1297"/>
                    <a:pt x="667" y="1297"/>
                  </a:cubicBezTo>
                  <a:cubicBezTo>
                    <a:pt x="650" y="1303"/>
                    <a:pt x="650" y="1303"/>
                    <a:pt x="650" y="1303"/>
                  </a:cubicBezTo>
                  <a:cubicBezTo>
                    <a:pt x="634" y="1300"/>
                    <a:pt x="634" y="1300"/>
                    <a:pt x="634" y="1300"/>
                  </a:cubicBezTo>
                  <a:cubicBezTo>
                    <a:pt x="613" y="1318"/>
                    <a:pt x="613" y="1318"/>
                    <a:pt x="613" y="1318"/>
                  </a:cubicBezTo>
                  <a:cubicBezTo>
                    <a:pt x="589" y="1318"/>
                    <a:pt x="589" y="1318"/>
                    <a:pt x="589" y="1318"/>
                  </a:cubicBezTo>
                  <a:cubicBezTo>
                    <a:pt x="581" y="1317"/>
                    <a:pt x="581" y="1317"/>
                    <a:pt x="581" y="1317"/>
                  </a:cubicBezTo>
                  <a:cubicBezTo>
                    <a:pt x="582" y="1315"/>
                    <a:pt x="582" y="1313"/>
                    <a:pt x="583" y="1313"/>
                  </a:cubicBezTo>
                  <a:cubicBezTo>
                    <a:pt x="585" y="1312"/>
                    <a:pt x="600" y="1307"/>
                    <a:pt x="600" y="1307"/>
                  </a:cubicBezTo>
                  <a:cubicBezTo>
                    <a:pt x="610" y="1301"/>
                    <a:pt x="610" y="1301"/>
                    <a:pt x="610" y="1301"/>
                  </a:cubicBezTo>
                  <a:cubicBezTo>
                    <a:pt x="610" y="1301"/>
                    <a:pt x="615" y="1294"/>
                    <a:pt x="617" y="1293"/>
                  </a:cubicBezTo>
                  <a:cubicBezTo>
                    <a:pt x="619" y="1293"/>
                    <a:pt x="621" y="1289"/>
                    <a:pt x="623" y="1284"/>
                  </a:cubicBezTo>
                  <a:cubicBezTo>
                    <a:pt x="626" y="1280"/>
                    <a:pt x="628" y="1277"/>
                    <a:pt x="628" y="1277"/>
                  </a:cubicBezTo>
                  <a:cubicBezTo>
                    <a:pt x="628" y="1277"/>
                    <a:pt x="640" y="1274"/>
                    <a:pt x="639" y="1273"/>
                  </a:cubicBezTo>
                  <a:cubicBezTo>
                    <a:pt x="639" y="1271"/>
                    <a:pt x="634" y="1267"/>
                    <a:pt x="640" y="1267"/>
                  </a:cubicBezTo>
                  <a:cubicBezTo>
                    <a:pt x="646" y="1267"/>
                    <a:pt x="646" y="1267"/>
                    <a:pt x="649" y="1265"/>
                  </a:cubicBezTo>
                  <a:cubicBezTo>
                    <a:pt x="651" y="1264"/>
                    <a:pt x="650" y="1263"/>
                    <a:pt x="651" y="1260"/>
                  </a:cubicBezTo>
                  <a:cubicBezTo>
                    <a:pt x="653" y="1258"/>
                    <a:pt x="654" y="1255"/>
                    <a:pt x="654" y="1253"/>
                  </a:cubicBezTo>
                  <a:cubicBezTo>
                    <a:pt x="653" y="1251"/>
                    <a:pt x="648" y="1243"/>
                    <a:pt x="648" y="1241"/>
                  </a:cubicBezTo>
                  <a:cubicBezTo>
                    <a:pt x="647" y="1238"/>
                    <a:pt x="648" y="1232"/>
                    <a:pt x="648" y="1232"/>
                  </a:cubicBezTo>
                  <a:cubicBezTo>
                    <a:pt x="648" y="1232"/>
                    <a:pt x="651" y="1231"/>
                    <a:pt x="654" y="1230"/>
                  </a:cubicBezTo>
                  <a:cubicBezTo>
                    <a:pt x="656" y="1228"/>
                    <a:pt x="660" y="1221"/>
                    <a:pt x="660" y="1221"/>
                  </a:cubicBezTo>
                  <a:cubicBezTo>
                    <a:pt x="661" y="1216"/>
                    <a:pt x="661" y="1216"/>
                    <a:pt x="661" y="1216"/>
                  </a:cubicBezTo>
                  <a:cubicBezTo>
                    <a:pt x="661" y="1216"/>
                    <a:pt x="665" y="1213"/>
                    <a:pt x="666" y="1213"/>
                  </a:cubicBezTo>
                  <a:cubicBezTo>
                    <a:pt x="668" y="1212"/>
                    <a:pt x="684" y="1206"/>
                    <a:pt x="685" y="1206"/>
                  </a:cubicBezTo>
                  <a:cubicBezTo>
                    <a:pt x="686" y="1206"/>
                    <a:pt x="696" y="1207"/>
                    <a:pt x="693" y="1202"/>
                  </a:cubicBezTo>
                  <a:cubicBezTo>
                    <a:pt x="690" y="1198"/>
                    <a:pt x="689" y="1196"/>
                    <a:pt x="688" y="1193"/>
                  </a:cubicBezTo>
                  <a:cubicBezTo>
                    <a:pt x="687" y="1190"/>
                    <a:pt x="687" y="1183"/>
                    <a:pt x="687" y="1182"/>
                  </a:cubicBezTo>
                  <a:cubicBezTo>
                    <a:pt x="688" y="1181"/>
                    <a:pt x="696" y="1178"/>
                    <a:pt x="687" y="1177"/>
                  </a:cubicBezTo>
                  <a:cubicBezTo>
                    <a:pt x="678" y="1176"/>
                    <a:pt x="685" y="1173"/>
                    <a:pt x="683" y="1171"/>
                  </a:cubicBezTo>
                  <a:cubicBezTo>
                    <a:pt x="680" y="1169"/>
                    <a:pt x="674" y="1165"/>
                    <a:pt x="674" y="1165"/>
                  </a:cubicBezTo>
                  <a:cubicBezTo>
                    <a:pt x="671" y="1165"/>
                    <a:pt x="671" y="1165"/>
                    <a:pt x="671" y="1165"/>
                  </a:cubicBezTo>
                  <a:cubicBezTo>
                    <a:pt x="672" y="1155"/>
                    <a:pt x="672" y="1155"/>
                    <a:pt x="672" y="1155"/>
                  </a:cubicBezTo>
                  <a:cubicBezTo>
                    <a:pt x="672" y="1155"/>
                    <a:pt x="675" y="1151"/>
                    <a:pt x="676" y="1151"/>
                  </a:cubicBezTo>
                  <a:cubicBezTo>
                    <a:pt x="677" y="1150"/>
                    <a:pt x="678" y="1146"/>
                    <a:pt x="676" y="1146"/>
                  </a:cubicBezTo>
                  <a:cubicBezTo>
                    <a:pt x="674" y="1147"/>
                    <a:pt x="668" y="1148"/>
                    <a:pt x="668" y="1148"/>
                  </a:cubicBezTo>
                  <a:cubicBezTo>
                    <a:pt x="668" y="1148"/>
                    <a:pt x="663" y="1148"/>
                    <a:pt x="664" y="1146"/>
                  </a:cubicBezTo>
                  <a:cubicBezTo>
                    <a:pt x="664" y="1143"/>
                    <a:pt x="666" y="1143"/>
                    <a:pt x="669" y="1140"/>
                  </a:cubicBezTo>
                  <a:cubicBezTo>
                    <a:pt x="672" y="1137"/>
                    <a:pt x="673" y="1135"/>
                    <a:pt x="673" y="1135"/>
                  </a:cubicBezTo>
                  <a:cubicBezTo>
                    <a:pt x="672" y="1129"/>
                    <a:pt x="672" y="1129"/>
                    <a:pt x="672" y="1129"/>
                  </a:cubicBezTo>
                  <a:cubicBezTo>
                    <a:pt x="672" y="1129"/>
                    <a:pt x="672" y="1125"/>
                    <a:pt x="671" y="1125"/>
                  </a:cubicBezTo>
                  <a:cubicBezTo>
                    <a:pt x="671" y="1124"/>
                    <a:pt x="665" y="1112"/>
                    <a:pt x="665" y="1112"/>
                  </a:cubicBezTo>
                  <a:cubicBezTo>
                    <a:pt x="665" y="1112"/>
                    <a:pt x="659" y="1110"/>
                    <a:pt x="658" y="1112"/>
                  </a:cubicBezTo>
                  <a:cubicBezTo>
                    <a:pt x="658" y="1114"/>
                    <a:pt x="656" y="1118"/>
                    <a:pt x="656" y="1118"/>
                  </a:cubicBezTo>
                  <a:cubicBezTo>
                    <a:pt x="649" y="1118"/>
                    <a:pt x="649" y="1118"/>
                    <a:pt x="649" y="1118"/>
                  </a:cubicBezTo>
                  <a:cubicBezTo>
                    <a:pt x="645" y="1115"/>
                    <a:pt x="645" y="1115"/>
                    <a:pt x="645" y="1115"/>
                  </a:cubicBezTo>
                  <a:cubicBezTo>
                    <a:pt x="637" y="1113"/>
                    <a:pt x="637" y="1113"/>
                    <a:pt x="637" y="1113"/>
                  </a:cubicBezTo>
                  <a:cubicBezTo>
                    <a:pt x="637" y="1113"/>
                    <a:pt x="636" y="1114"/>
                    <a:pt x="635" y="1115"/>
                  </a:cubicBezTo>
                  <a:cubicBezTo>
                    <a:pt x="635" y="1116"/>
                    <a:pt x="627" y="1111"/>
                    <a:pt x="627" y="1111"/>
                  </a:cubicBezTo>
                  <a:cubicBezTo>
                    <a:pt x="627" y="1111"/>
                    <a:pt x="624" y="1115"/>
                    <a:pt x="623" y="1116"/>
                  </a:cubicBezTo>
                  <a:cubicBezTo>
                    <a:pt x="623" y="1116"/>
                    <a:pt x="615" y="1114"/>
                    <a:pt x="615" y="1114"/>
                  </a:cubicBezTo>
                  <a:cubicBezTo>
                    <a:pt x="607" y="1115"/>
                    <a:pt x="607" y="1115"/>
                    <a:pt x="607" y="1115"/>
                  </a:cubicBezTo>
                  <a:cubicBezTo>
                    <a:pt x="600" y="1116"/>
                    <a:pt x="600" y="1116"/>
                    <a:pt x="600" y="1116"/>
                  </a:cubicBezTo>
                  <a:cubicBezTo>
                    <a:pt x="594" y="1113"/>
                    <a:pt x="594" y="1113"/>
                    <a:pt x="594" y="1113"/>
                  </a:cubicBezTo>
                  <a:cubicBezTo>
                    <a:pt x="592" y="1116"/>
                    <a:pt x="592" y="1116"/>
                    <a:pt x="592" y="1116"/>
                  </a:cubicBezTo>
                  <a:cubicBezTo>
                    <a:pt x="593" y="1121"/>
                    <a:pt x="593" y="1121"/>
                    <a:pt x="593" y="1121"/>
                  </a:cubicBezTo>
                  <a:cubicBezTo>
                    <a:pt x="588" y="1124"/>
                    <a:pt x="588" y="1124"/>
                    <a:pt x="588" y="1124"/>
                  </a:cubicBezTo>
                  <a:cubicBezTo>
                    <a:pt x="582" y="1120"/>
                    <a:pt x="582" y="1120"/>
                    <a:pt x="582" y="1120"/>
                  </a:cubicBezTo>
                  <a:cubicBezTo>
                    <a:pt x="577" y="1119"/>
                    <a:pt x="577" y="1119"/>
                    <a:pt x="577" y="1119"/>
                  </a:cubicBezTo>
                  <a:cubicBezTo>
                    <a:pt x="570" y="1112"/>
                    <a:pt x="570" y="1112"/>
                    <a:pt x="570" y="1112"/>
                  </a:cubicBezTo>
                  <a:cubicBezTo>
                    <a:pt x="564" y="1110"/>
                    <a:pt x="564" y="1110"/>
                    <a:pt x="564" y="1110"/>
                  </a:cubicBezTo>
                  <a:cubicBezTo>
                    <a:pt x="558" y="1107"/>
                    <a:pt x="558" y="1107"/>
                    <a:pt x="558" y="1107"/>
                  </a:cubicBezTo>
                  <a:cubicBezTo>
                    <a:pt x="558" y="1107"/>
                    <a:pt x="555" y="1115"/>
                    <a:pt x="554" y="1116"/>
                  </a:cubicBezTo>
                  <a:cubicBezTo>
                    <a:pt x="553" y="1116"/>
                    <a:pt x="548" y="1118"/>
                    <a:pt x="547" y="1118"/>
                  </a:cubicBezTo>
                  <a:cubicBezTo>
                    <a:pt x="545" y="1119"/>
                    <a:pt x="544" y="1124"/>
                    <a:pt x="544" y="1124"/>
                  </a:cubicBezTo>
                  <a:cubicBezTo>
                    <a:pt x="539" y="1127"/>
                    <a:pt x="539" y="1127"/>
                    <a:pt x="539" y="1127"/>
                  </a:cubicBezTo>
                  <a:cubicBezTo>
                    <a:pt x="539" y="1127"/>
                    <a:pt x="536" y="1125"/>
                    <a:pt x="534" y="1125"/>
                  </a:cubicBezTo>
                  <a:cubicBezTo>
                    <a:pt x="533" y="1125"/>
                    <a:pt x="532" y="1126"/>
                    <a:pt x="532" y="1126"/>
                  </a:cubicBezTo>
                  <a:cubicBezTo>
                    <a:pt x="530" y="1129"/>
                    <a:pt x="530" y="1129"/>
                    <a:pt x="530" y="1129"/>
                  </a:cubicBezTo>
                  <a:cubicBezTo>
                    <a:pt x="530" y="1129"/>
                    <a:pt x="529" y="1129"/>
                    <a:pt x="526" y="1127"/>
                  </a:cubicBezTo>
                  <a:cubicBezTo>
                    <a:pt x="524" y="1126"/>
                    <a:pt x="521" y="1124"/>
                    <a:pt x="521" y="1124"/>
                  </a:cubicBezTo>
                  <a:cubicBezTo>
                    <a:pt x="518" y="1123"/>
                    <a:pt x="518" y="1123"/>
                    <a:pt x="518" y="1123"/>
                  </a:cubicBezTo>
                  <a:cubicBezTo>
                    <a:pt x="518" y="1123"/>
                    <a:pt x="509" y="1127"/>
                    <a:pt x="508" y="1128"/>
                  </a:cubicBezTo>
                  <a:cubicBezTo>
                    <a:pt x="508" y="1129"/>
                    <a:pt x="506" y="1132"/>
                    <a:pt x="506" y="1132"/>
                  </a:cubicBezTo>
                  <a:cubicBezTo>
                    <a:pt x="501" y="1128"/>
                    <a:pt x="501" y="1128"/>
                    <a:pt x="501" y="1128"/>
                  </a:cubicBezTo>
                  <a:cubicBezTo>
                    <a:pt x="495" y="1124"/>
                    <a:pt x="495" y="1124"/>
                    <a:pt x="495" y="1124"/>
                  </a:cubicBezTo>
                  <a:cubicBezTo>
                    <a:pt x="494" y="1117"/>
                    <a:pt x="494" y="1117"/>
                    <a:pt x="494" y="1117"/>
                  </a:cubicBezTo>
                  <a:cubicBezTo>
                    <a:pt x="483" y="1107"/>
                    <a:pt x="483" y="1107"/>
                    <a:pt x="483" y="1107"/>
                  </a:cubicBezTo>
                  <a:cubicBezTo>
                    <a:pt x="481" y="1097"/>
                    <a:pt x="481" y="1097"/>
                    <a:pt x="481" y="1097"/>
                  </a:cubicBezTo>
                  <a:cubicBezTo>
                    <a:pt x="473" y="1091"/>
                    <a:pt x="473" y="1091"/>
                    <a:pt x="473" y="1091"/>
                  </a:cubicBezTo>
                  <a:cubicBezTo>
                    <a:pt x="468" y="1097"/>
                    <a:pt x="468" y="1097"/>
                    <a:pt x="468" y="1097"/>
                  </a:cubicBezTo>
                  <a:cubicBezTo>
                    <a:pt x="460" y="1096"/>
                    <a:pt x="460" y="1096"/>
                    <a:pt x="460" y="1096"/>
                  </a:cubicBezTo>
                  <a:close/>
                  <a:moveTo>
                    <a:pt x="357" y="73"/>
                  </a:moveTo>
                  <a:cubicBezTo>
                    <a:pt x="357" y="73"/>
                    <a:pt x="357" y="73"/>
                    <a:pt x="357" y="73"/>
                  </a:cubicBezTo>
                  <a:cubicBezTo>
                    <a:pt x="358" y="74"/>
                    <a:pt x="358" y="74"/>
                    <a:pt x="358" y="74"/>
                  </a:cubicBezTo>
                  <a:cubicBezTo>
                    <a:pt x="358" y="74"/>
                    <a:pt x="364" y="80"/>
                    <a:pt x="369" y="80"/>
                  </a:cubicBezTo>
                  <a:cubicBezTo>
                    <a:pt x="374" y="80"/>
                    <a:pt x="370" y="80"/>
                    <a:pt x="375" y="79"/>
                  </a:cubicBezTo>
                  <a:cubicBezTo>
                    <a:pt x="379" y="77"/>
                    <a:pt x="380" y="74"/>
                    <a:pt x="382" y="71"/>
                  </a:cubicBezTo>
                  <a:cubicBezTo>
                    <a:pt x="384" y="68"/>
                    <a:pt x="384" y="68"/>
                    <a:pt x="384" y="65"/>
                  </a:cubicBezTo>
                  <a:cubicBezTo>
                    <a:pt x="384" y="62"/>
                    <a:pt x="384" y="57"/>
                    <a:pt x="384" y="54"/>
                  </a:cubicBezTo>
                  <a:cubicBezTo>
                    <a:pt x="384" y="51"/>
                    <a:pt x="387" y="52"/>
                    <a:pt x="390" y="52"/>
                  </a:cubicBezTo>
                  <a:cubicBezTo>
                    <a:pt x="392" y="52"/>
                    <a:pt x="388" y="44"/>
                    <a:pt x="388" y="44"/>
                  </a:cubicBezTo>
                  <a:cubicBezTo>
                    <a:pt x="388" y="44"/>
                    <a:pt x="379" y="40"/>
                    <a:pt x="375" y="40"/>
                  </a:cubicBezTo>
                  <a:cubicBezTo>
                    <a:pt x="371" y="40"/>
                    <a:pt x="362" y="39"/>
                    <a:pt x="362" y="39"/>
                  </a:cubicBezTo>
                  <a:cubicBezTo>
                    <a:pt x="351" y="53"/>
                    <a:pt x="351" y="53"/>
                    <a:pt x="351" y="53"/>
                  </a:cubicBezTo>
                  <a:cubicBezTo>
                    <a:pt x="351" y="53"/>
                    <a:pt x="355" y="72"/>
                    <a:pt x="357" y="73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89" name="Freeform 109">
              <a:extLst>
                <a:ext uri="{FF2B5EF4-FFF2-40B4-BE49-F238E27FC236}">
                  <a16:creationId xmlns:a16="http://schemas.microsoft.com/office/drawing/2014/main" id="{B3EE2632-1565-47CD-AF67-681918D5B0A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733036" y="1542151"/>
              <a:ext cx="664056" cy="1216708"/>
            </a:xfrm>
            <a:custGeom>
              <a:avLst/>
              <a:gdLst>
                <a:gd name="T0" fmla="*/ 29 w 291"/>
                <a:gd name="T1" fmla="*/ 540 h 550"/>
                <a:gd name="T2" fmla="*/ 96 w 291"/>
                <a:gd name="T3" fmla="*/ 541 h 550"/>
                <a:gd name="T4" fmla="*/ 173 w 291"/>
                <a:gd name="T5" fmla="*/ 531 h 550"/>
                <a:gd name="T6" fmla="*/ 212 w 291"/>
                <a:gd name="T7" fmla="*/ 534 h 550"/>
                <a:gd name="T8" fmla="*/ 254 w 291"/>
                <a:gd name="T9" fmla="*/ 506 h 550"/>
                <a:gd name="T10" fmla="*/ 285 w 291"/>
                <a:gd name="T11" fmla="*/ 469 h 550"/>
                <a:gd name="T12" fmla="*/ 250 w 291"/>
                <a:gd name="T13" fmla="*/ 407 h 550"/>
                <a:gd name="T14" fmla="*/ 238 w 291"/>
                <a:gd name="T15" fmla="*/ 368 h 550"/>
                <a:gd name="T16" fmla="*/ 207 w 291"/>
                <a:gd name="T17" fmla="*/ 282 h 550"/>
                <a:gd name="T18" fmla="*/ 158 w 291"/>
                <a:gd name="T19" fmla="*/ 243 h 550"/>
                <a:gd name="T20" fmla="*/ 165 w 291"/>
                <a:gd name="T21" fmla="*/ 227 h 550"/>
                <a:gd name="T22" fmla="*/ 220 w 291"/>
                <a:gd name="T23" fmla="*/ 173 h 550"/>
                <a:gd name="T24" fmla="*/ 167 w 291"/>
                <a:gd name="T25" fmla="*/ 157 h 550"/>
                <a:gd name="T26" fmla="*/ 143 w 291"/>
                <a:gd name="T27" fmla="*/ 156 h 550"/>
                <a:gd name="T28" fmla="*/ 166 w 291"/>
                <a:gd name="T29" fmla="*/ 136 h 550"/>
                <a:gd name="T30" fmla="*/ 157 w 291"/>
                <a:gd name="T31" fmla="*/ 107 h 550"/>
                <a:gd name="T32" fmla="*/ 136 w 291"/>
                <a:gd name="T33" fmla="*/ 106 h 550"/>
                <a:gd name="T34" fmla="*/ 128 w 291"/>
                <a:gd name="T35" fmla="*/ 138 h 550"/>
                <a:gd name="T36" fmla="*/ 111 w 291"/>
                <a:gd name="T37" fmla="*/ 142 h 550"/>
                <a:gd name="T38" fmla="*/ 107 w 291"/>
                <a:gd name="T39" fmla="*/ 165 h 550"/>
                <a:gd name="T40" fmla="*/ 90 w 291"/>
                <a:gd name="T41" fmla="*/ 144 h 550"/>
                <a:gd name="T42" fmla="*/ 84 w 291"/>
                <a:gd name="T43" fmla="*/ 159 h 550"/>
                <a:gd name="T44" fmla="*/ 104 w 291"/>
                <a:gd name="T45" fmla="*/ 172 h 550"/>
                <a:gd name="T46" fmla="*/ 84 w 291"/>
                <a:gd name="T47" fmla="*/ 191 h 550"/>
                <a:gd name="T48" fmla="*/ 95 w 291"/>
                <a:gd name="T49" fmla="*/ 210 h 550"/>
                <a:gd name="T50" fmla="*/ 65 w 291"/>
                <a:gd name="T51" fmla="*/ 241 h 550"/>
                <a:gd name="T52" fmla="*/ 87 w 291"/>
                <a:gd name="T53" fmla="*/ 231 h 550"/>
                <a:gd name="T54" fmla="*/ 83 w 291"/>
                <a:gd name="T55" fmla="*/ 256 h 550"/>
                <a:gd name="T56" fmla="*/ 101 w 291"/>
                <a:gd name="T57" fmla="*/ 237 h 550"/>
                <a:gd name="T58" fmla="*/ 98 w 291"/>
                <a:gd name="T59" fmla="*/ 306 h 550"/>
                <a:gd name="T60" fmla="*/ 133 w 291"/>
                <a:gd name="T61" fmla="*/ 306 h 550"/>
                <a:gd name="T62" fmla="*/ 142 w 291"/>
                <a:gd name="T63" fmla="*/ 337 h 550"/>
                <a:gd name="T64" fmla="*/ 144 w 291"/>
                <a:gd name="T65" fmla="*/ 382 h 550"/>
                <a:gd name="T66" fmla="*/ 97 w 291"/>
                <a:gd name="T67" fmla="*/ 376 h 550"/>
                <a:gd name="T68" fmla="*/ 103 w 291"/>
                <a:gd name="T69" fmla="*/ 422 h 550"/>
                <a:gd name="T70" fmla="*/ 62 w 291"/>
                <a:gd name="T71" fmla="*/ 461 h 550"/>
                <a:gd name="T72" fmla="*/ 101 w 291"/>
                <a:gd name="T73" fmla="*/ 472 h 550"/>
                <a:gd name="T74" fmla="*/ 139 w 291"/>
                <a:gd name="T75" fmla="*/ 482 h 550"/>
                <a:gd name="T76" fmla="*/ 50 w 291"/>
                <a:gd name="T77" fmla="*/ 266 h 550"/>
                <a:gd name="T78" fmla="*/ 80 w 291"/>
                <a:gd name="T79" fmla="*/ 314 h 550"/>
                <a:gd name="T80" fmla="*/ 41 w 291"/>
                <a:gd name="T81" fmla="*/ 324 h 550"/>
                <a:gd name="T82" fmla="*/ 13 w 291"/>
                <a:gd name="T83" fmla="*/ 287 h 550"/>
                <a:gd name="T84" fmla="*/ 75 w 291"/>
                <a:gd name="T85" fmla="*/ 227 h 550"/>
                <a:gd name="T86" fmla="*/ 103 w 291"/>
                <a:gd name="T87" fmla="*/ 263 h 550"/>
                <a:gd name="T88" fmla="*/ 65 w 291"/>
                <a:gd name="T89" fmla="*/ 199 h 550"/>
                <a:gd name="T90" fmla="*/ 78 w 291"/>
                <a:gd name="T91" fmla="*/ 171 h 550"/>
                <a:gd name="T92" fmla="*/ 46 w 291"/>
                <a:gd name="T93" fmla="*/ 177 h 550"/>
                <a:gd name="T94" fmla="*/ 59 w 291"/>
                <a:gd name="T95" fmla="*/ 158 h 550"/>
                <a:gd name="T96" fmla="*/ 69 w 291"/>
                <a:gd name="T97" fmla="*/ 132 h 550"/>
                <a:gd name="T98" fmla="*/ 80 w 291"/>
                <a:gd name="T99" fmla="*/ 106 h 550"/>
                <a:gd name="T100" fmla="*/ 94 w 291"/>
                <a:gd name="T101" fmla="*/ 116 h 550"/>
                <a:gd name="T102" fmla="*/ 267 w 291"/>
                <a:gd name="T103" fmla="*/ 15 h 550"/>
                <a:gd name="T104" fmla="*/ 245 w 291"/>
                <a:gd name="T105" fmla="*/ 27 h 550"/>
                <a:gd name="T106" fmla="*/ 269 w 291"/>
                <a:gd name="T107" fmla="*/ 2 h 550"/>
                <a:gd name="T108" fmla="*/ 259 w 291"/>
                <a:gd name="T109" fmla="*/ 29 h 550"/>
                <a:gd name="T110" fmla="*/ 243 w 291"/>
                <a:gd name="T111" fmla="*/ 64 h 550"/>
                <a:gd name="T112" fmla="*/ 221 w 291"/>
                <a:gd name="T113" fmla="*/ 72 h 550"/>
                <a:gd name="T114" fmla="*/ 205 w 291"/>
                <a:gd name="T115" fmla="*/ 80 h 550"/>
                <a:gd name="T116" fmla="*/ 204 w 291"/>
                <a:gd name="T117" fmla="*/ 75 h 550"/>
                <a:gd name="T118" fmla="*/ 191 w 291"/>
                <a:gd name="T119" fmla="*/ 91 h 550"/>
                <a:gd name="T120" fmla="*/ 187 w 291"/>
                <a:gd name="T121" fmla="*/ 92 h 5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91" h="550">
                  <a:moveTo>
                    <a:pt x="73" y="501"/>
                  </a:moveTo>
                  <a:cubicBezTo>
                    <a:pt x="69" y="504"/>
                    <a:pt x="69" y="504"/>
                    <a:pt x="69" y="504"/>
                  </a:cubicBezTo>
                  <a:cubicBezTo>
                    <a:pt x="69" y="508"/>
                    <a:pt x="69" y="508"/>
                    <a:pt x="69" y="508"/>
                  </a:cubicBezTo>
                  <a:cubicBezTo>
                    <a:pt x="67" y="512"/>
                    <a:pt x="67" y="512"/>
                    <a:pt x="67" y="512"/>
                  </a:cubicBezTo>
                  <a:cubicBezTo>
                    <a:pt x="67" y="512"/>
                    <a:pt x="65" y="513"/>
                    <a:pt x="65" y="514"/>
                  </a:cubicBezTo>
                  <a:cubicBezTo>
                    <a:pt x="64" y="515"/>
                    <a:pt x="60" y="518"/>
                    <a:pt x="60" y="518"/>
                  </a:cubicBezTo>
                  <a:cubicBezTo>
                    <a:pt x="60" y="518"/>
                    <a:pt x="60" y="519"/>
                    <a:pt x="59" y="519"/>
                  </a:cubicBezTo>
                  <a:cubicBezTo>
                    <a:pt x="58" y="519"/>
                    <a:pt x="51" y="522"/>
                    <a:pt x="51" y="522"/>
                  </a:cubicBezTo>
                  <a:cubicBezTo>
                    <a:pt x="49" y="526"/>
                    <a:pt x="49" y="526"/>
                    <a:pt x="49" y="526"/>
                  </a:cubicBezTo>
                  <a:cubicBezTo>
                    <a:pt x="45" y="527"/>
                    <a:pt x="45" y="527"/>
                    <a:pt x="45" y="527"/>
                  </a:cubicBezTo>
                  <a:cubicBezTo>
                    <a:pt x="42" y="532"/>
                    <a:pt x="42" y="532"/>
                    <a:pt x="42" y="532"/>
                  </a:cubicBezTo>
                  <a:cubicBezTo>
                    <a:pt x="37" y="534"/>
                    <a:pt x="37" y="534"/>
                    <a:pt x="37" y="534"/>
                  </a:cubicBezTo>
                  <a:cubicBezTo>
                    <a:pt x="33" y="535"/>
                    <a:pt x="33" y="535"/>
                    <a:pt x="33" y="535"/>
                  </a:cubicBezTo>
                  <a:cubicBezTo>
                    <a:pt x="29" y="533"/>
                    <a:pt x="29" y="533"/>
                    <a:pt x="29" y="533"/>
                  </a:cubicBezTo>
                  <a:cubicBezTo>
                    <a:pt x="26" y="535"/>
                    <a:pt x="26" y="535"/>
                    <a:pt x="26" y="535"/>
                  </a:cubicBezTo>
                  <a:cubicBezTo>
                    <a:pt x="23" y="537"/>
                    <a:pt x="23" y="537"/>
                    <a:pt x="23" y="537"/>
                  </a:cubicBezTo>
                  <a:cubicBezTo>
                    <a:pt x="24" y="541"/>
                    <a:pt x="24" y="541"/>
                    <a:pt x="24" y="541"/>
                  </a:cubicBezTo>
                  <a:cubicBezTo>
                    <a:pt x="27" y="543"/>
                    <a:pt x="27" y="543"/>
                    <a:pt x="27" y="543"/>
                  </a:cubicBezTo>
                  <a:cubicBezTo>
                    <a:pt x="29" y="540"/>
                    <a:pt x="29" y="540"/>
                    <a:pt x="29" y="540"/>
                  </a:cubicBezTo>
                  <a:cubicBezTo>
                    <a:pt x="35" y="542"/>
                    <a:pt x="35" y="542"/>
                    <a:pt x="35" y="542"/>
                  </a:cubicBezTo>
                  <a:cubicBezTo>
                    <a:pt x="35" y="542"/>
                    <a:pt x="37" y="545"/>
                    <a:pt x="38" y="546"/>
                  </a:cubicBezTo>
                  <a:cubicBezTo>
                    <a:pt x="38" y="547"/>
                    <a:pt x="38" y="550"/>
                    <a:pt x="39" y="550"/>
                  </a:cubicBezTo>
                  <a:cubicBezTo>
                    <a:pt x="40" y="549"/>
                    <a:pt x="45" y="546"/>
                    <a:pt x="45" y="546"/>
                  </a:cubicBezTo>
                  <a:cubicBezTo>
                    <a:pt x="43" y="542"/>
                    <a:pt x="43" y="542"/>
                    <a:pt x="43" y="542"/>
                  </a:cubicBezTo>
                  <a:cubicBezTo>
                    <a:pt x="43" y="542"/>
                    <a:pt x="46" y="541"/>
                    <a:pt x="48" y="541"/>
                  </a:cubicBezTo>
                  <a:cubicBezTo>
                    <a:pt x="50" y="541"/>
                    <a:pt x="52" y="542"/>
                    <a:pt x="53" y="540"/>
                  </a:cubicBezTo>
                  <a:cubicBezTo>
                    <a:pt x="53" y="539"/>
                    <a:pt x="56" y="539"/>
                    <a:pt x="56" y="539"/>
                  </a:cubicBezTo>
                  <a:cubicBezTo>
                    <a:pt x="56" y="539"/>
                    <a:pt x="58" y="536"/>
                    <a:pt x="58" y="536"/>
                  </a:cubicBezTo>
                  <a:cubicBezTo>
                    <a:pt x="58" y="535"/>
                    <a:pt x="61" y="533"/>
                    <a:pt x="61" y="533"/>
                  </a:cubicBezTo>
                  <a:cubicBezTo>
                    <a:pt x="61" y="533"/>
                    <a:pt x="68" y="536"/>
                    <a:pt x="69" y="536"/>
                  </a:cubicBezTo>
                  <a:cubicBezTo>
                    <a:pt x="70" y="536"/>
                    <a:pt x="77" y="534"/>
                    <a:pt x="77" y="534"/>
                  </a:cubicBezTo>
                  <a:cubicBezTo>
                    <a:pt x="80" y="537"/>
                    <a:pt x="80" y="537"/>
                    <a:pt x="80" y="537"/>
                  </a:cubicBezTo>
                  <a:cubicBezTo>
                    <a:pt x="80" y="537"/>
                    <a:pt x="80" y="539"/>
                    <a:pt x="82" y="540"/>
                  </a:cubicBezTo>
                  <a:cubicBezTo>
                    <a:pt x="84" y="540"/>
                    <a:pt x="85" y="540"/>
                    <a:pt x="85" y="540"/>
                  </a:cubicBezTo>
                  <a:cubicBezTo>
                    <a:pt x="88" y="544"/>
                    <a:pt x="88" y="544"/>
                    <a:pt x="88" y="544"/>
                  </a:cubicBezTo>
                  <a:cubicBezTo>
                    <a:pt x="91" y="546"/>
                    <a:pt x="91" y="546"/>
                    <a:pt x="91" y="546"/>
                  </a:cubicBezTo>
                  <a:cubicBezTo>
                    <a:pt x="91" y="546"/>
                    <a:pt x="94" y="546"/>
                    <a:pt x="94" y="545"/>
                  </a:cubicBezTo>
                  <a:cubicBezTo>
                    <a:pt x="94" y="544"/>
                    <a:pt x="95" y="542"/>
                    <a:pt x="96" y="541"/>
                  </a:cubicBezTo>
                  <a:cubicBezTo>
                    <a:pt x="97" y="541"/>
                    <a:pt x="100" y="540"/>
                    <a:pt x="100" y="540"/>
                  </a:cubicBezTo>
                  <a:cubicBezTo>
                    <a:pt x="100" y="540"/>
                    <a:pt x="100" y="538"/>
                    <a:pt x="100" y="537"/>
                  </a:cubicBezTo>
                  <a:cubicBezTo>
                    <a:pt x="100" y="535"/>
                    <a:pt x="100" y="532"/>
                    <a:pt x="101" y="531"/>
                  </a:cubicBezTo>
                  <a:cubicBezTo>
                    <a:pt x="101" y="531"/>
                    <a:pt x="104" y="527"/>
                    <a:pt x="104" y="527"/>
                  </a:cubicBezTo>
                  <a:cubicBezTo>
                    <a:pt x="109" y="526"/>
                    <a:pt x="109" y="526"/>
                    <a:pt x="109" y="526"/>
                  </a:cubicBezTo>
                  <a:cubicBezTo>
                    <a:pt x="121" y="525"/>
                    <a:pt x="121" y="525"/>
                    <a:pt x="121" y="525"/>
                  </a:cubicBezTo>
                  <a:cubicBezTo>
                    <a:pt x="125" y="525"/>
                    <a:pt x="125" y="525"/>
                    <a:pt x="125" y="525"/>
                  </a:cubicBezTo>
                  <a:cubicBezTo>
                    <a:pt x="130" y="529"/>
                    <a:pt x="130" y="529"/>
                    <a:pt x="130" y="529"/>
                  </a:cubicBezTo>
                  <a:cubicBezTo>
                    <a:pt x="135" y="534"/>
                    <a:pt x="135" y="534"/>
                    <a:pt x="135" y="534"/>
                  </a:cubicBezTo>
                  <a:cubicBezTo>
                    <a:pt x="135" y="534"/>
                    <a:pt x="138" y="538"/>
                    <a:pt x="138" y="537"/>
                  </a:cubicBezTo>
                  <a:cubicBezTo>
                    <a:pt x="139" y="535"/>
                    <a:pt x="140" y="531"/>
                    <a:pt x="141" y="531"/>
                  </a:cubicBezTo>
                  <a:cubicBezTo>
                    <a:pt x="142" y="531"/>
                    <a:pt x="145" y="535"/>
                    <a:pt x="145" y="535"/>
                  </a:cubicBezTo>
                  <a:cubicBezTo>
                    <a:pt x="149" y="536"/>
                    <a:pt x="149" y="536"/>
                    <a:pt x="149" y="536"/>
                  </a:cubicBezTo>
                  <a:cubicBezTo>
                    <a:pt x="152" y="536"/>
                    <a:pt x="152" y="536"/>
                    <a:pt x="152" y="536"/>
                  </a:cubicBezTo>
                  <a:cubicBezTo>
                    <a:pt x="155" y="533"/>
                    <a:pt x="155" y="533"/>
                    <a:pt x="155" y="533"/>
                  </a:cubicBezTo>
                  <a:cubicBezTo>
                    <a:pt x="153" y="530"/>
                    <a:pt x="153" y="530"/>
                    <a:pt x="153" y="530"/>
                  </a:cubicBezTo>
                  <a:cubicBezTo>
                    <a:pt x="157" y="531"/>
                    <a:pt x="157" y="531"/>
                    <a:pt x="157" y="531"/>
                  </a:cubicBezTo>
                  <a:cubicBezTo>
                    <a:pt x="168" y="532"/>
                    <a:pt x="168" y="532"/>
                    <a:pt x="168" y="532"/>
                  </a:cubicBezTo>
                  <a:cubicBezTo>
                    <a:pt x="173" y="531"/>
                    <a:pt x="173" y="531"/>
                    <a:pt x="173" y="531"/>
                  </a:cubicBezTo>
                  <a:cubicBezTo>
                    <a:pt x="177" y="530"/>
                    <a:pt x="177" y="530"/>
                    <a:pt x="177" y="530"/>
                  </a:cubicBezTo>
                  <a:cubicBezTo>
                    <a:pt x="177" y="532"/>
                    <a:pt x="177" y="532"/>
                    <a:pt x="177" y="532"/>
                  </a:cubicBezTo>
                  <a:cubicBezTo>
                    <a:pt x="171" y="534"/>
                    <a:pt x="171" y="534"/>
                    <a:pt x="171" y="534"/>
                  </a:cubicBezTo>
                  <a:cubicBezTo>
                    <a:pt x="171" y="534"/>
                    <a:pt x="168" y="534"/>
                    <a:pt x="169" y="535"/>
                  </a:cubicBezTo>
                  <a:cubicBezTo>
                    <a:pt x="170" y="537"/>
                    <a:pt x="175" y="539"/>
                    <a:pt x="175" y="539"/>
                  </a:cubicBezTo>
                  <a:cubicBezTo>
                    <a:pt x="175" y="539"/>
                    <a:pt x="172" y="540"/>
                    <a:pt x="176" y="540"/>
                  </a:cubicBezTo>
                  <a:cubicBezTo>
                    <a:pt x="180" y="540"/>
                    <a:pt x="182" y="539"/>
                    <a:pt x="182" y="539"/>
                  </a:cubicBezTo>
                  <a:cubicBezTo>
                    <a:pt x="185" y="536"/>
                    <a:pt x="185" y="536"/>
                    <a:pt x="185" y="536"/>
                  </a:cubicBezTo>
                  <a:cubicBezTo>
                    <a:pt x="183" y="534"/>
                    <a:pt x="183" y="534"/>
                    <a:pt x="183" y="534"/>
                  </a:cubicBezTo>
                  <a:cubicBezTo>
                    <a:pt x="178" y="533"/>
                    <a:pt x="178" y="533"/>
                    <a:pt x="178" y="533"/>
                  </a:cubicBezTo>
                  <a:cubicBezTo>
                    <a:pt x="179" y="529"/>
                    <a:pt x="179" y="529"/>
                    <a:pt x="179" y="529"/>
                  </a:cubicBezTo>
                  <a:cubicBezTo>
                    <a:pt x="180" y="529"/>
                    <a:pt x="180" y="529"/>
                    <a:pt x="180" y="529"/>
                  </a:cubicBezTo>
                  <a:cubicBezTo>
                    <a:pt x="183" y="532"/>
                    <a:pt x="183" y="532"/>
                    <a:pt x="183" y="532"/>
                  </a:cubicBezTo>
                  <a:cubicBezTo>
                    <a:pt x="186" y="530"/>
                    <a:pt x="186" y="530"/>
                    <a:pt x="186" y="530"/>
                  </a:cubicBezTo>
                  <a:cubicBezTo>
                    <a:pt x="190" y="531"/>
                    <a:pt x="190" y="531"/>
                    <a:pt x="190" y="531"/>
                  </a:cubicBezTo>
                  <a:cubicBezTo>
                    <a:pt x="192" y="535"/>
                    <a:pt x="192" y="535"/>
                    <a:pt x="192" y="535"/>
                  </a:cubicBezTo>
                  <a:cubicBezTo>
                    <a:pt x="192" y="535"/>
                    <a:pt x="194" y="537"/>
                    <a:pt x="196" y="535"/>
                  </a:cubicBezTo>
                  <a:cubicBezTo>
                    <a:pt x="198" y="534"/>
                    <a:pt x="200" y="533"/>
                    <a:pt x="200" y="533"/>
                  </a:cubicBezTo>
                  <a:cubicBezTo>
                    <a:pt x="212" y="534"/>
                    <a:pt x="212" y="534"/>
                    <a:pt x="212" y="534"/>
                  </a:cubicBezTo>
                  <a:cubicBezTo>
                    <a:pt x="212" y="534"/>
                    <a:pt x="218" y="533"/>
                    <a:pt x="219" y="535"/>
                  </a:cubicBezTo>
                  <a:cubicBezTo>
                    <a:pt x="220" y="536"/>
                    <a:pt x="223" y="538"/>
                    <a:pt x="223" y="538"/>
                  </a:cubicBezTo>
                  <a:cubicBezTo>
                    <a:pt x="228" y="539"/>
                    <a:pt x="228" y="539"/>
                    <a:pt x="228" y="539"/>
                  </a:cubicBezTo>
                  <a:cubicBezTo>
                    <a:pt x="233" y="539"/>
                    <a:pt x="233" y="539"/>
                    <a:pt x="233" y="539"/>
                  </a:cubicBezTo>
                  <a:cubicBezTo>
                    <a:pt x="233" y="539"/>
                    <a:pt x="235" y="537"/>
                    <a:pt x="236" y="536"/>
                  </a:cubicBezTo>
                  <a:cubicBezTo>
                    <a:pt x="238" y="536"/>
                    <a:pt x="241" y="534"/>
                    <a:pt x="242" y="534"/>
                  </a:cubicBezTo>
                  <a:cubicBezTo>
                    <a:pt x="244" y="534"/>
                    <a:pt x="249" y="533"/>
                    <a:pt x="249" y="533"/>
                  </a:cubicBezTo>
                  <a:cubicBezTo>
                    <a:pt x="250" y="533"/>
                    <a:pt x="251" y="534"/>
                    <a:pt x="253" y="533"/>
                  </a:cubicBezTo>
                  <a:cubicBezTo>
                    <a:pt x="254" y="533"/>
                    <a:pt x="257" y="528"/>
                    <a:pt x="257" y="528"/>
                  </a:cubicBezTo>
                  <a:cubicBezTo>
                    <a:pt x="257" y="528"/>
                    <a:pt x="258" y="526"/>
                    <a:pt x="260" y="526"/>
                  </a:cubicBezTo>
                  <a:cubicBezTo>
                    <a:pt x="262" y="526"/>
                    <a:pt x="265" y="526"/>
                    <a:pt x="266" y="525"/>
                  </a:cubicBezTo>
                  <a:cubicBezTo>
                    <a:pt x="267" y="523"/>
                    <a:pt x="268" y="522"/>
                    <a:pt x="269" y="521"/>
                  </a:cubicBezTo>
                  <a:cubicBezTo>
                    <a:pt x="270" y="520"/>
                    <a:pt x="272" y="517"/>
                    <a:pt x="271" y="516"/>
                  </a:cubicBezTo>
                  <a:cubicBezTo>
                    <a:pt x="271" y="515"/>
                    <a:pt x="272" y="511"/>
                    <a:pt x="272" y="511"/>
                  </a:cubicBezTo>
                  <a:cubicBezTo>
                    <a:pt x="272" y="511"/>
                    <a:pt x="269" y="511"/>
                    <a:pt x="268" y="511"/>
                  </a:cubicBezTo>
                  <a:cubicBezTo>
                    <a:pt x="267" y="510"/>
                    <a:pt x="263" y="511"/>
                    <a:pt x="262" y="510"/>
                  </a:cubicBezTo>
                  <a:cubicBezTo>
                    <a:pt x="261" y="510"/>
                    <a:pt x="257" y="510"/>
                    <a:pt x="257" y="510"/>
                  </a:cubicBezTo>
                  <a:cubicBezTo>
                    <a:pt x="256" y="508"/>
                    <a:pt x="256" y="508"/>
                    <a:pt x="256" y="508"/>
                  </a:cubicBezTo>
                  <a:cubicBezTo>
                    <a:pt x="256" y="508"/>
                    <a:pt x="255" y="507"/>
                    <a:pt x="254" y="506"/>
                  </a:cubicBezTo>
                  <a:cubicBezTo>
                    <a:pt x="253" y="506"/>
                    <a:pt x="254" y="506"/>
                    <a:pt x="252" y="505"/>
                  </a:cubicBezTo>
                  <a:cubicBezTo>
                    <a:pt x="251" y="505"/>
                    <a:pt x="249" y="503"/>
                    <a:pt x="249" y="503"/>
                  </a:cubicBezTo>
                  <a:cubicBezTo>
                    <a:pt x="246" y="502"/>
                    <a:pt x="246" y="502"/>
                    <a:pt x="246" y="502"/>
                  </a:cubicBezTo>
                  <a:cubicBezTo>
                    <a:pt x="242" y="502"/>
                    <a:pt x="242" y="502"/>
                    <a:pt x="242" y="502"/>
                  </a:cubicBezTo>
                  <a:cubicBezTo>
                    <a:pt x="246" y="500"/>
                    <a:pt x="246" y="500"/>
                    <a:pt x="246" y="500"/>
                  </a:cubicBezTo>
                  <a:cubicBezTo>
                    <a:pt x="246" y="500"/>
                    <a:pt x="250" y="500"/>
                    <a:pt x="251" y="500"/>
                  </a:cubicBezTo>
                  <a:cubicBezTo>
                    <a:pt x="252" y="501"/>
                    <a:pt x="256" y="501"/>
                    <a:pt x="256" y="500"/>
                  </a:cubicBezTo>
                  <a:cubicBezTo>
                    <a:pt x="257" y="500"/>
                    <a:pt x="260" y="495"/>
                    <a:pt x="260" y="495"/>
                  </a:cubicBezTo>
                  <a:cubicBezTo>
                    <a:pt x="259" y="492"/>
                    <a:pt x="259" y="492"/>
                    <a:pt x="259" y="492"/>
                  </a:cubicBezTo>
                  <a:cubicBezTo>
                    <a:pt x="257" y="490"/>
                    <a:pt x="257" y="490"/>
                    <a:pt x="257" y="490"/>
                  </a:cubicBezTo>
                  <a:cubicBezTo>
                    <a:pt x="253" y="491"/>
                    <a:pt x="253" y="491"/>
                    <a:pt x="253" y="491"/>
                  </a:cubicBezTo>
                  <a:cubicBezTo>
                    <a:pt x="259" y="488"/>
                    <a:pt x="259" y="488"/>
                    <a:pt x="259" y="488"/>
                  </a:cubicBezTo>
                  <a:cubicBezTo>
                    <a:pt x="261" y="486"/>
                    <a:pt x="261" y="486"/>
                    <a:pt x="261" y="486"/>
                  </a:cubicBezTo>
                  <a:cubicBezTo>
                    <a:pt x="264" y="488"/>
                    <a:pt x="264" y="488"/>
                    <a:pt x="264" y="488"/>
                  </a:cubicBezTo>
                  <a:cubicBezTo>
                    <a:pt x="264" y="488"/>
                    <a:pt x="269" y="489"/>
                    <a:pt x="269" y="488"/>
                  </a:cubicBezTo>
                  <a:cubicBezTo>
                    <a:pt x="270" y="487"/>
                    <a:pt x="271" y="485"/>
                    <a:pt x="271" y="485"/>
                  </a:cubicBezTo>
                  <a:cubicBezTo>
                    <a:pt x="271" y="482"/>
                    <a:pt x="271" y="482"/>
                    <a:pt x="271" y="482"/>
                  </a:cubicBezTo>
                  <a:cubicBezTo>
                    <a:pt x="281" y="475"/>
                    <a:pt x="281" y="475"/>
                    <a:pt x="281" y="475"/>
                  </a:cubicBezTo>
                  <a:cubicBezTo>
                    <a:pt x="285" y="469"/>
                    <a:pt x="285" y="469"/>
                    <a:pt x="285" y="469"/>
                  </a:cubicBezTo>
                  <a:cubicBezTo>
                    <a:pt x="286" y="463"/>
                    <a:pt x="286" y="463"/>
                    <a:pt x="286" y="463"/>
                  </a:cubicBezTo>
                  <a:cubicBezTo>
                    <a:pt x="291" y="454"/>
                    <a:pt x="291" y="454"/>
                    <a:pt x="291" y="454"/>
                  </a:cubicBezTo>
                  <a:cubicBezTo>
                    <a:pt x="290" y="442"/>
                    <a:pt x="290" y="442"/>
                    <a:pt x="290" y="442"/>
                  </a:cubicBezTo>
                  <a:cubicBezTo>
                    <a:pt x="285" y="434"/>
                    <a:pt x="285" y="434"/>
                    <a:pt x="285" y="434"/>
                  </a:cubicBezTo>
                  <a:cubicBezTo>
                    <a:pt x="285" y="434"/>
                    <a:pt x="279" y="429"/>
                    <a:pt x="277" y="428"/>
                  </a:cubicBezTo>
                  <a:cubicBezTo>
                    <a:pt x="275" y="428"/>
                    <a:pt x="264" y="425"/>
                    <a:pt x="264" y="425"/>
                  </a:cubicBezTo>
                  <a:cubicBezTo>
                    <a:pt x="256" y="423"/>
                    <a:pt x="256" y="423"/>
                    <a:pt x="256" y="423"/>
                  </a:cubicBezTo>
                  <a:cubicBezTo>
                    <a:pt x="252" y="425"/>
                    <a:pt x="252" y="425"/>
                    <a:pt x="252" y="425"/>
                  </a:cubicBezTo>
                  <a:cubicBezTo>
                    <a:pt x="251" y="428"/>
                    <a:pt x="251" y="428"/>
                    <a:pt x="251" y="428"/>
                  </a:cubicBezTo>
                  <a:cubicBezTo>
                    <a:pt x="248" y="430"/>
                    <a:pt x="248" y="430"/>
                    <a:pt x="248" y="430"/>
                  </a:cubicBezTo>
                  <a:cubicBezTo>
                    <a:pt x="248" y="430"/>
                    <a:pt x="245" y="432"/>
                    <a:pt x="245" y="432"/>
                  </a:cubicBezTo>
                  <a:cubicBezTo>
                    <a:pt x="244" y="432"/>
                    <a:pt x="242" y="429"/>
                    <a:pt x="242" y="429"/>
                  </a:cubicBezTo>
                  <a:cubicBezTo>
                    <a:pt x="242" y="429"/>
                    <a:pt x="239" y="426"/>
                    <a:pt x="239" y="426"/>
                  </a:cubicBezTo>
                  <a:cubicBezTo>
                    <a:pt x="238" y="426"/>
                    <a:pt x="235" y="425"/>
                    <a:pt x="235" y="425"/>
                  </a:cubicBezTo>
                  <a:cubicBezTo>
                    <a:pt x="239" y="422"/>
                    <a:pt x="239" y="422"/>
                    <a:pt x="239" y="422"/>
                  </a:cubicBezTo>
                  <a:cubicBezTo>
                    <a:pt x="244" y="420"/>
                    <a:pt x="244" y="420"/>
                    <a:pt x="244" y="420"/>
                  </a:cubicBezTo>
                  <a:cubicBezTo>
                    <a:pt x="244" y="420"/>
                    <a:pt x="246" y="418"/>
                    <a:pt x="246" y="417"/>
                  </a:cubicBezTo>
                  <a:cubicBezTo>
                    <a:pt x="247" y="417"/>
                    <a:pt x="249" y="415"/>
                    <a:pt x="249" y="415"/>
                  </a:cubicBezTo>
                  <a:cubicBezTo>
                    <a:pt x="250" y="407"/>
                    <a:pt x="250" y="407"/>
                    <a:pt x="250" y="407"/>
                  </a:cubicBezTo>
                  <a:cubicBezTo>
                    <a:pt x="248" y="399"/>
                    <a:pt x="248" y="399"/>
                    <a:pt x="248" y="399"/>
                  </a:cubicBezTo>
                  <a:cubicBezTo>
                    <a:pt x="245" y="395"/>
                    <a:pt x="245" y="395"/>
                    <a:pt x="245" y="395"/>
                  </a:cubicBezTo>
                  <a:cubicBezTo>
                    <a:pt x="243" y="391"/>
                    <a:pt x="243" y="391"/>
                    <a:pt x="243" y="391"/>
                  </a:cubicBezTo>
                  <a:cubicBezTo>
                    <a:pt x="241" y="391"/>
                    <a:pt x="241" y="391"/>
                    <a:pt x="241" y="391"/>
                  </a:cubicBezTo>
                  <a:cubicBezTo>
                    <a:pt x="237" y="388"/>
                    <a:pt x="237" y="388"/>
                    <a:pt x="237" y="388"/>
                  </a:cubicBezTo>
                  <a:cubicBezTo>
                    <a:pt x="234" y="384"/>
                    <a:pt x="234" y="384"/>
                    <a:pt x="234" y="384"/>
                  </a:cubicBezTo>
                  <a:cubicBezTo>
                    <a:pt x="233" y="381"/>
                    <a:pt x="233" y="381"/>
                    <a:pt x="233" y="381"/>
                  </a:cubicBezTo>
                  <a:cubicBezTo>
                    <a:pt x="234" y="379"/>
                    <a:pt x="234" y="379"/>
                    <a:pt x="234" y="379"/>
                  </a:cubicBezTo>
                  <a:cubicBezTo>
                    <a:pt x="235" y="380"/>
                    <a:pt x="235" y="380"/>
                    <a:pt x="235" y="380"/>
                  </a:cubicBezTo>
                  <a:cubicBezTo>
                    <a:pt x="235" y="380"/>
                    <a:pt x="235" y="382"/>
                    <a:pt x="236" y="382"/>
                  </a:cubicBezTo>
                  <a:cubicBezTo>
                    <a:pt x="236" y="383"/>
                    <a:pt x="237" y="384"/>
                    <a:pt x="237" y="384"/>
                  </a:cubicBezTo>
                  <a:cubicBezTo>
                    <a:pt x="238" y="385"/>
                    <a:pt x="242" y="387"/>
                    <a:pt x="242" y="387"/>
                  </a:cubicBezTo>
                  <a:cubicBezTo>
                    <a:pt x="244" y="387"/>
                    <a:pt x="244" y="387"/>
                    <a:pt x="244" y="387"/>
                  </a:cubicBezTo>
                  <a:cubicBezTo>
                    <a:pt x="246" y="390"/>
                    <a:pt x="246" y="390"/>
                    <a:pt x="246" y="390"/>
                  </a:cubicBezTo>
                  <a:cubicBezTo>
                    <a:pt x="246" y="390"/>
                    <a:pt x="247" y="387"/>
                    <a:pt x="247" y="387"/>
                  </a:cubicBezTo>
                  <a:cubicBezTo>
                    <a:pt x="247" y="386"/>
                    <a:pt x="244" y="382"/>
                    <a:pt x="244" y="382"/>
                  </a:cubicBezTo>
                  <a:cubicBezTo>
                    <a:pt x="243" y="382"/>
                    <a:pt x="242" y="378"/>
                    <a:pt x="242" y="378"/>
                  </a:cubicBezTo>
                  <a:cubicBezTo>
                    <a:pt x="241" y="377"/>
                    <a:pt x="239" y="371"/>
                    <a:pt x="239" y="371"/>
                  </a:cubicBezTo>
                  <a:cubicBezTo>
                    <a:pt x="239" y="371"/>
                    <a:pt x="238" y="369"/>
                    <a:pt x="238" y="368"/>
                  </a:cubicBezTo>
                  <a:cubicBezTo>
                    <a:pt x="238" y="368"/>
                    <a:pt x="238" y="363"/>
                    <a:pt x="238" y="363"/>
                  </a:cubicBezTo>
                  <a:cubicBezTo>
                    <a:pt x="240" y="362"/>
                    <a:pt x="240" y="362"/>
                    <a:pt x="240" y="362"/>
                  </a:cubicBezTo>
                  <a:cubicBezTo>
                    <a:pt x="242" y="360"/>
                    <a:pt x="242" y="360"/>
                    <a:pt x="242" y="360"/>
                  </a:cubicBezTo>
                  <a:cubicBezTo>
                    <a:pt x="242" y="360"/>
                    <a:pt x="241" y="360"/>
                    <a:pt x="241" y="359"/>
                  </a:cubicBezTo>
                  <a:cubicBezTo>
                    <a:pt x="240" y="357"/>
                    <a:pt x="238" y="355"/>
                    <a:pt x="238" y="355"/>
                  </a:cubicBezTo>
                  <a:cubicBezTo>
                    <a:pt x="238" y="355"/>
                    <a:pt x="236" y="354"/>
                    <a:pt x="235" y="353"/>
                  </a:cubicBezTo>
                  <a:cubicBezTo>
                    <a:pt x="235" y="351"/>
                    <a:pt x="234" y="349"/>
                    <a:pt x="234" y="349"/>
                  </a:cubicBezTo>
                  <a:cubicBezTo>
                    <a:pt x="234" y="348"/>
                    <a:pt x="233" y="342"/>
                    <a:pt x="233" y="342"/>
                  </a:cubicBezTo>
                  <a:cubicBezTo>
                    <a:pt x="228" y="337"/>
                    <a:pt x="228" y="337"/>
                    <a:pt x="228" y="337"/>
                  </a:cubicBezTo>
                  <a:cubicBezTo>
                    <a:pt x="228" y="337"/>
                    <a:pt x="226" y="335"/>
                    <a:pt x="225" y="334"/>
                  </a:cubicBezTo>
                  <a:cubicBezTo>
                    <a:pt x="225" y="334"/>
                    <a:pt x="222" y="333"/>
                    <a:pt x="222" y="333"/>
                  </a:cubicBezTo>
                  <a:cubicBezTo>
                    <a:pt x="221" y="333"/>
                    <a:pt x="216" y="330"/>
                    <a:pt x="216" y="330"/>
                  </a:cubicBezTo>
                  <a:cubicBezTo>
                    <a:pt x="216" y="330"/>
                    <a:pt x="212" y="325"/>
                    <a:pt x="212" y="324"/>
                  </a:cubicBezTo>
                  <a:cubicBezTo>
                    <a:pt x="212" y="323"/>
                    <a:pt x="210" y="317"/>
                    <a:pt x="210" y="317"/>
                  </a:cubicBezTo>
                  <a:cubicBezTo>
                    <a:pt x="210" y="313"/>
                    <a:pt x="210" y="313"/>
                    <a:pt x="210" y="313"/>
                  </a:cubicBezTo>
                  <a:cubicBezTo>
                    <a:pt x="208" y="305"/>
                    <a:pt x="208" y="305"/>
                    <a:pt x="208" y="305"/>
                  </a:cubicBezTo>
                  <a:cubicBezTo>
                    <a:pt x="207" y="297"/>
                    <a:pt x="207" y="297"/>
                    <a:pt x="207" y="297"/>
                  </a:cubicBezTo>
                  <a:cubicBezTo>
                    <a:pt x="207" y="289"/>
                    <a:pt x="207" y="289"/>
                    <a:pt x="207" y="289"/>
                  </a:cubicBezTo>
                  <a:cubicBezTo>
                    <a:pt x="207" y="282"/>
                    <a:pt x="207" y="282"/>
                    <a:pt x="207" y="282"/>
                  </a:cubicBezTo>
                  <a:cubicBezTo>
                    <a:pt x="207" y="276"/>
                    <a:pt x="207" y="276"/>
                    <a:pt x="207" y="276"/>
                  </a:cubicBezTo>
                  <a:cubicBezTo>
                    <a:pt x="202" y="270"/>
                    <a:pt x="202" y="270"/>
                    <a:pt x="202" y="270"/>
                  </a:cubicBezTo>
                  <a:cubicBezTo>
                    <a:pt x="200" y="264"/>
                    <a:pt x="200" y="264"/>
                    <a:pt x="200" y="264"/>
                  </a:cubicBezTo>
                  <a:cubicBezTo>
                    <a:pt x="194" y="258"/>
                    <a:pt x="194" y="258"/>
                    <a:pt x="194" y="258"/>
                  </a:cubicBezTo>
                  <a:cubicBezTo>
                    <a:pt x="190" y="253"/>
                    <a:pt x="190" y="253"/>
                    <a:pt x="190" y="253"/>
                  </a:cubicBezTo>
                  <a:cubicBezTo>
                    <a:pt x="187" y="252"/>
                    <a:pt x="187" y="252"/>
                    <a:pt x="187" y="252"/>
                  </a:cubicBezTo>
                  <a:cubicBezTo>
                    <a:pt x="182" y="246"/>
                    <a:pt x="182" y="246"/>
                    <a:pt x="182" y="246"/>
                  </a:cubicBezTo>
                  <a:cubicBezTo>
                    <a:pt x="178" y="245"/>
                    <a:pt x="178" y="245"/>
                    <a:pt x="178" y="245"/>
                  </a:cubicBezTo>
                  <a:cubicBezTo>
                    <a:pt x="174" y="247"/>
                    <a:pt x="174" y="247"/>
                    <a:pt x="174" y="247"/>
                  </a:cubicBezTo>
                  <a:cubicBezTo>
                    <a:pt x="170" y="248"/>
                    <a:pt x="170" y="248"/>
                    <a:pt x="170" y="248"/>
                  </a:cubicBezTo>
                  <a:cubicBezTo>
                    <a:pt x="166" y="249"/>
                    <a:pt x="166" y="249"/>
                    <a:pt x="166" y="249"/>
                  </a:cubicBezTo>
                  <a:cubicBezTo>
                    <a:pt x="159" y="246"/>
                    <a:pt x="159" y="246"/>
                    <a:pt x="159" y="246"/>
                  </a:cubicBezTo>
                  <a:cubicBezTo>
                    <a:pt x="156" y="243"/>
                    <a:pt x="156" y="243"/>
                    <a:pt x="156" y="243"/>
                  </a:cubicBezTo>
                  <a:cubicBezTo>
                    <a:pt x="152" y="242"/>
                    <a:pt x="152" y="242"/>
                    <a:pt x="152" y="242"/>
                  </a:cubicBezTo>
                  <a:cubicBezTo>
                    <a:pt x="150" y="242"/>
                    <a:pt x="150" y="242"/>
                    <a:pt x="150" y="242"/>
                  </a:cubicBezTo>
                  <a:cubicBezTo>
                    <a:pt x="150" y="242"/>
                    <a:pt x="150" y="241"/>
                    <a:pt x="150" y="241"/>
                  </a:cubicBezTo>
                  <a:cubicBezTo>
                    <a:pt x="150" y="241"/>
                    <a:pt x="152" y="241"/>
                    <a:pt x="152" y="241"/>
                  </a:cubicBezTo>
                  <a:cubicBezTo>
                    <a:pt x="152" y="241"/>
                    <a:pt x="154" y="242"/>
                    <a:pt x="155" y="242"/>
                  </a:cubicBezTo>
                  <a:cubicBezTo>
                    <a:pt x="155" y="242"/>
                    <a:pt x="158" y="243"/>
                    <a:pt x="158" y="243"/>
                  </a:cubicBezTo>
                  <a:cubicBezTo>
                    <a:pt x="158" y="243"/>
                    <a:pt x="159" y="244"/>
                    <a:pt x="160" y="244"/>
                  </a:cubicBezTo>
                  <a:cubicBezTo>
                    <a:pt x="161" y="244"/>
                    <a:pt x="164" y="244"/>
                    <a:pt x="164" y="244"/>
                  </a:cubicBezTo>
                  <a:cubicBezTo>
                    <a:pt x="167" y="242"/>
                    <a:pt x="167" y="242"/>
                    <a:pt x="167" y="242"/>
                  </a:cubicBezTo>
                  <a:cubicBezTo>
                    <a:pt x="168" y="239"/>
                    <a:pt x="168" y="239"/>
                    <a:pt x="168" y="239"/>
                  </a:cubicBezTo>
                  <a:cubicBezTo>
                    <a:pt x="171" y="238"/>
                    <a:pt x="171" y="238"/>
                    <a:pt x="171" y="238"/>
                  </a:cubicBezTo>
                  <a:cubicBezTo>
                    <a:pt x="173" y="237"/>
                    <a:pt x="173" y="237"/>
                    <a:pt x="173" y="237"/>
                  </a:cubicBezTo>
                  <a:cubicBezTo>
                    <a:pt x="175" y="237"/>
                    <a:pt x="175" y="237"/>
                    <a:pt x="175" y="237"/>
                  </a:cubicBezTo>
                  <a:cubicBezTo>
                    <a:pt x="175" y="237"/>
                    <a:pt x="176" y="239"/>
                    <a:pt x="178" y="238"/>
                  </a:cubicBezTo>
                  <a:cubicBezTo>
                    <a:pt x="180" y="238"/>
                    <a:pt x="181" y="237"/>
                    <a:pt x="181" y="237"/>
                  </a:cubicBezTo>
                  <a:cubicBezTo>
                    <a:pt x="181" y="237"/>
                    <a:pt x="185" y="235"/>
                    <a:pt x="184" y="235"/>
                  </a:cubicBezTo>
                  <a:cubicBezTo>
                    <a:pt x="184" y="234"/>
                    <a:pt x="184" y="233"/>
                    <a:pt x="183" y="233"/>
                  </a:cubicBezTo>
                  <a:cubicBezTo>
                    <a:pt x="183" y="232"/>
                    <a:pt x="181" y="230"/>
                    <a:pt x="181" y="230"/>
                  </a:cubicBezTo>
                  <a:cubicBezTo>
                    <a:pt x="181" y="230"/>
                    <a:pt x="180" y="230"/>
                    <a:pt x="180" y="229"/>
                  </a:cubicBezTo>
                  <a:cubicBezTo>
                    <a:pt x="180" y="228"/>
                    <a:pt x="180" y="226"/>
                    <a:pt x="180" y="226"/>
                  </a:cubicBezTo>
                  <a:cubicBezTo>
                    <a:pt x="178" y="224"/>
                    <a:pt x="178" y="224"/>
                    <a:pt x="178" y="224"/>
                  </a:cubicBezTo>
                  <a:cubicBezTo>
                    <a:pt x="178" y="224"/>
                    <a:pt x="177" y="224"/>
                    <a:pt x="176" y="224"/>
                  </a:cubicBezTo>
                  <a:cubicBezTo>
                    <a:pt x="175" y="224"/>
                    <a:pt x="174" y="225"/>
                    <a:pt x="174" y="225"/>
                  </a:cubicBezTo>
                  <a:cubicBezTo>
                    <a:pt x="170" y="226"/>
                    <a:pt x="170" y="226"/>
                    <a:pt x="170" y="226"/>
                  </a:cubicBezTo>
                  <a:cubicBezTo>
                    <a:pt x="165" y="227"/>
                    <a:pt x="165" y="227"/>
                    <a:pt x="165" y="227"/>
                  </a:cubicBezTo>
                  <a:cubicBezTo>
                    <a:pt x="165" y="226"/>
                    <a:pt x="165" y="226"/>
                    <a:pt x="165" y="226"/>
                  </a:cubicBezTo>
                  <a:cubicBezTo>
                    <a:pt x="170" y="225"/>
                    <a:pt x="170" y="225"/>
                    <a:pt x="170" y="225"/>
                  </a:cubicBezTo>
                  <a:cubicBezTo>
                    <a:pt x="173" y="223"/>
                    <a:pt x="173" y="223"/>
                    <a:pt x="173" y="223"/>
                  </a:cubicBezTo>
                  <a:cubicBezTo>
                    <a:pt x="173" y="223"/>
                    <a:pt x="173" y="222"/>
                    <a:pt x="174" y="222"/>
                  </a:cubicBezTo>
                  <a:cubicBezTo>
                    <a:pt x="175" y="222"/>
                    <a:pt x="178" y="223"/>
                    <a:pt x="178" y="223"/>
                  </a:cubicBezTo>
                  <a:cubicBezTo>
                    <a:pt x="179" y="223"/>
                    <a:pt x="183" y="223"/>
                    <a:pt x="183" y="223"/>
                  </a:cubicBezTo>
                  <a:cubicBezTo>
                    <a:pt x="183" y="223"/>
                    <a:pt x="186" y="221"/>
                    <a:pt x="186" y="220"/>
                  </a:cubicBezTo>
                  <a:cubicBezTo>
                    <a:pt x="187" y="220"/>
                    <a:pt x="191" y="218"/>
                    <a:pt x="191" y="218"/>
                  </a:cubicBezTo>
                  <a:cubicBezTo>
                    <a:pt x="191" y="215"/>
                    <a:pt x="191" y="215"/>
                    <a:pt x="191" y="215"/>
                  </a:cubicBezTo>
                  <a:cubicBezTo>
                    <a:pt x="191" y="215"/>
                    <a:pt x="192" y="212"/>
                    <a:pt x="193" y="212"/>
                  </a:cubicBezTo>
                  <a:cubicBezTo>
                    <a:pt x="193" y="212"/>
                    <a:pt x="197" y="209"/>
                    <a:pt x="197" y="209"/>
                  </a:cubicBezTo>
                  <a:cubicBezTo>
                    <a:pt x="201" y="205"/>
                    <a:pt x="201" y="205"/>
                    <a:pt x="201" y="205"/>
                  </a:cubicBezTo>
                  <a:cubicBezTo>
                    <a:pt x="203" y="200"/>
                    <a:pt x="203" y="200"/>
                    <a:pt x="203" y="200"/>
                  </a:cubicBezTo>
                  <a:cubicBezTo>
                    <a:pt x="205" y="196"/>
                    <a:pt x="205" y="196"/>
                    <a:pt x="205" y="196"/>
                  </a:cubicBezTo>
                  <a:cubicBezTo>
                    <a:pt x="205" y="196"/>
                    <a:pt x="209" y="193"/>
                    <a:pt x="208" y="192"/>
                  </a:cubicBezTo>
                  <a:cubicBezTo>
                    <a:pt x="208" y="190"/>
                    <a:pt x="208" y="187"/>
                    <a:pt x="208" y="187"/>
                  </a:cubicBezTo>
                  <a:cubicBezTo>
                    <a:pt x="208" y="187"/>
                    <a:pt x="211" y="185"/>
                    <a:pt x="212" y="184"/>
                  </a:cubicBezTo>
                  <a:cubicBezTo>
                    <a:pt x="212" y="183"/>
                    <a:pt x="219" y="178"/>
                    <a:pt x="219" y="178"/>
                  </a:cubicBezTo>
                  <a:cubicBezTo>
                    <a:pt x="220" y="173"/>
                    <a:pt x="220" y="173"/>
                    <a:pt x="220" y="173"/>
                  </a:cubicBezTo>
                  <a:cubicBezTo>
                    <a:pt x="219" y="171"/>
                    <a:pt x="219" y="171"/>
                    <a:pt x="219" y="171"/>
                  </a:cubicBezTo>
                  <a:cubicBezTo>
                    <a:pt x="218" y="168"/>
                    <a:pt x="218" y="168"/>
                    <a:pt x="218" y="168"/>
                  </a:cubicBezTo>
                  <a:cubicBezTo>
                    <a:pt x="216" y="165"/>
                    <a:pt x="216" y="165"/>
                    <a:pt x="216" y="165"/>
                  </a:cubicBezTo>
                  <a:cubicBezTo>
                    <a:pt x="214" y="162"/>
                    <a:pt x="214" y="162"/>
                    <a:pt x="214" y="162"/>
                  </a:cubicBezTo>
                  <a:cubicBezTo>
                    <a:pt x="210" y="162"/>
                    <a:pt x="210" y="162"/>
                    <a:pt x="210" y="162"/>
                  </a:cubicBezTo>
                  <a:cubicBezTo>
                    <a:pt x="210" y="162"/>
                    <a:pt x="209" y="164"/>
                    <a:pt x="209" y="163"/>
                  </a:cubicBezTo>
                  <a:cubicBezTo>
                    <a:pt x="208" y="163"/>
                    <a:pt x="206" y="161"/>
                    <a:pt x="206" y="161"/>
                  </a:cubicBezTo>
                  <a:cubicBezTo>
                    <a:pt x="202" y="162"/>
                    <a:pt x="202" y="162"/>
                    <a:pt x="202" y="162"/>
                  </a:cubicBezTo>
                  <a:cubicBezTo>
                    <a:pt x="197" y="161"/>
                    <a:pt x="197" y="161"/>
                    <a:pt x="197" y="161"/>
                  </a:cubicBezTo>
                  <a:cubicBezTo>
                    <a:pt x="196" y="159"/>
                    <a:pt x="196" y="159"/>
                    <a:pt x="196" y="159"/>
                  </a:cubicBezTo>
                  <a:cubicBezTo>
                    <a:pt x="192" y="159"/>
                    <a:pt x="192" y="159"/>
                    <a:pt x="192" y="159"/>
                  </a:cubicBezTo>
                  <a:cubicBezTo>
                    <a:pt x="190" y="158"/>
                    <a:pt x="190" y="158"/>
                    <a:pt x="190" y="158"/>
                  </a:cubicBezTo>
                  <a:cubicBezTo>
                    <a:pt x="186" y="159"/>
                    <a:pt x="186" y="159"/>
                    <a:pt x="186" y="159"/>
                  </a:cubicBezTo>
                  <a:cubicBezTo>
                    <a:pt x="183" y="159"/>
                    <a:pt x="183" y="159"/>
                    <a:pt x="183" y="159"/>
                  </a:cubicBezTo>
                  <a:cubicBezTo>
                    <a:pt x="181" y="158"/>
                    <a:pt x="181" y="158"/>
                    <a:pt x="181" y="158"/>
                  </a:cubicBezTo>
                  <a:cubicBezTo>
                    <a:pt x="178" y="155"/>
                    <a:pt x="178" y="155"/>
                    <a:pt x="178" y="155"/>
                  </a:cubicBezTo>
                  <a:cubicBezTo>
                    <a:pt x="172" y="155"/>
                    <a:pt x="172" y="155"/>
                    <a:pt x="172" y="155"/>
                  </a:cubicBezTo>
                  <a:cubicBezTo>
                    <a:pt x="171" y="157"/>
                    <a:pt x="171" y="157"/>
                    <a:pt x="171" y="157"/>
                  </a:cubicBezTo>
                  <a:cubicBezTo>
                    <a:pt x="167" y="157"/>
                    <a:pt x="167" y="157"/>
                    <a:pt x="167" y="157"/>
                  </a:cubicBezTo>
                  <a:cubicBezTo>
                    <a:pt x="167" y="157"/>
                    <a:pt x="166" y="157"/>
                    <a:pt x="165" y="157"/>
                  </a:cubicBezTo>
                  <a:cubicBezTo>
                    <a:pt x="165" y="157"/>
                    <a:pt x="163" y="158"/>
                    <a:pt x="163" y="158"/>
                  </a:cubicBezTo>
                  <a:cubicBezTo>
                    <a:pt x="161" y="159"/>
                    <a:pt x="161" y="159"/>
                    <a:pt x="161" y="159"/>
                  </a:cubicBezTo>
                  <a:cubicBezTo>
                    <a:pt x="159" y="159"/>
                    <a:pt x="159" y="159"/>
                    <a:pt x="159" y="159"/>
                  </a:cubicBezTo>
                  <a:cubicBezTo>
                    <a:pt x="155" y="158"/>
                    <a:pt x="155" y="158"/>
                    <a:pt x="155" y="158"/>
                  </a:cubicBezTo>
                  <a:cubicBezTo>
                    <a:pt x="153" y="161"/>
                    <a:pt x="153" y="161"/>
                    <a:pt x="153" y="161"/>
                  </a:cubicBezTo>
                  <a:cubicBezTo>
                    <a:pt x="150" y="162"/>
                    <a:pt x="150" y="162"/>
                    <a:pt x="150" y="162"/>
                  </a:cubicBezTo>
                  <a:cubicBezTo>
                    <a:pt x="147" y="165"/>
                    <a:pt x="147" y="165"/>
                    <a:pt x="147" y="165"/>
                  </a:cubicBezTo>
                  <a:cubicBezTo>
                    <a:pt x="148" y="162"/>
                    <a:pt x="148" y="162"/>
                    <a:pt x="148" y="162"/>
                  </a:cubicBezTo>
                  <a:cubicBezTo>
                    <a:pt x="150" y="160"/>
                    <a:pt x="150" y="160"/>
                    <a:pt x="150" y="160"/>
                  </a:cubicBezTo>
                  <a:cubicBezTo>
                    <a:pt x="153" y="159"/>
                    <a:pt x="153" y="159"/>
                    <a:pt x="153" y="159"/>
                  </a:cubicBezTo>
                  <a:cubicBezTo>
                    <a:pt x="155" y="156"/>
                    <a:pt x="155" y="156"/>
                    <a:pt x="155" y="156"/>
                  </a:cubicBezTo>
                  <a:cubicBezTo>
                    <a:pt x="155" y="156"/>
                    <a:pt x="157" y="155"/>
                    <a:pt x="157" y="154"/>
                  </a:cubicBezTo>
                  <a:cubicBezTo>
                    <a:pt x="158" y="154"/>
                    <a:pt x="160" y="152"/>
                    <a:pt x="160" y="152"/>
                  </a:cubicBezTo>
                  <a:cubicBezTo>
                    <a:pt x="157" y="151"/>
                    <a:pt x="157" y="151"/>
                    <a:pt x="157" y="151"/>
                  </a:cubicBezTo>
                  <a:cubicBezTo>
                    <a:pt x="154" y="153"/>
                    <a:pt x="154" y="153"/>
                    <a:pt x="154" y="153"/>
                  </a:cubicBezTo>
                  <a:cubicBezTo>
                    <a:pt x="154" y="153"/>
                    <a:pt x="153" y="153"/>
                    <a:pt x="152" y="153"/>
                  </a:cubicBezTo>
                  <a:cubicBezTo>
                    <a:pt x="152" y="153"/>
                    <a:pt x="149" y="154"/>
                    <a:pt x="149" y="154"/>
                  </a:cubicBezTo>
                  <a:cubicBezTo>
                    <a:pt x="143" y="156"/>
                    <a:pt x="143" y="156"/>
                    <a:pt x="143" y="156"/>
                  </a:cubicBezTo>
                  <a:cubicBezTo>
                    <a:pt x="149" y="153"/>
                    <a:pt x="149" y="153"/>
                    <a:pt x="149" y="153"/>
                  </a:cubicBezTo>
                  <a:cubicBezTo>
                    <a:pt x="149" y="153"/>
                    <a:pt x="151" y="152"/>
                    <a:pt x="152" y="151"/>
                  </a:cubicBezTo>
                  <a:cubicBezTo>
                    <a:pt x="153" y="151"/>
                    <a:pt x="155" y="150"/>
                    <a:pt x="155" y="150"/>
                  </a:cubicBezTo>
                  <a:cubicBezTo>
                    <a:pt x="156" y="150"/>
                    <a:pt x="158" y="149"/>
                    <a:pt x="158" y="149"/>
                  </a:cubicBezTo>
                  <a:cubicBezTo>
                    <a:pt x="159" y="150"/>
                    <a:pt x="161" y="151"/>
                    <a:pt x="162" y="150"/>
                  </a:cubicBezTo>
                  <a:cubicBezTo>
                    <a:pt x="162" y="150"/>
                    <a:pt x="163" y="148"/>
                    <a:pt x="164" y="148"/>
                  </a:cubicBezTo>
                  <a:cubicBezTo>
                    <a:pt x="164" y="147"/>
                    <a:pt x="166" y="145"/>
                    <a:pt x="166" y="145"/>
                  </a:cubicBezTo>
                  <a:cubicBezTo>
                    <a:pt x="160" y="145"/>
                    <a:pt x="160" y="145"/>
                    <a:pt x="160" y="145"/>
                  </a:cubicBezTo>
                  <a:cubicBezTo>
                    <a:pt x="160" y="145"/>
                    <a:pt x="159" y="146"/>
                    <a:pt x="158" y="146"/>
                  </a:cubicBezTo>
                  <a:cubicBezTo>
                    <a:pt x="157" y="145"/>
                    <a:pt x="155" y="145"/>
                    <a:pt x="154" y="144"/>
                  </a:cubicBezTo>
                  <a:cubicBezTo>
                    <a:pt x="154" y="144"/>
                    <a:pt x="153" y="143"/>
                    <a:pt x="153" y="143"/>
                  </a:cubicBezTo>
                  <a:cubicBezTo>
                    <a:pt x="152" y="143"/>
                    <a:pt x="150" y="141"/>
                    <a:pt x="150" y="141"/>
                  </a:cubicBezTo>
                  <a:cubicBezTo>
                    <a:pt x="151" y="140"/>
                    <a:pt x="151" y="140"/>
                    <a:pt x="151" y="140"/>
                  </a:cubicBezTo>
                  <a:cubicBezTo>
                    <a:pt x="153" y="142"/>
                    <a:pt x="153" y="142"/>
                    <a:pt x="153" y="142"/>
                  </a:cubicBezTo>
                  <a:cubicBezTo>
                    <a:pt x="153" y="142"/>
                    <a:pt x="154" y="143"/>
                    <a:pt x="155" y="143"/>
                  </a:cubicBezTo>
                  <a:cubicBezTo>
                    <a:pt x="156" y="143"/>
                    <a:pt x="157" y="142"/>
                    <a:pt x="159" y="142"/>
                  </a:cubicBezTo>
                  <a:cubicBezTo>
                    <a:pt x="160" y="143"/>
                    <a:pt x="162" y="140"/>
                    <a:pt x="162" y="140"/>
                  </a:cubicBezTo>
                  <a:cubicBezTo>
                    <a:pt x="162" y="140"/>
                    <a:pt x="160" y="140"/>
                    <a:pt x="163" y="139"/>
                  </a:cubicBezTo>
                  <a:cubicBezTo>
                    <a:pt x="165" y="137"/>
                    <a:pt x="164" y="138"/>
                    <a:pt x="166" y="136"/>
                  </a:cubicBezTo>
                  <a:cubicBezTo>
                    <a:pt x="168" y="135"/>
                    <a:pt x="173" y="132"/>
                    <a:pt x="173" y="132"/>
                  </a:cubicBezTo>
                  <a:cubicBezTo>
                    <a:pt x="179" y="130"/>
                    <a:pt x="179" y="130"/>
                    <a:pt x="179" y="130"/>
                  </a:cubicBezTo>
                  <a:cubicBezTo>
                    <a:pt x="183" y="125"/>
                    <a:pt x="183" y="125"/>
                    <a:pt x="183" y="125"/>
                  </a:cubicBezTo>
                  <a:cubicBezTo>
                    <a:pt x="186" y="125"/>
                    <a:pt x="186" y="125"/>
                    <a:pt x="186" y="125"/>
                  </a:cubicBezTo>
                  <a:cubicBezTo>
                    <a:pt x="190" y="121"/>
                    <a:pt x="190" y="121"/>
                    <a:pt x="190" y="121"/>
                  </a:cubicBezTo>
                  <a:cubicBezTo>
                    <a:pt x="192" y="119"/>
                    <a:pt x="192" y="119"/>
                    <a:pt x="192" y="119"/>
                  </a:cubicBezTo>
                  <a:cubicBezTo>
                    <a:pt x="191" y="114"/>
                    <a:pt x="191" y="114"/>
                    <a:pt x="191" y="114"/>
                  </a:cubicBezTo>
                  <a:cubicBezTo>
                    <a:pt x="193" y="110"/>
                    <a:pt x="193" y="110"/>
                    <a:pt x="193" y="110"/>
                  </a:cubicBezTo>
                  <a:cubicBezTo>
                    <a:pt x="193" y="107"/>
                    <a:pt x="193" y="107"/>
                    <a:pt x="193" y="107"/>
                  </a:cubicBezTo>
                  <a:cubicBezTo>
                    <a:pt x="190" y="106"/>
                    <a:pt x="190" y="106"/>
                    <a:pt x="190" y="106"/>
                  </a:cubicBezTo>
                  <a:cubicBezTo>
                    <a:pt x="184" y="106"/>
                    <a:pt x="184" y="106"/>
                    <a:pt x="184" y="106"/>
                  </a:cubicBezTo>
                  <a:cubicBezTo>
                    <a:pt x="184" y="106"/>
                    <a:pt x="183" y="109"/>
                    <a:pt x="182" y="108"/>
                  </a:cubicBezTo>
                  <a:cubicBezTo>
                    <a:pt x="182" y="108"/>
                    <a:pt x="178" y="105"/>
                    <a:pt x="177" y="105"/>
                  </a:cubicBezTo>
                  <a:cubicBezTo>
                    <a:pt x="177" y="105"/>
                    <a:pt x="173" y="108"/>
                    <a:pt x="173" y="108"/>
                  </a:cubicBezTo>
                  <a:cubicBezTo>
                    <a:pt x="171" y="108"/>
                    <a:pt x="171" y="108"/>
                    <a:pt x="171" y="108"/>
                  </a:cubicBezTo>
                  <a:cubicBezTo>
                    <a:pt x="171" y="108"/>
                    <a:pt x="170" y="108"/>
                    <a:pt x="168" y="108"/>
                  </a:cubicBezTo>
                  <a:cubicBezTo>
                    <a:pt x="166" y="107"/>
                    <a:pt x="162" y="106"/>
                    <a:pt x="162" y="106"/>
                  </a:cubicBezTo>
                  <a:cubicBezTo>
                    <a:pt x="159" y="108"/>
                    <a:pt x="159" y="108"/>
                    <a:pt x="159" y="108"/>
                  </a:cubicBezTo>
                  <a:cubicBezTo>
                    <a:pt x="157" y="107"/>
                    <a:pt x="157" y="107"/>
                    <a:pt x="157" y="107"/>
                  </a:cubicBezTo>
                  <a:cubicBezTo>
                    <a:pt x="153" y="110"/>
                    <a:pt x="153" y="110"/>
                    <a:pt x="153" y="110"/>
                  </a:cubicBezTo>
                  <a:cubicBezTo>
                    <a:pt x="153" y="108"/>
                    <a:pt x="153" y="108"/>
                    <a:pt x="153" y="108"/>
                  </a:cubicBezTo>
                  <a:cubicBezTo>
                    <a:pt x="155" y="105"/>
                    <a:pt x="155" y="105"/>
                    <a:pt x="155" y="105"/>
                  </a:cubicBezTo>
                  <a:cubicBezTo>
                    <a:pt x="155" y="105"/>
                    <a:pt x="154" y="104"/>
                    <a:pt x="153" y="104"/>
                  </a:cubicBezTo>
                  <a:cubicBezTo>
                    <a:pt x="153" y="104"/>
                    <a:pt x="151" y="103"/>
                    <a:pt x="151" y="103"/>
                  </a:cubicBezTo>
                  <a:cubicBezTo>
                    <a:pt x="149" y="106"/>
                    <a:pt x="149" y="106"/>
                    <a:pt x="149" y="106"/>
                  </a:cubicBezTo>
                  <a:cubicBezTo>
                    <a:pt x="145" y="108"/>
                    <a:pt x="145" y="108"/>
                    <a:pt x="145" y="108"/>
                  </a:cubicBezTo>
                  <a:cubicBezTo>
                    <a:pt x="146" y="107"/>
                    <a:pt x="146" y="107"/>
                    <a:pt x="146" y="107"/>
                  </a:cubicBezTo>
                  <a:cubicBezTo>
                    <a:pt x="149" y="105"/>
                    <a:pt x="149" y="105"/>
                    <a:pt x="149" y="105"/>
                  </a:cubicBezTo>
                  <a:cubicBezTo>
                    <a:pt x="149" y="103"/>
                    <a:pt x="149" y="103"/>
                    <a:pt x="149" y="103"/>
                  </a:cubicBezTo>
                  <a:cubicBezTo>
                    <a:pt x="149" y="103"/>
                    <a:pt x="148" y="103"/>
                    <a:pt x="148" y="103"/>
                  </a:cubicBezTo>
                  <a:cubicBezTo>
                    <a:pt x="147" y="103"/>
                    <a:pt x="146" y="102"/>
                    <a:pt x="146" y="102"/>
                  </a:cubicBezTo>
                  <a:cubicBezTo>
                    <a:pt x="144" y="101"/>
                    <a:pt x="144" y="101"/>
                    <a:pt x="144" y="101"/>
                  </a:cubicBezTo>
                  <a:cubicBezTo>
                    <a:pt x="143" y="99"/>
                    <a:pt x="143" y="99"/>
                    <a:pt x="143" y="99"/>
                  </a:cubicBezTo>
                  <a:cubicBezTo>
                    <a:pt x="140" y="100"/>
                    <a:pt x="140" y="100"/>
                    <a:pt x="140" y="100"/>
                  </a:cubicBezTo>
                  <a:cubicBezTo>
                    <a:pt x="139" y="102"/>
                    <a:pt x="139" y="102"/>
                    <a:pt x="139" y="102"/>
                  </a:cubicBezTo>
                  <a:cubicBezTo>
                    <a:pt x="137" y="103"/>
                    <a:pt x="137" y="103"/>
                    <a:pt x="137" y="103"/>
                  </a:cubicBezTo>
                  <a:cubicBezTo>
                    <a:pt x="135" y="103"/>
                    <a:pt x="135" y="103"/>
                    <a:pt x="135" y="103"/>
                  </a:cubicBezTo>
                  <a:cubicBezTo>
                    <a:pt x="136" y="106"/>
                    <a:pt x="136" y="106"/>
                    <a:pt x="136" y="106"/>
                  </a:cubicBezTo>
                  <a:cubicBezTo>
                    <a:pt x="135" y="109"/>
                    <a:pt x="135" y="109"/>
                    <a:pt x="135" y="109"/>
                  </a:cubicBezTo>
                  <a:cubicBezTo>
                    <a:pt x="132" y="109"/>
                    <a:pt x="132" y="109"/>
                    <a:pt x="132" y="109"/>
                  </a:cubicBezTo>
                  <a:cubicBezTo>
                    <a:pt x="132" y="109"/>
                    <a:pt x="132" y="113"/>
                    <a:pt x="133" y="113"/>
                  </a:cubicBezTo>
                  <a:cubicBezTo>
                    <a:pt x="133" y="113"/>
                    <a:pt x="134" y="115"/>
                    <a:pt x="134" y="115"/>
                  </a:cubicBezTo>
                  <a:cubicBezTo>
                    <a:pt x="134" y="117"/>
                    <a:pt x="134" y="117"/>
                    <a:pt x="134" y="117"/>
                  </a:cubicBezTo>
                  <a:cubicBezTo>
                    <a:pt x="135" y="118"/>
                    <a:pt x="135" y="118"/>
                    <a:pt x="135" y="118"/>
                  </a:cubicBezTo>
                  <a:cubicBezTo>
                    <a:pt x="135" y="118"/>
                    <a:pt x="134" y="118"/>
                    <a:pt x="133" y="118"/>
                  </a:cubicBezTo>
                  <a:cubicBezTo>
                    <a:pt x="133" y="118"/>
                    <a:pt x="132" y="116"/>
                    <a:pt x="132" y="116"/>
                  </a:cubicBezTo>
                  <a:cubicBezTo>
                    <a:pt x="128" y="116"/>
                    <a:pt x="128" y="116"/>
                    <a:pt x="128" y="116"/>
                  </a:cubicBezTo>
                  <a:cubicBezTo>
                    <a:pt x="127" y="116"/>
                    <a:pt x="127" y="116"/>
                    <a:pt x="127" y="116"/>
                  </a:cubicBezTo>
                  <a:cubicBezTo>
                    <a:pt x="126" y="119"/>
                    <a:pt x="126" y="119"/>
                    <a:pt x="126" y="119"/>
                  </a:cubicBezTo>
                  <a:cubicBezTo>
                    <a:pt x="127" y="122"/>
                    <a:pt x="127" y="122"/>
                    <a:pt x="127" y="122"/>
                  </a:cubicBezTo>
                  <a:cubicBezTo>
                    <a:pt x="126" y="124"/>
                    <a:pt x="126" y="124"/>
                    <a:pt x="126" y="124"/>
                  </a:cubicBezTo>
                  <a:cubicBezTo>
                    <a:pt x="125" y="125"/>
                    <a:pt x="125" y="125"/>
                    <a:pt x="125" y="125"/>
                  </a:cubicBezTo>
                  <a:cubicBezTo>
                    <a:pt x="125" y="125"/>
                    <a:pt x="123" y="127"/>
                    <a:pt x="123" y="127"/>
                  </a:cubicBezTo>
                  <a:cubicBezTo>
                    <a:pt x="123" y="128"/>
                    <a:pt x="124" y="131"/>
                    <a:pt x="124" y="131"/>
                  </a:cubicBezTo>
                  <a:cubicBezTo>
                    <a:pt x="124" y="131"/>
                    <a:pt x="125" y="133"/>
                    <a:pt x="126" y="133"/>
                  </a:cubicBezTo>
                  <a:cubicBezTo>
                    <a:pt x="126" y="134"/>
                    <a:pt x="128" y="135"/>
                    <a:pt x="128" y="135"/>
                  </a:cubicBezTo>
                  <a:cubicBezTo>
                    <a:pt x="128" y="138"/>
                    <a:pt x="128" y="138"/>
                    <a:pt x="128" y="138"/>
                  </a:cubicBezTo>
                  <a:cubicBezTo>
                    <a:pt x="126" y="135"/>
                    <a:pt x="126" y="135"/>
                    <a:pt x="126" y="135"/>
                  </a:cubicBezTo>
                  <a:cubicBezTo>
                    <a:pt x="126" y="135"/>
                    <a:pt x="125" y="134"/>
                    <a:pt x="124" y="133"/>
                  </a:cubicBezTo>
                  <a:cubicBezTo>
                    <a:pt x="124" y="133"/>
                    <a:pt x="123" y="131"/>
                    <a:pt x="123" y="131"/>
                  </a:cubicBezTo>
                  <a:cubicBezTo>
                    <a:pt x="123" y="131"/>
                    <a:pt x="121" y="132"/>
                    <a:pt x="121" y="132"/>
                  </a:cubicBezTo>
                  <a:cubicBezTo>
                    <a:pt x="121" y="132"/>
                    <a:pt x="120" y="132"/>
                    <a:pt x="121" y="133"/>
                  </a:cubicBezTo>
                  <a:cubicBezTo>
                    <a:pt x="121" y="134"/>
                    <a:pt x="119" y="135"/>
                    <a:pt x="119" y="135"/>
                  </a:cubicBezTo>
                  <a:cubicBezTo>
                    <a:pt x="119" y="135"/>
                    <a:pt x="116" y="136"/>
                    <a:pt x="116" y="135"/>
                  </a:cubicBezTo>
                  <a:cubicBezTo>
                    <a:pt x="116" y="134"/>
                    <a:pt x="116" y="133"/>
                    <a:pt x="115" y="132"/>
                  </a:cubicBezTo>
                  <a:cubicBezTo>
                    <a:pt x="115" y="132"/>
                    <a:pt x="114" y="132"/>
                    <a:pt x="114" y="132"/>
                  </a:cubicBezTo>
                  <a:cubicBezTo>
                    <a:pt x="114" y="133"/>
                    <a:pt x="113" y="134"/>
                    <a:pt x="113" y="134"/>
                  </a:cubicBezTo>
                  <a:cubicBezTo>
                    <a:pt x="114" y="137"/>
                    <a:pt x="114" y="137"/>
                    <a:pt x="114" y="137"/>
                  </a:cubicBezTo>
                  <a:cubicBezTo>
                    <a:pt x="114" y="137"/>
                    <a:pt x="113" y="139"/>
                    <a:pt x="113" y="139"/>
                  </a:cubicBezTo>
                  <a:cubicBezTo>
                    <a:pt x="113" y="138"/>
                    <a:pt x="112" y="136"/>
                    <a:pt x="112" y="135"/>
                  </a:cubicBezTo>
                  <a:cubicBezTo>
                    <a:pt x="112" y="135"/>
                    <a:pt x="112" y="133"/>
                    <a:pt x="111" y="133"/>
                  </a:cubicBezTo>
                  <a:cubicBezTo>
                    <a:pt x="111" y="133"/>
                    <a:pt x="109" y="135"/>
                    <a:pt x="109" y="135"/>
                  </a:cubicBezTo>
                  <a:cubicBezTo>
                    <a:pt x="109" y="135"/>
                    <a:pt x="108" y="135"/>
                    <a:pt x="108" y="136"/>
                  </a:cubicBezTo>
                  <a:cubicBezTo>
                    <a:pt x="108" y="136"/>
                    <a:pt x="107" y="139"/>
                    <a:pt x="108" y="140"/>
                  </a:cubicBezTo>
                  <a:cubicBezTo>
                    <a:pt x="109" y="141"/>
                    <a:pt x="109" y="141"/>
                    <a:pt x="110" y="141"/>
                  </a:cubicBezTo>
                  <a:cubicBezTo>
                    <a:pt x="111" y="141"/>
                    <a:pt x="111" y="142"/>
                    <a:pt x="111" y="142"/>
                  </a:cubicBezTo>
                  <a:cubicBezTo>
                    <a:pt x="107" y="142"/>
                    <a:pt x="107" y="142"/>
                    <a:pt x="107" y="142"/>
                  </a:cubicBezTo>
                  <a:cubicBezTo>
                    <a:pt x="107" y="142"/>
                    <a:pt x="106" y="143"/>
                    <a:pt x="107" y="144"/>
                  </a:cubicBezTo>
                  <a:cubicBezTo>
                    <a:pt x="107" y="144"/>
                    <a:pt x="107" y="146"/>
                    <a:pt x="107" y="146"/>
                  </a:cubicBezTo>
                  <a:cubicBezTo>
                    <a:pt x="107" y="146"/>
                    <a:pt x="109" y="148"/>
                    <a:pt x="109" y="148"/>
                  </a:cubicBezTo>
                  <a:cubicBezTo>
                    <a:pt x="109" y="148"/>
                    <a:pt x="108" y="150"/>
                    <a:pt x="108" y="150"/>
                  </a:cubicBezTo>
                  <a:cubicBezTo>
                    <a:pt x="108" y="150"/>
                    <a:pt x="106" y="149"/>
                    <a:pt x="106" y="149"/>
                  </a:cubicBezTo>
                  <a:cubicBezTo>
                    <a:pt x="105" y="148"/>
                    <a:pt x="105" y="149"/>
                    <a:pt x="104" y="149"/>
                  </a:cubicBezTo>
                  <a:cubicBezTo>
                    <a:pt x="104" y="150"/>
                    <a:pt x="103" y="151"/>
                    <a:pt x="103" y="152"/>
                  </a:cubicBezTo>
                  <a:cubicBezTo>
                    <a:pt x="103" y="152"/>
                    <a:pt x="104" y="153"/>
                    <a:pt x="104" y="154"/>
                  </a:cubicBezTo>
                  <a:cubicBezTo>
                    <a:pt x="103" y="156"/>
                    <a:pt x="103" y="158"/>
                    <a:pt x="103" y="158"/>
                  </a:cubicBezTo>
                  <a:cubicBezTo>
                    <a:pt x="103" y="158"/>
                    <a:pt x="102" y="158"/>
                    <a:pt x="103" y="159"/>
                  </a:cubicBezTo>
                  <a:cubicBezTo>
                    <a:pt x="104" y="160"/>
                    <a:pt x="106" y="160"/>
                    <a:pt x="107" y="160"/>
                  </a:cubicBezTo>
                  <a:cubicBezTo>
                    <a:pt x="108" y="160"/>
                    <a:pt x="108" y="160"/>
                    <a:pt x="108" y="160"/>
                  </a:cubicBezTo>
                  <a:cubicBezTo>
                    <a:pt x="109" y="160"/>
                    <a:pt x="110" y="160"/>
                    <a:pt x="111" y="161"/>
                  </a:cubicBezTo>
                  <a:cubicBezTo>
                    <a:pt x="111" y="161"/>
                    <a:pt x="112" y="161"/>
                    <a:pt x="112" y="161"/>
                  </a:cubicBezTo>
                  <a:cubicBezTo>
                    <a:pt x="112" y="161"/>
                    <a:pt x="111" y="163"/>
                    <a:pt x="110" y="162"/>
                  </a:cubicBezTo>
                  <a:cubicBezTo>
                    <a:pt x="109" y="161"/>
                    <a:pt x="107" y="161"/>
                    <a:pt x="106" y="161"/>
                  </a:cubicBezTo>
                  <a:cubicBezTo>
                    <a:pt x="105" y="161"/>
                    <a:pt x="106" y="163"/>
                    <a:pt x="106" y="163"/>
                  </a:cubicBezTo>
                  <a:cubicBezTo>
                    <a:pt x="107" y="165"/>
                    <a:pt x="107" y="165"/>
                    <a:pt x="107" y="165"/>
                  </a:cubicBezTo>
                  <a:cubicBezTo>
                    <a:pt x="107" y="165"/>
                    <a:pt x="108" y="166"/>
                    <a:pt x="107" y="166"/>
                  </a:cubicBezTo>
                  <a:cubicBezTo>
                    <a:pt x="106" y="166"/>
                    <a:pt x="104" y="165"/>
                    <a:pt x="104" y="165"/>
                  </a:cubicBezTo>
                  <a:cubicBezTo>
                    <a:pt x="104" y="165"/>
                    <a:pt x="104" y="165"/>
                    <a:pt x="103" y="165"/>
                  </a:cubicBezTo>
                  <a:cubicBezTo>
                    <a:pt x="103" y="165"/>
                    <a:pt x="102" y="166"/>
                    <a:pt x="101" y="166"/>
                  </a:cubicBezTo>
                  <a:cubicBezTo>
                    <a:pt x="100" y="166"/>
                    <a:pt x="100" y="166"/>
                    <a:pt x="99" y="165"/>
                  </a:cubicBezTo>
                  <a:cubicBezTo>
                    <a:pt x="98" y="165"/>
                    <a:pt x="96" y="163"/>
                    <a:pt x="96" y="163"/>
                  </a:cubicBezTo>
                  <a:cubicBezTo>
                    <a:pt x="96" y="163"/>
                    <a:pt x="95" y="163"/>
                    <a:pt x="95" y="162"/>
                  </a:cubicBezTo>
                  <a:cubicBezTo>
                    <a:pt x="95" y="161"/>
                    <a:pt x="96" y="159"/>
                    <a:pt x="96" y="159"/>
                  </a:cubicBezTo>
                  <a:cubicBezTo>
                    <a:pt x="97" y="158"/>
                    <a:pt x="96" y="158"/>
                    <a:pt x="97" y="158"/>
                  </a:cubicBezTo>
                  <a:cubicBezTo>
                    <a:pt x="98" y="158"/>
                    <a:pt x="101" y="158"/>
                    <a:pt x="99" y="156"/>
                  </a:cubicBezTo>
                  <a:cubicBezTo>
                    <a:pt x="98" y="154"/>
                    <a:pt x="98" y="154"/>
                    <a:pt x="97" y="154"/>
                  </a:cubicBezTo>
                  <a:cubicBezTo>
                    <a:pt x="96" y="155"/>
                    <a:pt x="94" y="156"/>
                    <a:pt x="94" y="156"/>
                  </a:cubicBezTo>
                  <a:cubicBezTo>
                    <a:pt x="94" y="156"/>
                    <a:pt x="93" y="155"/>
                    <a:pt x="94" y="152"/>
                  </a:cubicBezTo>
                  <a:cubicBezTo>
                    <a:pt x="95" y="149"/>
                    <a:pt x="94" y="149"/>
                    <a:pt x="95" y="148"/>
                  </a:cubicBezTo>
                  <a:cubicBezTo>
                    <a:pt x="96" y="147"/>
                    <a:pt x="97" y="146"/>
                    <a:pt x="97" y="146"/>
                  </a:cubicBezTo>
                  <a:cubicBezTo>
                    <a:pt x="97" y="146"/>
                    <a:pt x="97" y="145"/>
                    <a:pt x="95" y="143"/>
                  </a:cubicBezTo>
                  <a:cubicBezTo>
                    <a:pt x="94" y="141"/>
                    <a:pt x="93" y="139"/>
                    <a:pt x="93" y="139"/>
                  </a:cubicBezTo>
                  <a:cubicBezTo>
                    <a:pt x="92" y="138"/>
                    <a:pt x="90" y="140"/>
                    <a:pt x="90" y="140"/>
                  </a:cubicBezTo>
                  <a:cubicBezTo>
                    <a:pt x="90" y="141"/>
                    <a:pt x="89" y="143"/>
                    <a:pt x="90" y="144"/>
                  </a:cubicBezTo>
                  <a:cubicBezTo>
                    <a:pt x="90" y="145"/>
                    <a:pt x="90" y="146"/>
                    <a:pt x="89" y="147"/>
                  </a:cubicBezTo>
                  <a:cubicBezTo>
                    <a:pt x="88" y="147"/>
                    <a:pt x="88" y="148"/>
                    <a:pt x="87" y="147"/>
                  </a:cubicBezTo>
                  <a:cubicBezTo>
                    <a:pt x="86" y="146"/>
                    <a:pt x="87" y="147"/>
                    <a:pt x="86" y="145"/>
                  </a:cubicBezTo>
                  <a:cubicBezTo>
                    <a:pt x="85" y="144"/>
                    <a:pt x="86" y="144"/>
                    <a:pt x="85" y="144"/>
                  </a:cubicBezTo>
                  <a:cubicBezTo>
                    <a:pt x="84" y="143"/>
                    <a:pt x="83" y="142"/>
                    <a:pt x="83" y="142"/>
                  </a:cubicBezTo>
                  <a:cubicBezTo>
                    <a:pt x="83" y="142"/>
                    <a:pt x="80" y="141"/>
                    <a:pt x="80" y="142"/>
                  </a:cubicBezTo>
                  <a:cubicBezTo>
                    <a:pt x="80" y="143"/>
                    <a:pt x="80" y="143"/>
                    <a:pt x="81" y="144"/>
                  </a:cubicBezTo>
                  <a:cubicBezTo>
                    <a:pt x="81" y="145"/>
                    <a:pt x="82" y="145"/>
                    <a:pt x="82" y="146"/>
                  </a:cubicBezTo>
                  <a:cubicBezTo>
                    <a:pt x="82" y="147"/>
                    <a:pt x="81" y="147"/>
                    <a:pt x="81" y="147"/>
                  </a:cubicBezTo>
                  <a:cubicBezTo>
                    <a:pt x="81" y="147"/>
                    <a:pt x="80" y="146"/>
                    <a:pt x="79" y="146"/>
                  </a:cubicBezTo>
                  <a:cubicBezTo>
                    <a:pt x="79" y="146"/>
                    <a:pt x="77" y="148"/>
                    <a:pt x="77" y="148"/>
                  </a:cubicBezTo>
                  <a:cubicBezTo>
                    <a:pt x="77" y="148"/>
                    <a:pt x="77" y="149"/>
                    <a:pt x="77" y="150"/>
                  </a:cubicBezTo>
                  <a:cubicBezTo>
                    <a:pt x="77" y="150"/>
                    <a:pt x="77" y="151"/>
                    <a:pt x="77" y="152"/>
                  </a:cubicBezTo>
                  <a:cubicBezTo>
                    <a:pt x="78" y="153"/>
                    <a:pt x="78" y="155"/>
                    <a:pt x="79" y="155"/>
                  </a:cubicBezTo>
                  <a:cubicBezTo>
                    <a:pt x="81" y="155"/>
                    <a:pt x="85" y="153"/>
                    <a:pt x="85" y="153"/>
                  </a:cubicBezTo>
                  <a:cubicBezTo>
                    <a:pt x="85" y="154"/>
                    <a:pt x="87" y="155"/>
                    <a:pt x="88" y="156"/>
                  </a:cubicBezTo>
                  <a:cubicBezTo>
                    <a:pt x="88" y="156"/>
                    <a:pt x="88" y="158"/>
                    <a:pt x="88" y="158"/>
                  </a:cubicBezTo>
                  <a:cubicBezTo>
                    <a:pt x="88" y="158"/>
                    <a:pt x="87" y="159"/>
                    <a:pt x="86" y="159"/>
                  </a:cubicBezTo>
                  <a:cubicBezTo>
                    <a:pt x="85" y="159"/>
                    <a:pt x="84" y="157"/>
                    <a:pt x="84" y="159"/>
                  </a:cubicBezTo>
                  <a:cubicBezTo>
                    <a:pt x="84" y="160"/>
                    <a:pt x="83" y="162"/>
                    <a:pt x="84" y="163"/>
                  </a:cubicBezTo>
                  <a:cubicBezTo>
                    <a:pt x="85" y="164"/>
                    <a:pt x="85" y="166"/>
                    <a:pt x="87" y="166"/>
                  </a:cubicBezTo>
                  <a:cubicBezTo>
                    <a:pt x="89" y="167"/>
                    <a:pt x="89" y="168"/>
                    <a:pt x="90" y="167"/>
                  </a:cubicBezTo>
                  <a:cubicBezTo>
                    <a:pt x="91" y="166"/>
                    <a:pt x="91" y="165"/>
                    <a:pt x="92" y="166"/>
                  </a:cubicBezTo>
                  <a:cubicBezTo>
                    <a:pt x="93" y="166"/>
                    <a:pt x="94" y="166"/>
                    <a:pt x="95" y="167"/>
                  </a:cubicBezTo>
                  <a:cubicBezTo>
                    <a:pt x="95" y="168"/>
                    <a:pt x="94" y="168"/>
                    <a:pt x="94" y="168"/>
                  </a:cubicBezTo>
                  <a:cubicBezTo>
                    <a:pt x="94" y="168"/>
                    <a:pt x="93" y="168"/>
                    <a:pt x="93" y="169"/>
                  </a:cubicBezTo>
                  <a:cubicBezTo>
                    <a:pt x="93" y="169"/>
                    <a:pt x="92" y="170"/>
                    <a:pt x="93" y="170"/>
                  </a:cubicBezTo>
                  <a:cubicBezTo>
                    <a:pt x="95" y="170"/>
                    <a:pt x="96" y="170"/>
                    <a:pt x="96" y="170"/>
                  </a:cubicBezTo>
                  <a:cubicBezTo>
                    <a:pt x="96" y="170"/>
                    <a:pt x="97" y="168"/>
                    <a:pt x="98" y="169"/>
                  </a:cubicBezTo>
                  <a:cubicBezTo>
                    <a:pt x="98" y="170"/>
                    <a:pt x="97" y="170"/>
                    <a:pt x="96" y="171"/>
                  </a:cubicBezTo>
                  <a:cubicBezTo>
                    <a:pt x="95" y="172"/>
                    <a:pt x="95" y="172"/>
                    <a:pt x="95" y="173"/>
                  </a:cubicBezTo>
                  <a:cubicBezTo>
                    <a:pt x="95" y="174"/>
                    <a:pt x="94" y="174"/>
                    <a:pt x="94" y="175"/>
                  </a:cubicBezTo>
                  <a:cubicBezTo>
                    <a:pt x="94" y="176"/>
                    <a:pt x="92" y="180"/>
                    <a:pt x="95" y="177"/>
                  </a:cubicBezTo>
                  <a:cubicBezTo>
                    <a:pt x="99" y="174"/>
                    <a:pt x="99" y="175"/>
                    <a:pt x="99" y="174"/>
                  </a:cubicBezTo>
                  <a:cubicBezTo>
                    <a:pt x="99" y="173"/>
                    <a:pt x="99" y="173"/>
                    <a:pt x="101" y="172"/>
                  </a:cubicBezTo>
                  <a:cubicBezTo>
                    <a:pt x="102" y="171"/>
                    <a:pt x="103" y="171"/>
                    <a:pt x="104" y="171"/>
                  </a:cubicBezTo>
                  <a:cubicBezTo>
                    <a:pt x="104" y="170"/>
                    <a:pt x="106" y="170"/>
                    <a:pt x="105" y="171"/>
                  </a:cubicBezTo>
                  <a:cubicBezTo>
                    <a:pt x="104" y="172"/>
                    <a:pt x="103" y="171"/>
                    <a:pt x="104" y="172"/>
                  </a:cubicBezTo>
                  <a:cubicBezTo>
                    <a:pt x="105" y="173"/>
                    <a:pt x="105" y="174"/>
                    <a:pt x="106" y="174"/>
                  </a:cubicBezTo>
                  <a:cubicBezTo>
                    <a:pt x="107" y="174"/>
                    <a:pt x="107" y="174"/>
                    <a:pt x="107" y="174"/>
                  </a:cubicBezTo>
                  <a:cubicBezTo>
                    <a:pt x="107" y="174"/>
                    <a:pt x="105" y="174"/>
                    <a:pt x="104" y="174"/>
                  </a:cubicBezTo>
                  <a:cubicBezTo>
                    <a:pt x="104" y="174"/>
                    <a:pt x="103" y="174"/>
                    <a:pt x="103" y="174"/>
                  </a:cubicBezTo>
                  <a:cubicBezTo>
                    <a:pt x="102" y="174"/>
                    <a:pt x="102" y="175"/>
                    <a:pt x="102" y="175"/>
                  </a:cubicBezTo>
                  <a:cubicBezTo>
                    <a:pt x="101" y="176"/>
                    <a:pt x="101" y="176"/>
                    <a:pt x="101" y="176"/>
                  </a:cubicBezTo>
                  <a:cubicBezTo>
                    <a:pt x="101" y="176"/>
                    <a:pt x="102" y="177"/>
                    <a:pt x="102" y="178"/>
                  </a:cubicBezTo>
                  <a:cubicBezTo>
                    <a:pt x="102" y="178"/>
                    <a:pt x="102" y="178"/>
                    <a:pt x="101" y="178"/>
                  </a:cubicBezTo>
                  <a:cubicBezTo>
                    <a:pt x="100" y="178"/>
                    <a:pt x="101" y="177"/>
                    <a:pt x="99" y="178"/>
                  </a:cubicBezTo>
                  <a:cubicBezTo>
                    <a:pt x="97" y="178"/>
                    <a:pt x="98" y="176"/>
                    <a:pt x="97" y="179"/>
                  </a:cubicBezTo>
                  <a:cubicBezTo>
                    <a:pt x="96" y="182"/>
                    <a:pt x="95" y="182"/>
                    <a:pt x="95" y="182"/>
                  </a:cubicBezTo>
                  <a:cubicBezTo>
                    <a:pt x="95" y="182"/>
                    <a:pt x="95" y="182"/>
                    <a:pt x="95" y="183"/>
                  </a:cubicBezTo>
                  <a:cubicBezTo>
                    <a:pt x="95" y="183"/>
                    <a:pt x="96" y="184"/>
                    <a:pt x="97" y="185"/>
                  </a:cubicBezTo>
                  <a:cubicBezTo>
                    <a:pt x="99" y="186"/>
                    <a:pt x="100" y="187"/>
                    <a:pt x="100" y="187"/>
                  </a:cubicBezTo>
                  <a:cubicBezTo>
                    <a:pt x="100" y="187"/>
                    <a:pt x="99" y="187"/>
                    <a:pt x="98" y="187"/>
                  </a:cubicBezTo>
                  <a:cubicBezTo>
                    <a:pt x="96" y="188"/>
                    <a:pt x="95" y="188"/>
                    <a:pt x="94" y="189"/>
                  </a:cubicBezTo>
                  <a:cubicBezTo>
                    <a:pt x="94" y="189"/>
                    <a:pt x="93" y="190"/>
                    <a:pt x="92" y="190"/>
                  </a:cubicBezTo>
                  <a:cubicBezTo>
                    <a:pt x="91" y="190"/>
                    <a:pt x="88" y="189"/>
                    <a:pt x="87" y="190"/>
                  </a:cubicBezTo>
                  <a:cubicBezTo>
                    <a:pt x="86" y="190"/>
                    <a:pt x="85" y="190"/>
                    <a:pt x="84" y="191"/>
                  </a:cubicBezTo>
                  <a:cubicBezTo>
                    <a:pt x="84" y="191"/>
                    <a:pt x="84" y="192"/>
                    <a:pt x="84" y="192"/>
                  </a:cubicBezTo>
                  <a:cubicBezTo>
                    <a:pt x="84" y="192"/>
                    <a:pt x="83" y="193"/>
                    <a:pt x="84" y="193"/>
                  </a:cubicBezTo>
                  <a:cubicBezTo>
                    <a:pt x="85" y="193"/>
                    <a:pt x="89" y="193"/>
                    <a:pt x="89" y="193"/>
                  </a:cubicBezTo>
                  <a:cubicBezTo>
                    <a:pt x="90" y="193"/>
                    <a:pt x="90" y="194"/>
                    <a:pt x="90" y="194"/>
                  </a:cubicBezTo>
                  <a:cubicBezTo>
                    <a:pt x="88" y="194"/>
                    <a:pt x="88" y="194"/>
                    <a:pt x="88" y="194"/>
                  </a:cubicBezTo>
                  <a:cubicBezTo>
                    <a:pt x="88" y="194"/>
                    <a:pt x="86" y="194"/>
                    <a:pt x="85" y="194"/>
                  </a:cubicBezTo>
                  <a:cubicBezTo>
                    <a:pt x="85" y="194"/>
                    <a:pt x="82" y="195"/>
                    <a:pt x="82" y="195"/>
                  </a:cubicBezTo>
                  <a:cubicBezTo>
                    <a:pt x="82" y="195"/>
                    <a:pt x="80" y="197"/>
                    <a:pt x="80" y="198"/>
                  </a:cubicBezTo>
                  <a:cubicBezTo>
                    <a:pt x="80" y="198"/>
                    <a:pt x="80" y="199"/>
                    <a:pt x="81" y="201"/>
                  </a:cubicBezTo>
                  <a:cubicBezTo>
                    <a:pt x="83" y="202"/>
                    <a:pt x="83" y="203"/>
                    <a:pt x="83" y="204"/>
                  </a:cubicBezTo>
                  <a:cubicBezTo>
                    <a:pt x="83" y="204"/>
                    <a:pt x="83" y="204"/>
                    <a:pt x="83" y="205"/>
                  </a:cubicBezTo>
                  <a:cubicBezTo>
                    <a:pt x="82" y="205"/>
                    <a:pt x="80" y="207"/>
                    <a:pt x="80" y="207"/>
                  </a:cubicBezTo>
                  <a:cubicBezTo>
                    <a:pt x="80" y="207"/>
                    <a:pt x="80" y="207"/>
                    <a:pt x="80" y="209"/>
                  </a:cubicBezTo>
                  <a:cubicBezTo>
                    <a:pt x="79" y="210"/>
                    <a:pt x="77" y="213"/>
                    <a:pt x="79" y="213"/>
                  </a:cubicBezTo>
                  <a:cubicBezTo>
                    <a:pt x="81" y="214"/>
                    <a:pt x="80" y="215"/>
                    <a:pt x="82" y="214"/>
                  </a:cubicBezTo>
                  <a:cubicBezTo>
                    <a:pt x="85" y="213"/>
                    <a:pt x="82" y="212"/>
                    <a:pt x="86" y="213"/>
                  </a:cubicBezTo>
                  <a:cubicBezTo>
                    <a:pt x="90" y="214"/>
                    <a:pt x="91" y="213"/>
                    <a:pt x="92" y="213"/>
                  </a:cubicBezTo>
                  <a:cubicBezTo>
                    <a:pt x="93" y="212"/>
                    <a:pt x="93" y="212"/>
                    <a:pt x="94" y="211"/>
                  </a:cubicBezTo>
                  <a:cubicBezTo>
                    <a:pt x="94" y="211"/>
                    <a:pt x="92" y="210"/>
                    <a:pt x="95" y="210"/>
                  </a:cubicBezTo>
                  <a:cubicBezTo>
                    <a:pt x="98" y="209"/>
                    <a:pt x="98" y="209"/>
                    <a:pt x="98" y="209"/>
                  </a:cubicBezTo>
                  <a:cubicBezTo>
                    <a:pt x="98" y="209"/>
                    <a:pt x="96" y="206"/>
                    <a:pt x="98" y="208"/>
                  </a:cubicBezTo>
                  <a:cubicBezTo>
                    <a:pt x="101" y="210"/>
                    <a:pt x="101" y="211"/>
                    <a:pt x="101" y="211"/>
                  </a:cubicBezTo>
                  <a:cubicBezTo>
                    <a:pt x="99" y="213"/>
                    <a:pt x="99" y="213"/>
                    <a:pt x="99" y="213"/>
                  </a:cubicBezTo>
                  <a:cubicBezTo>
                    <a:pt x="99" y="214"/>
                    <a:pt x="99" y="214"/>
                    <a:pt x="99" y="214"/>
                  </a:cubicBezTo>
                  <a:cubicBezTo>
                    <a:pt x="99" y="214"/>
                    <a:pt x="97" y="214"/>
                    <a:pt x="96" y="216"/>
                  </a:cubicBezTo>
                  <a:cubicBezTo>
                    <a:pt x="95" y="218"/>
                    <a:pt x="92" y="221"/>
                    <a:pt x="92" y="222"/>
                  </a:cubicBezTo>
                  <a:cubicBezTo>
                    <a:pt x="92" y="222"/>
                    <a:pt x="93" y="221"/>
                    <a:pt x="91" y="223"/>
                  </a:cubicBezTo>
                  <a:cubicBezTo>
                    <a:pt x="88" y="225"/>
                    <a:pt x="87" y="225"/>
                    <a:pt x="85" y="226"/>
                  </a:cubicBezTo>
                  <a:cubicBezTo>
                    <a:pt x="84" y="228"/>
                    <a:pt x="84" y="227"/>
                    <a:pt x="83" y="228"/>
                  </a:cubicBezTo>
                  <a:cubicBezTo>
                    <a:pt x="83" y="229"/>
                    <a:pt x="82" y="230"/>
                    <a:pt x="82" y="230"/>
                  </a:cubicBezTo>
                  <a:cubicBezTo>
                    <a:pt x="81" y="232"/>
                    <a:pt x="81" y="232"/>
                    <a:pt x="81" y="232"/>
                  </a:cubicBezTo>
                  <a:cubicBezTo>
                    <a:pt x="78" y="233"/>
                    <a:pt x="78" y="233"/>
                    <a:pt x="78" y="233"/>
                  </a:cubicBezTo>
                  <a:cubicBezTo>
                    <a:pt x="75" y="232"/>
                    <a:pt x="75" y="232"/>
                    <a:pt x="75" y="232"/>
                  </a:cubicBezTo>
                  <a:cubicBezTo>
                    <a:pt x="73" y="234"/>
                    <a:pt x="73" y="234"/>
                    <a:pt x="73" y="234"/>
                  </a:cubicBezTo>
                  <a:cubicBezTo>
                    <a:pt x="73" y="234"/>
                    <a:pt x="70" y="233"/>
                    <a:pt x="69" y="233"/>
                  </a:cubicBezTo>
                  <a:cubicBezTo>
                    <a:pt x="68" y="234"/>
                    <a:pt x="67" y="235"/>
                    <a:pt x="67" y="235"/>
                  </a:cubicBezTo>
                  <a:cubicBezTo>
                    <a:pt x="67" y="235"/>
                    <a:pt x="66" y="235"/>
                    <a:pt x="66" y="237"/>
                  </a:cubicBezTo>
                  <a:cubicBezTo>
                    <a:pt x="66" y="238"/>
                    <a:pt x="65" y="241"/>
                    <a:pt x="65" y="241"/>
                  </a:cubicBezTo>
                  <a:cubicBezTo>
                    <a:pt x="63" y="243"/>
                    <a:pt x="63" y="243"/>
                    <a:pt x="63" y="243"/>
                  </a:cubicBezTo>
                  <a:cubicBezTo>
                    <a:pt x="63" y="243"/>
                    <a:pt x="62" y="245"/>
                    <a:pt x="64" y="244"/>
                  </a:cubicBezTo>
                  <a:cubicBezTo>
                    <a:pt x="66" y="243"/>
                    <a:pt x="67" y="242"/>
                    <a:pt x="68" y="241"/>
                  </a:cubicBezTo>
                  <a:cubicBezTo>
                    <a:pt x="68" y="241"/>
                    <a:pt x="70" y="240"/>
                    <a:pt x="70" y="240"/>
                  </a:cubicBezTo>
                  <a:cubicBezTo>
                    <a:pt x="70" y="242"/>
                    <a:pt x="70" y="242"/>
                    <a:pt x="70" y="242"/>
                  </a:cubicBezTo>
                  <a:cubicBezTo>
                    <a:pt x="69" y="246"/>
                    <a:pt x="69" y="246"/>
                    <a:pt x="69" y="246"/>
                  </a:cubicBezTo>
                  <a:cubicBezTo>
                    <a:pt x="68" y="247"/>
                    <a:pt x="68" y="247"/>
                    <a:pt x="68" y="247"/>
                  </a:cubicBezTo>
                  <a:cubicBezTo>
                    <a:pt x="67" y="248"/>
                    <a:pt x="67" y="248"/>
                    <a:pt x="67" y="248"/>
                  </a:cubicBezTo>
                  <a:cubicBezTo>
                    <a:pt x="67" y="248"/>
                    <a:pt x="65" y="252"/>
                    <a:pt x="67" y="252"/>
                  </a:cubicBezTo>
                  <a:cubicBezTo>
                    <a:pt x="69" y="251"/>
                    <a:pt x="68" y="251"/>
                    <a:pt x="70" y="250"/>
                  </a:cubicBezTo>
                  <a:cubicBezTo>
                    <a:pt x="72" y="250"/>
                    <a:pt x="71" y="249"/>
                    <a:pt x="75" y="248"/>
                  </a:cubicBezTo>
                  <a:cubicBezTo>
                    <a:pt x="78" y="248"/>
                    <a:pt x="78" y="246"/>
                    <a:pt x="78" y="245"/>
                  </a:cubicBezTo>
                  <a:cubicBezTo>
                    <a:pt x="78" y="245"/>
                    <a:pt x="78" y="244"/>
                    <a:pt x="78" y="243"/>
                  </a:cubicBezTo>
                  <a:cubicBezTo>
                    <a:pt x="78" y="242"/>
                    <a:pt x="76" y="241"/>
                    <a:pt x="79" y="240"/>
                  </a:cubicBezTo>
                  <a:cubicBezTo>
                    <a:pt x="81" y="240"/>
                    <a:pt x="80" y="241"/>
                    <a:pt x="81" y="240"/>
                  </a:cubicBezTo>
                  <a:cubicBezTo>
                    <a:pt x="82" y="239"/>
                    <a:pt x="82" y="241"/>
                    <a:pt x="82" y="238"/>
                  </a:cubicBezTo>
                  <a:cubicBezTo>
                    <a:pt x="82" y="236"/>
                    <a:pt x="82" y="236"/>
                    <a:pt x="84" y="235"/>
                  </a:cubicBezTo>
                  <a:cubicBezTo>
                    <a:pt x="86" y="233"/>
                    <a:pt x="85" y="234"/>
                    <a:pt x="86" y="233"/>
                  </a:cubicBezTo>
                  <a:cubicBezTo>
                    <a:pt x="87" y="232"/>
                    <a:pt x="86" y="232"/>
                    <a:pt x="87" y="231"/>
                  </a:cubicBezTo>
                  <a:cubicBezTo>
                    <a:pt x="89" y="230"/>
                    <a:pt x="89" y="230"/>
                    <a:pt x="89" y="230"/>
                  </a:cubicBezTo>
                  <a:cubicBezTo>
                    <a:pt x="89" y="229"/>
                    <a:pt x="92" y="227"/>
                    <a:pt x="92" y="227"/>
                  </a:cubicBezTo>
                  <a:cubicBezTo>
                    <a:pt x="92" y="225"/>
                    <a:pt x="92" y="225"/>
                    <a:pt x="92" y="225"/>
                  </a:cubicBezTo>
                  <a:cubicBezTo>
                    <a:pt x="96" y="223"/>
                    <a:pt x="96" y="223"/>
                    <a:pt x="96" y="223"/>
                  </a:cubicBezTo>
                  <a:cubicBezTo>
                    <a:pt x="96" y="223"/>
                    <a:pt x="97" y="222"/>
                    <a:pt x="97" y="223"/>
                  </a:cubicBezTo>
                  <a:cubicBezTo>
                    <a:pt x="96" y="224"/>
                    <a:pt x="95" y="226"/>
                    <a:pt x="95" y="226"/>
                  </a:cubicBezTo>
                  <a:cubicBezTo>
                    <a:pt x="95" y="228"/>
                    <a:pt x="95" y="228"/>
                    <a:pt x="95" y="228"/>
                  </a:cubicBezTo>
                  <a:cubicBezTo>
                    <a:pt x="92" y="230"/>
                    <a:pt x="92" y="230"/>
                    <a:pt x="92" y="230"/>
                  </a:cubicBezTo>
                  <a:cubicBezTo>
                    <a:pt x="92" y="230"/>
                    <a:pt x="94" y="231"/>
                    <a:pt x="93" y="232"/>
                  </a:cubicBezTo>
                  <a:cubicBezTo>
                    <a:pt x="92" y="233"/>
                    <a:pt x="90" y="234"/>
                    <a:pt x="90" y="234"/>
                  </a:cubicBezTo>
                  <a:cubicBezTo>
                    <a:pt x="90" y="236"/>
                    <a:pt x="90" y="236"/>
                    <a:pt x="90" y="236"/>
                  </a:cubicBezTo>
                  <a:cubicBezTo>
                    <a:pt x="91" y="237"/>
                    <a:pt x="91" y="237"/>
                    <a:pt x="91" y="237"/>
                  </a:cubicBezTo>
                  <a:cubicBezTo>
                    <a:pt x="89" y="241"/>
                    <a:pt x="89" y="241"/>
                    <a:pt x="89" y="241"/>
                  </a:cubicBezTo>
                  <a:cubicBezTo>
                    <a:pt x="91" y="243"/>
                    <a:pt x="91" y="243"/>
                    <a:pt x="91" y="243"/>
                  </a:cubicBezTo>
                  <a:cubicBezTo>
                    <a:pt x="92" y="245"/>
                    <a:pt x="92" y="245"/>
                    <a:pt x="92" y="245"/>
                  </a:cubicBezTo>
                  <a:cubicBezTo>
                    <a:pt x="92" y="245"/>
                    <a:pt x="91" y="246"/>
                    <a:pt x="90" y="247"/>
                  </a:cubicBezTo>
                  <a:cubicBezTo>
                    <a:pt x="89" y="247"/>
                    <a:pt x="87" y="250"/>
                    <a:pt x="87" y="250"/>
                  </a:cubicBezTo>
                  <a:cubicBezTo>
                    <a:pt x="85" y="253"/>
                    <a:pt x="85" y="253"/>
                    <a:pt x="85" y="253"/>
                  </a:cubicBezTo>
                  <a:cubicBezTo>
                    <a:pt x="83" y="256"/>
                    <a:pt x="83" y="256"/>
                    <a:pt x="83" y="256"/>
                  </a:cubicBezTo>
                  <a:cubicBezTo>
                    <a:pt x="83" y="259"/>
                    <a:pt x="83" y="259"/>
                    <a:pt x="83" y="259"/>
                  </a:cubicBezTo>
                  <a:cubicBezTo>
                    <a:pt x="82" y="263"/>
                    <a:pt x="82" y="263"/>
                    <a:pt x="82" y="263"/>
                  </a:cubicBezTo>
                  <a:cubicBezTo>
                    <a:pt x="80" y="264"/>
                    <a:pt x="80" y="264"/>
                    <a:pt x="80" y="264"/>
                  </a:cubicBezTo>
                  <a:cubicBezTo>
                    <a:pt x="80" y="264"/>
                    <a:pt x="79" y="267"/>
                    <a:pt x="81" y="267"/>
                  </a:cubicBezTo>
                  <a:cubicBezTo>
                    <a:pt x="83" y="268"/>
                    <a:pt x="83" y="268"/>
                    <a:pt x="84" y="268"/>
                  </a:cubicBezTo>
                  <a:cubicBezTo>
                    <a:pt x="86" y="268"/>
                    <a:pt x="85" y="268"/>
                    <a:pt x="86" y="268"/>
                  </a:cubicBezTo>
                  <a:cubicBezTo>
                    <a:pt x="87" y="268"/>
                    <a:pt x="89" y="268"/>
                    <a:pt x="89" y="266"/>
                  </a:cubicBezTo>
                  <a:cubicBezTo>
                    <a:pt x="89" y="264"/>
                    <a:pt x="89" y="262"/>
                    <a:pt x="89" y="261"/>
                  </a:cubicBezTo>
                  <a:cubicBezTo>
                    <a:pt x="89" y="261"/>
                    <a:pt x="91" y="258"/>
                    <a:pt x="91" y="258"/>
                  </a:cubicBezTo>
                  <a:cubicBezTo>
                    <a:pt x="91" y="254"/>
                    <a:pt x="91" y="254"/>
                    <a:pt x="91" y="254"/>
                  </a:cubicBezTo>
                  <a:cubicBezTo>
                    <a:pt x="91" y="254"/>
                    <a:pt x="91" y="253"/>
                    <a:pt x="93" y="251"/>
                  </a:cubicBezTo>
                  <a:cubicBezTo>
                    <a:pt x="95" y="250"/>
                    <a:pt x="94" y="250"/>
                    <a:pt x="95" y="250"/>
                  </a:cubicBezTo>
                  <a:cubicBezTo>
                    <a:pt x="96" y="249"/>
                    <a:pt x="96" y="248"/>
                    <a:pt x="96" y="247"/>
                  </a:cubicBezTo>
                  <a:cubicBezTo>
                    <a:pt x="97" y="246"/>
                    <a:pt x="97" y="246"/>
                    <a:pt x="97" y="246"/>
                  </a:cubicBezTo>
                  <a:cubicBezTo>
                    <a:pt x="98" y="244"/>
                    <a:pt x="98" y="244"/>
                    <a:pt x="98" y="244"/>
                  </a:cubicBezTo>
                  <a:cubicBezTo>
                    <a:pt x="98" y="236"/>
                    <a:pt x="98" y="236"/>
                    <a:pt x="98" y="236"/>
                  </a:cubicBezTo>
                  <a:cubicBezTo>
                    <a:pt x="98" y="236"/>
                    <a:pt x="98" y="234"/>
                    <a:pt x="99" y="234"/>
                  </a:cubicBezTo>
                  <a:cubicBezTo>
                    <a:pt x="100" y="234"/>
                    <a:pt x="101" y="234"/>
                    <a:pt x="101" y="234"/>
                  </a:cubicBezTo>
                  <a:cubicBezTo>
                    <a:pt x="101" y="234"/>
                    <a:pt x="101" y="235"/>
                    <a:pt x="101" y="237"/>
                  </a:cubicBezTo>
                  <a:cubicBezTo>
                    <a:pt x="100" y="239"/>
                    <a:pt x="101" y="242"/>
                    <a:pt x="101" y="242"/>
                  </a:cubicBezTo>
                  <a:cubicBezTo>
                    <a:pt x="108" y="248"/>
                    <a:pt x="108" y="248"/>
                    <a:pt x="108" y="248"/>
                  </a:cubicBezTo>
                  <a:cubicBezTo>
                    <a:pt x="108" y="248"/>
                    <a:pt x="111" y="253"/>
                    <a:pt x="111" y="254"/>
                  </a:cubicBezTo>
                  <a:cubicBezTo>
                    <a:pt x="111" y="254"/>
                    <a:pt x="116" y="258"/>
                    <a:pt x="116" y="258"/>
                  </a:cubicBezTo>
                  <a:cubicBezTo>
                    <a:pt x="116" y="258"/>
                    <a:pt x="117" y="259"/>
                    <a:pt x="116" y="260"/>
                  </a:cubicBezTo>
                  <a:cubicBezTo>
                    <a:pt x="116" y="261"/>
                    <a:pt x="117" y="262"/>
                    <a:pt x="117" y="263"/>
                  </a:cubicBezTo>
                  <a:cubicBezTo>
                    <a:pt x="116" y="264"/>
                    <a:pt x="115" y="267"/>
                    <a:pt x="115" y="267"/>
                  </a:cubicBezTo>
                  <a:cubicBezTo>
                    <a:pt x="113" y="268"/>
                    <a:pt x="113" y="268"/>
                    <a:pt x="113" y="268"/>
                  </a:cubicBezTo>
                  <a:cubicBezTo>
                    <a:pt x="110" y="271"/>
                    <a:pt x="110" y="271"/>
                    <a:pt x="110" y="271"/>
                  </a:cubicBezTo>
                  <a:cubicBezTo>
                    <a:pt x="109" y="275"/>
                    <a:pt x="109" y="275"/>
                    <a:pt x="109" y="275"/>
                  </a:cubicBezTo>
                  <a:cubicBezTo>
                    <a:pt x="107" y="278"/>
                    <a:pt x="107" y="278"/>
                    <a:pt x="107" y="278"/>
                  </a:cubicBezTo>
                  <a:cubicBezTo>
                    <a:pt x="103" y="280"/>
                    <a:pt x="103" y="280"/>
                    <a:pt x="103" y="280"/>
                  </a:cubicBezTo>
                  <a:cubicBezTo>
                    <a:pt x="98" y="285"/>
                    <a:pt x="98" y="285"/>
                    <a:pt x="98" y="285"/>
                  </a:cubicBezTo>
                  <a:cubicBezTo>
                    <a:pt x="96" y="289"/>
                    <a:pt x="96" y="289"/>
                    <a:pt x="96" y="289"/>
                  </a:cubicBezTo>
                  <a:cubicBezTo>
                    <a:pt x="93" y="293"/>
                    <a:pt x="93" y="293"/>
                    <a:pt x="93" y="293"/>
                  </a:cubicBezTo>
                  <a:cubicBezTo>
                    <a:pt x="93" y="296"/>
                    <a:pt x="93" y="296"/>
                    <a:pt x="93" y="296"/>
                  </a:cubicBezTo>
                  <a:cubicBezTo>
                    <a:pt x="93" y="296"/>
                    <a:pt x="95" y="300"/>
                    <a:pt x="96" y="300"/>
                  </a:cubicBezTo>
                  <a:cubicBezTo>
                    <a:pt x="96" y="300"/>
                    <a:pt x="97" y="301"/>
                    <a:pt x="97" y="301"/>
                  </a:cubicBezTo>
                  <a:cubicBezTo>
                    <a:pt x="98" y="306"/>
                    <a:pt x="98" y="306"/>
                    <a:pt x="98" y="306"/>
                  </a:cubicBezTo>
                  <a:cubicBezTo>
                    <a:pt x="98" y="306"/>
                    <a:pt x="98" y="309"/>
                    <a:pt x="99" y="309"/>
                  </a:cubicBezTo>
                  <a:cubicBezTo>
                    <a:pt x="100" y="308"/>
                    <a:pt x="101" y="305"/>
                    <a:pt x="101" y="305"/>
                  </a:cubicBezTo>
                  <a:cubicBezTo>
                    <a:pt x="101" y="305"/>
                    <a:pt x="99" y="303"/>
                    <a:pt x="99" y="301"/>
                  </a:cubicBezTo>
                  <a:cubicBezTo>
                    <a:pt x="99" y="299"/>
                    <a:pt x="101" y="296"/>
                    <a:pt x="101" y="296"/>
                  </a:cubicBezTo>
                  <a:cubicBezTo>
                    <a:pt x="103" y="295"/>
                    <a:pt x="103" y="295"/>
                    <a:pt x="103" y="295"/>
                  </a:cubicBezTo>
                  <a:cubicBezTo>
                    <a:pt x="103" y="295"/>
                    <a:pt x="102" y="295"/>
                    <a:pt x="103" y="296"/>
                  </a:cubicBezTo>
                  <a:cubicBezTo>
                    <a:pt x="104" y="298"/>
                    <a:pt x="104" y="297"/>
                    <a:pt x="105" y="298"/>
                  </a:cubicBezTo>
                  <a:cubicBezTo>
                    <a:pt x="105" y="299"/>
                    <a:pt x="108" y="302"/>
                    <a:pt x="108" y="302"/>
                  </a:cubicBezTo>
                  <a:cubicBezTo>
                    <a:pt x="108" y="302"/>
                    <a:pt x="111" y="305"/>
                    <a:pt x="112" y="306"/>
                  </a:cubicBezTo>
                  <a:cubicBezTo>
                    <a:pt x="113" y="307"/>
                    <a:pt x="114" y="309"/>
                    <a:pt x="115" y="309"/>
                  </a:cubicBezTo>
                  <a:cubicBezTo>
                    <a:pt x="116" y="308"/>
                    <a:pt x="117" y="309"/>
                    <a:pt x="117" y="307"/>
                  </a:cubicBezTo>
                  <a:cubicBezTo>
                    <a:pt x="117" y="305"/>
                    <a:pt x="118" y="305"/>
                    <a:pt x="118" y="303"/>
                  </a:cubicBezTo>
                  <a:cubicBezTo>
                    <a:pt x="117" y="302"/>
                    <a:pt x="117" y="299"/>
                    <a:pt x="117" y="299"/>
                  </a:cubicBezTo>
                  <a:cubicBezTo>
                    <a:pt x="117" y="299"/>
                    <a:pt x="117" y="298"/>
                    <a:pt x="118" y="298"/>
                  </a:cubicBezTo>
                  <a:cubicBezTo>
                    <a:pt x="120" y="298"/>
                    <a:pt x="120" y="300"/>
                    <a:pt x="120" y="300"/>
                  </a:cubicBezTo>
                  <a:cubicBezTo>
                    <a:pt x="120" y="300"/>
                    <a:pt x="121" y="303"/>
                    <a:pt x="122" y="304"/>
                  </a:cubicBezTo>
                  <a:cubicBezTo>
                    <a:pt x="123" y="304"/>
                    <a:pt x="124" y="304"/>
                    <a:pt x="125" y="305"/>
                  </a:cubicBezTo>
                  <a:cubicBezTo>
                    <a:pt x="126" y="307"/>
                    <a:pt x="131" y="308"/>
                    <a:pt x="131" y="308"/>
                  </a:cubicBezTo>
                  <a:cubicBezTo>
                    <a:pt x="131" y="308"/>
                    <a:pt x="132" y="307"/>
                    <a:pt x="133" y="306"/>
                  </a:cubicBezTo>
                  <a:cubicBezTo>
                    <a:pt x="133" y="305"/>
                    <a:pt x="135" y="305"/>
                    <a:pt x="135" y="305"/>
                  </a:cubicBezTo>
                  <a:cubicBezTo>
                    <a:pt x="135" y="305"/>
                    <a:pt x="134" y="303"/>
                    <a:pt x="137" y="304"/>
                  </a:cubicBezTo>
                  <a:cubicBezTo>
                    <a:pt x="139" y="304"/>
                    <a:pt x="140" y="305"/>
                    <a:pt x="140" y="304"/>
                  </a:cubicBezTo>
                  <a:cubicBezTo>
                    <a:pt x="141" y="303"/>
                    <a:pt x="143" y="299"/>
                    <a:pt x="143" y="299"/>
                  </a:cubicBezTo>
                  <a:cubicBezTo>
                    <a:pt x="143" y="299"/>
                    <a:pt x="142" y="296"/>
                    <a:pt x="145" y="297"/>
                  </a:cubicBezTo>
                  <a:cubicBezTo>
                    <a:pt x="147" y="299"/>
                    <a:pt x="158" y="301"/>
                    <a:pt x="158" y="301"/>
                  </a:cubicBezTo>
                  <a:cubicBezTo>
                    <a:pt x="157" y="303"/>
                    <a:pt x="157" y="303"/>
                    <a:pt x="157" y="303"/>
                  </a:cubicBezTo>
                  <a:cubicBezTo>
                    <a:pt x="153" y="302"/>
                    <a:pt x="153" y="302"/>
                    <a:pt x="153" y="302"/>
                  </a:cubicBezTo>
                  <a:cubicBezTo>
                    <a:pt x="150" y="303"/>
                    <a:pt x="150" y="303"/>
                    <a:pt x="150" y="303"/>
                  </a:cubicBezTo>
                  <a:cubicBezTo>
                    <a:pt x="150" y="303"/>
                    <a:pt x="149" y="303"/>
                    <a:pt x="148" y="305"/>
                  </a:cubicBezTo>
                  <a:cubicBezTo>
                    <a:pt x="148" y="306"/>
                    <a:pt x="148" y="307"/>
                    <a:pt x="147" y="308"/>
                  </a:cubicBezTo>
                  <a:cubicBezTo>
                    <a:pt x="147" y="309"/>
                    <a:pt x="146" y="310"/>
                    <a:pt x="145" y="310"/>
                  </a:cubicBezTo>
                  <a:cubicBezTo>
                    <a:pt x="145" y="311"/>
                    <a:pt x="141" y="314"/>
                    <a:pt x="141" y="314"/>
                  </a:cubicBezTo>
                  <a:cubicBezTo>
                    <a:pt x="139" y="317"/>
                    <a:pt x="139" y="317"/>
                    <a:pt x="139" y="317"/>
                  </a:cubicBezTo>
                  <a:cubicBezTo>
                    <a:pt x="137" y="322"/>
                    <a:pt x="137" y="322"/>
                    <a:pt x="137" y="322"/>
                  </a:cubicBezTo>
                  <a:cubicBezTo>
                    <a:pt x="137" y="322"/>
                    <a:pt x="137" y="326"/>
                    <a:pt x="138" y="326"/>
                  </a:cubicBezTo>
                  <a:cubicBezTo>
                    <a:pt x="139" y="327"/>
                    <a:pt x="141" y="330"/>
                    <a:pt x="141" y="330"/>
                  </a:cubicBezTo>
                  <a:cubicBezTo>
                    <a:pt x="141" y="330"/>
                    <a:pt x="141" y="332"/>
                    <a:pt x="141" y="333"/>
                  </a:cubicBezTo>
                  <a:cubicBezTo>
                    <a:pt x="141" y="334"/>
                    <a:pt x="141" y="335"/>
                    <a:pt x="142" y="337"/>
                  </a:cubicBezTo>
                  <a:cubicBezTo>
                    <a:pt x="143" y="338"/>
                    <a:pt x="144" y="342"/>
                    <a:pt x="144" y="342"/>
                  </a:cubicBezTo>
                  <a:cubicBezTo>
                    <a:pt x="145" y="342"/>
                    <a:pt x="145" y="342"/>
                    <a:pt x="145" y="342"/>
                  </a:cubicBezTo>
                  <a:cubicBezTo>
                    <a:pt x="145" y="345"/>
                    <a:pt x="145" y="345"/>
                    <a:pt x="145" y="345"/>
                  </a:cubicBezTo>
                  <a:cubicBezTo>
                    <a:pt x="145" y="345"/>
                    <a:pt x="145" y="348"/>
                    <a:pt x="146" y="348"/>
                  </a:cubicBezTo>
                  <a:cubicBezTo>
                    <a:pt x="148" y="348"/>
                    <a:pt x="151" y="346"/>
                    <a:pt x="151" y="346"/>
                  </a:cubicBezTo>
                  <a:cubicBezTo>
                    <a:pt x="159" y="344"/>
                    <a:pt x="159" y="344"/>
                    <a:pt x="159" y="344"/>
                  </a:cubicBezTo>
                  <a:cubicBezTo>
                    <a:pt x="159" y="344"/>
                    <a:pt x="158" y="348"/>
                    <a:pt x="158" y="349"/>
                  </a:cubicBezTo>
                  <a:cubicBezTo>
                    <a:pt x="158" y="350"/>
                    <a:pt x="156" y="350"/>
                    <a:pt x="155" y="351"/>
                  </a:cubicBezTo>
                  <a:cubicBezTo>
                    <a:pt x="155" y="352"/>
                    <a:pt x="155" y="353"/>
                    <a:pt x="155" y="353"/>
                  </a:cubicBezTo>
                  <a:cubicBezTo>
                    <a:pt x="155" y="353"/>
                    <a:pt x="154" y="356"/>
                    <a:pt x="153" y="356"/>
                  </a:cubicBezTo>
                  <a:cubicBezTo>
                    <a:pt x="151" y="356"/>
                    <a:pt x="149" y="357"/>
                    <a:pt x="149" y="357"/>
                  </a:cubicBezTo>
                  <a:cubicBezTo>
                    <a:pt x="149" y="357"/>
                    <a:pt x="148" y="355"/>
                    <a:pt x="148" y="358"/>
                  </a:cubicBezTo>
                  <a:cubicBezTo>
                    <a:pt x="147" y="360"/>
                    <a:pt x="146" y="362"/>
                    <a:pt x="146" y="363"/>
                  </a:cubicBezTo>
                  <a:cubicBezTo>
                    <a:pt x="146" y="364"/>
                    <a:pt x="144" y="365"/>
                    <a:pt x="147" y="366"/>
                  </a:cubicBezTo>
                  <a:cubicBezTo>
                    <a:pt x="149" y="366"/>
                    <a:pt x="149" y="369"/>
                    <a:pt x="149" y="369"/>
                  </a:cubicBezTo>
                  <a:cubicBezTo>
                    <a:pt x="149" y="369"/>
                    <a:pt x="147" y="371"/>
                    <a:pt x="146" y="372"/>
                  </a:cubicBezTo>
                  <a:cubicBezTo>
                    <a:pt x="145" y="373"/>
                    <a:pt x="144" y="372"/>
                    <a:pt x="144" y="373"/>
                  </a:cubicBezTo>
                  <a:cubicBezTo>
                    <a:pt x="144" y="374"/>
                    <a:pt x="146" y="379"/>
                    <a:pt x="146" y="379"/>
                  </a:cubicBezTo>
                  <a:cubicBezTo>
                    <a:pt x="146" y="379"/>
                    <a:pt x="146" y="382"/>
                    <a:pt x="144" y="382"/>
                  </a:cubicBezTo>
                  <a:cubicBezTo>
                    <a:pt x="142" y="382"/>
                    <a:pt x="142" y="382"/>
                    <a:pt x="141" y="382"/>
                  </a:cubicBezTo>
                  <a:cubicBezTo>
                    <a:pt x="140" y="382"/>
                    <a:pt x="139" y="382"/>
                    <a:pt x="139" y="382"/>
                  </a:cubicBezTo>
                  <a:cubicBezTo>
                    <a:pt x="139" y="382"/>
                    <a:pt x="140" y="383"/>
                    <a:pt x="140" y="385"/>
                  </a:cubicBezTo>
                  <a:cubicBezTo>
                    <a:pt x="140" y="387"/>
                    <a:pt x="140" y="389"/>
                    <a:pt x="140" y="389"/>
                  </a:cubicBezTo>
                  <a:cubicBezTo>
                    <a:pt x="137" y="388"/>
                    <a:pt x="137" y="388"/>
                    <a:pt x="137" y="388"/>
                  </a:cubicBezTo>
                  <a:cubicBezTo>
                    <a:pt x="134" y="385"/>
                    <a:pt x="134" y="385"/>
                    <a:pt x="134" y="385"/>
                  </a:cubicBezTo>
                  <a:cubicBezTo>
                    <a:pt x="134" y="385"/>
                    <a:pt x="131" y="385"/>
                    <a:pt x="130" y="385"/>
                  </a:cubicBezTo>
                  <a:cubicBezTo>
                    <a:pt x="129" y="386"/>
                    <a:pt x="126" y="386"/>
                    <a:pt x="126" y="386"/>
                  </a:cubicBezTo>
                  <a:cubicBezTo>
                    <a:pt x="126" y="386"/>
                    <a:pt x="121" y="384"/>
                    <a:pt x="120" y="383"/>
                  </a:cubicBezTo>
                  <a:cubicBezTo>
                    <a:pt x="120" y="382"/>
                    <a:pt x="120" y="382"/>
                    <a:pt x="119" y="383"/>
                  </a:cubicBezTo>
                  <a:cubicBezTo>
                    <a:pt x="119" y="383"/>
                    <a:pt x="120" y="383"/>
                    <a:pt x="119" y="383"/>
                  </a:cubicBezTo>
                  <a:cubicBezTo>
                    <a:pt x="118" y="384"/>
                    <a:pt x="120" y="384"/>
                    <a:pt x="116" y="384"/>
                  </a:cubicBezTo>
                  <a:cubicBezTo>
                    <a:pt x="112" y="385"/>
                    <a:pt x="108" y="386"/>
                    <a:pt x="108" y="386"/>
                  </a:cubicBezTo>
                  <a:cubicBezTo>
                    <a:pt x="108" y="386"/>
                    <a:pt x="111" y="383"/>
                    <a:pt x="110" y="382"/>
                  </a:cubicBezTo>
                  <a:cubicBezTo>
                    <a:pt x="109" y="381"/>
                    <a:pt x="110" y="382"/>
                    <a:pt x="108" y="381"/>
                  </a:cubicBezTo>
                  <a:cubicBezTo>
                    <a:pt x="107" y="380"/>
                    <a:pt x="105" y="378"/>
                    <a:pt x="105" y="377"/>
                  </a:cubicBezTo>
                  <a:cubicBezTo>
                    <a:pt x="105" y="376"/>
                    <a:pt x="105" y="374"/>
                    <a:pt x="103" y="374"/>
                  </a:cubicBezTo>
                  <a:cubicBezTo>
                    <a:pt x="102" y="374"/>
                    <a:pt x="101" y="372"/>
                    <a:pt x="99" y="374"/>
                  </a:cubicBezTo>
                  <a:cubicBezTo>
                    <a:pt x="98" y="375"/>
                    <a:pt x="97" y="375"/>
                    <a:pt x="97" y="376"/>
                  </a:cubicBezTo>
                  <a:cubicBezTo>
                    <a:pt x="96" y="377"/>
                    <a:pt x="92" y="378"/>
                    <a:pt x="92" y="378"/>
                  </a:cubicBezTo>
                  <a:cubicBezTo>
                    <a:pt x="92" y="378"/>
                    <a:pt x="95" y="382"/>
                    <a:pt x="95" y="383"/>
                  </a:cubicBezTo>
                  <a:cubicBezTo>
                    <a:pt x="95" y="384"/>
                    <a:pt x="97" y="388"/>
                    <a:pt x="97" y="388"/>
                  </a:cubicBezTo>
                  <a:cubicBezTo>
                    <a:pt x="104" y="388"/>
                    <a:pt x="104" y="388"/>
                    <a:pt x="104" y="388"/>
                  </a:cubicBezTo>
                  <a:cubicBezTo>
                    <a:pt x="104" y="388"/>
                    <a:pt x="99" y="390"/>
                    <a:pt x="99" y="392"/>
                  </a:cubicBezTo>
                  <a:cubicBezTo>
                    <a:pt x="98" y="393"/>
                    <a:pt x="98" y="394"/>
                    <a:pt x="97" y="395"/>
                  </a:cubicBezTo>
                  <a:cubicBezTo>
                    <a:pt x="96" y="396"/>
                    <a:pt x="96" y="397"/>
                    <a:pt x="94" y="398"/>
                  </a:cubicBezTo>
                  <a:cubicBezTo>
                    <a:pt x="91" y="398"/>
                    <a:pt x="88" y="399"/>
                    <a:pt x="86" y="400"/>
                  </a:cubicBezTo>
                  <a:cubicBezTo>
                    <a:pt x="85" y="401"/>
                    <a:pt x="84" y="401"/>
                    <a:pt x="84" y="402"/>
                  </a:cubicBezTo>
                  <a:cubicBezTo>
                    <a:pt x="84" y="404"/>
                    <a:pt x="78" y="403"/>
                    <a:pt x="84" y="405"/>
                  </a:cubicBezTo>
                  <a:cubicBezTo>
                    <a:pt x="90" y="406"/>
                    <a:pt x="91" y="407"/>
                    <a:pt x="91" y="407"/>
                  </a:cubicBezTo>
                  <a:cubicBezTo>
                    <a:pt x="91" y="407"/>
                    <a:pt x="94" y="404"/>
                    <a:pt x="95" y="403"/>
                  </a:cubicBezTo>
                  <a:cubicBezTo>
                    <a:pt x="97" y="401"/>
                    <a:pt x="97" y="401"/>
                    <a:pt x="101" y="401"/>
                  </a:cubicBezTo>
                  <a:cubicBezTo>
                    <a:pt x="105" y="402"/>
                    <a:pt x="105" y="401"/>
                    <a:pt x="105" y="402"/>
                  </a:cubicBezTo>
                  <a:cubicBezTo>
                    <a:pt x="105" y="404"/>
                    <a:pt x="105" y="405"/>
                    <a:pt x="105" y="407"/>
                  </a:cubicBezTo>
                  <a:cubicBezTo>
                    <a:pt x="104" y="409"/>
                    <a:pt x="102" y="410"/>
                    <a:pt x="104" y="413"/>
                  </a:cubicBezTo>
                  <a:cubicBezTo>
                    <a:pt x="106" y="415"/>
                    <a:pt x="103" y="417"/>
                    <a:pt x="103" y="418"/>
                  </a:cubicBezTo>
                  <a:cubicBezTo>
                    <a:pt x="103" y="418"/>
                    <a:pt x="101" y="421"/>
                    <a:pt x="102" y="421"/>
                  </a:cubicBezTo>
                  <a:cubicBezTo>
                    <a:pt x="103" y="422"/>
                    <a:pt x="103" y="422"/>
                    <a:pt x="103" y="422"/>
                  </a:cubicBezTo>
                  <a:cubicBezTo>
                    <a:pt x="103" y="422"/>
                    <a:pt x="101" y="427"/>
                    <a:pt x="101" y="428"/>
                  </a:cubicBezTo>
                  <a:cubicBezTo>
                    <a:pt x="101" y="428"/>
                    <a:pt x="98" y="434"/>
                    <a:pt x="97" y="434"/>
                  </a:cubicBezTo>
                  <a:cubicBezTo>
                    <a:pt x="96" y="435"/>
                    <a:pt x="98" y="435"/>
                    <a:pt x="92" y="437"/>
                  </a:cubicBezTo>
                  <a:cubicBezTo>
                    <a:pt x="86" y="438"/>
                    <a:pt x="83" y="439"/>
                    <a:pt x="83" y="439"/>
                  </a:cubicBezTo>
                  <a:cubicBezTo>
                    <a:pt x="78" y="441"/>
                    <a:pt x="78" y="441"/>
                    <a:pt x="78" y="441"/>
                  </a:cubicBezTo>
                  <a:cubicBezTo>
                    <a:pt x="74" y="444"/>
                    <a:pt x="74" y="444"/>
                    <a:pt x="74" y="444"/>
                  </a:cubicBezTo>
                  <a:cubicBezTo>
                    <a:pt x="71" y="444"/>
                    <a:pt x="71" y="444"/>
                    <a:pt x="71" y="444"/>
                  </a:cubicBezTo>
                  <a:cubicBezTo>
                    <a:pt x="66" y="443"/>
                    <a:pt x="66" y="443"/>
                    <a:pt x="66" y="443"/>
                  </a:cubicBezTo>
                  <a:cubicBezTo>
                    <a:pt x="66" y="443"/>
                    <a:pt x="61" y="446"/>
                    <a:pt x="61" y="447"/>
                  </a:cubicBezTo>
                  <a:cubicBezTo>
                    <a:pt x="61" y="447"/>
                    <a:pt x="58" y="448"/>
                    <a:pt x="57" y="449"/>
                  </a:cubicBezTo>
                  <a:cubicBezTo>
                    <a:pt x="57" y="450"/>
                    <a:pt x="62" y="452"/>
                    <a:pt x="62" y="452"/>
                  </a:cubicBezTo>
                  <a:cubicBezTo>
                    <a:pt x="63" y="455"/>
                    <a:pt x="63" y="455"/>
                    <a:pt x="63" y="455"/>
                  </a:cubicBezTo>
                  <a:cubicBezTo>
                    <a:pt x="61" y="455"/>
                    <a:pt x="61" y="455"/>
                    <a:pt x="61" y="455"/>
                  </a:cubicBezTo>
                  <a:cubicBezTo>
                    <a:pt x="57" y="456"/>
                    <a:pt x="57" y="456"/>
                    <a:pt x="57" y="456"/>
                  </a:cubicBezTo>
                  <a:cubicBezTo>
                    <a:pt x="57" y="458"/>
                    <a:pt x="57" y="458"/>
                    <a:pt x="57" y="458"/>
                  </a:cubicBezTo>
                  <a:cubicBezTo>
                    <a:pt x="59" y="459"/>
                    <a:pt x="59" y="459"/>
                    <a:pt x="59" y="459"/>
                  </a:cubicBezTo>
                  <a:cubicBezTo>
                    <a:pt x="59" y="459"/>
                    <a:pt x="60" y="460"/>
                    <a:pt x="61" y="460"/>
                  </a:cubicBezTo>
                  <a:cubicBezTo>
                    <a:pt x="63" y="460"/>
                    <a:pt x="67" y="458"/>
                    <a:pt x="67" y="458"/>
                  </a:cubicBezTo>
                  <a:cubicBezTo>
                    <a:pt x="62" y="461"/>
                    <a:pt x="62" y="461"/>
                    <a:pt x="62" y="461"/>
                  </a:cubicBezTo>
                  <a:cubicBezTo>
                    <a:pt x="61" y="464"/>
                    <a:pt x="61" y="464"/>
                    <a:pt x="61" y="464"/>
                  </a:cubicBezTo>
                  <a:cubicBezTo>
                    <a:pt x="61" y="464"/>
                    <a:pt x="60" y="466"/>
                    <a:pt x="62" y="466"/>
                  </a:cubicBezTo>
                  <a:cubicBezTo>
                    <a:pt x="64" y="466"/>
                    <a:pt x="66" y="466"/>
                    <a:pt x="66" y="466"/>
                  </a:cubicBezTo>
                  <a:cubicBezTo>
                    <a:pt x="66" y="466"/>
                    <a:pt x="67" y="464"/>
                    <a:pt x="69" y="464"/>
                  </a:cubicBezTo>
                  <a:cubicBezTo>
                    <a:pt x="72" y="465"/>
                    <a:pt x="72" y="465"/>
                    <a:pt x="72" y="465"/>
                  </a:cubicBezTo>
                  <a:cubicBezTo>
                    <a:pt x="72" y="465"/>
                    <a:pt x="73" y="462"/>
                    <a:pt x="74" y="462"/>
                  </a:cubicBezTo>
                  <a:cubicBezTo>
                    <a:pt x="74" y="462"/>
                    <a:pt x="73" y="462"/>
                    <a:pt x="76" y="462"/>
                  </a:cubicBezTo>
                  <a:cubicBezTo>
                    <a:pt x="78" y="463"/>
                    <a:pt x="85" y="462"/>
                    <a:pt x="85" y="462"/>
                  </a:cubicBezTo>
                  <a:cubicBezTo>
                    <a:pt x="85" y="462"/>
                    <a:pt x="86" y="462"/>
                    <a:pt x="86" y="463"/>
                  </a:cubicBezTo>
                  <a:cubicBezTo>
                    <a:pt x="86" y="465"/>
                    <a:pt x="88" y="465"/>
                    <a:pt x="89" y="467"/>
                  </a:cubicBezTo>
                  <a:cubicBezTo>
                    <a:pt x="91" y="468"/>
                    <a:pt x="95" y="469"/>
                    <a:pt x="95" y="469"/>
                  </a:cubicBezTo>
                  <a:cubicBezTo>
                    <a:pt x="92" y="470"/>
                    <a:pt x="92" y="470"/>
                    <a:pt x="92" y="470"/>
                  </a:cubicBezTo>
                  <a:cubicBezTo>
                    <a:pt x="88" y="469"/>
                    <a:pt x="88" y="469"/>
                    <a:pt x="88" y="469"/>
                  </a:cubicBezTo>
                  <a:cubicBezTo>
                    <a:pt x="88" y="469"/>
                    <a:pt x="86" y="468"/>
                    <a:pt x="86" y="469"/>
                  </a:cubicBezTo>
                  <a:cubicBezTo>
                    <a:pt x="86" y="471"/>
                    <a:pt x="85" y="474"/>
                    <a:pt x="85" y="474"/>
                  </a:cubicBezTo>
                  <a:cubicBezTo>
                    <a:pt x="86" y="474"/>
                    <a:pt x="91" y="475"/>
                    <a:pt x="91" y="475"/>
                  </a:cubicBezTo>
                  <a:cubicBezTo>
                    <a:pt x="96" y="475"/>
                    <a:pt x="96" y="475"/>
                    <a:pt x="96" y="475"/>
                  </a:cubicBezTo>
                  <a:cubicBezTo>
                    <a:pt x="98" y="474"/>
                    <a:pt x="98" y="474"/>
                    <a:pt x="98" y="474"/>
                  </a:cubicBezTo>
                  <a:cubicBezTo>
                    <a:pt x="101" y="472"/>
                    <a:pt x="101" y="472"/>
                    <a:pt x="101" y="472"/>
                  </a:cubicBezTo>
                  <a:cubicBezTo>
                    <a:pt x="101" y="472"/>
                    <a:pt x="102" y="474"/>
                    <a:pt x="101" y="474"/>
                  </a:cubicBezTo>
                  <a:cubicBezTo>
                    <a:pt x="101" y="475"/>
                    <a:pt x="102" y="477"/>
                    <a:pt x="102" y="477"/>
                  </a:cubicBezTo>
                  <a:cubicBezTo>
                    <a:pt x="102" y="477"/>
                    <a:pt x="102" y="480"/>
                    <a:pt x="103" y="480"/>
                  </a:cubicBezTo>
                  <a:cubicBezTo>
                    <a:pt x="104" y="480"/>
                    <a:pt x="106" y="483"/>
                    <a:pt x="106" y="483"/>
                  </a:cubicBezTo>
                  <a:cubicBezTo>
                    <a:pt x="108" y="486"/>
                    <a:pt x="108" y="486"/>
                    <a:pt x="108" y="486"/>
                  </a:cubicBezTo>
                  <a:cubicBezTo>
                    <a:pt x="112" y="487"/>
                    <a:pt x="112" y="487"/>
                    <a:pt x="112" y="487"/>
                  </a:cubicBezTo>
                  <a:cubicBezTo>
                    <a:pt x="112" y="487"/>
                    <a:pt x="115" y="487"/>
                    <a:pt x="116" y="487"/>
                  </a:cubicBezTo>
                  <a:cubicBezTo>
                    <a:pt x="117" y="488"/>
                    <a:pt x="119" y="489"/>
                    <a:pt x="119" y="488"/>
                  </a:cubicBezTo>
                  <a:cubicBezTo>
                    <a:pt x="120" y="487"/>
                    <a:pt x="122" y="485"/>
                    <a:pt x="122" y="485"/>
                  </a:cubicBezTo>
                  <a:cubicBezTo>
                    <a:pt x="126" y="482"/>
                    <a:pt x="126" y="482"/>
                    <a:pt x="126" y="482"/>
                  </a:cubicBezTo>
                  <a:cubicBezTo>
                    <a:pt x="126" y="482"/>
                    <a:pt x="128" y="482"/>
                    <a:pt x="130" y="482"/>
                  </a:cubicBezTo>
                  <a:cubicBezTo>
                    <a:pt x="131" y="482"/>
                    <a:pt x="138" y="481"/>
                    <a:pt x="138" y="481"/>
                  </a:cubicBezTo>
                  <a:cubicBezTo>
                    <a:pt x="138" y="481"/>
                    <a:pt x="139" y="479"/>
                    <a:pt x="141" y="478"/>
                  </a:cubicBezTo>
                  <a:cubicBezTo>
                    <a:pt x="142" y="477"/>
                    <a:pt x="146" y="475"/>
                    <a:pt x="146" y="475"/>
                  </a:cubicBezTo>
                  <a:cubicBezTo>
                    <a:pt x="153" y="473"/>
                    <a:pt x="153" y="473"/>
                    <a:pt x="153" y="473"/>
                  </a:cubicBezTo>
                  <a:cubicBezTo>
                    <a:pt x="147" y="475"/>
                    <a:pt x="147" y="475"/>
                    <a:pt x="147" y="475"/>
                  </a:cubicBezTo>
                  <a:cubicBezTo>
                    <a:pt x="145" y="477"/>
                    <a:pt x="145" y="477"/>
                    <a:pt x="145" y="477"/>
                  </a:cubicBezTo>
                  <a:cubicBezTo>
                    <a:pt x="141" y="480"/>
                    <a:pt x="141" y="480"/>
                    <a:pt x="141" y="480"/>
                  </a:cubicBezTo>
                  <a:cubicBezTo>
                    <a:pt x="139" y="482"/>
                    <a:pt x="139" y="482"/>
                    <a:pt x="139" y="482"/>
                  </a:cubicBezTo>
                  <a:cubicBezTo>
                    <a:pt x="139" y="482"/>
                    <a:pt x="137" y="483"/>
                    <a:pt x="136" y="484"/>
                  </a:cubicBezTo>
                  <a:cubicBezTo>
                    <a:pt x="136" y="484"/>
                    <a:pt x="133" y="489"/>
                    <a:pt x="133" y="489"/>
                  </a:cubicBezTo>
                  <a:cubicBezTo>
                    <a:pt x="130" y="490"/>
                    <a:pt x="130" y="490"/>
                    <a:pt x="130" y="490"/>
                  </a:cubicBezTo>
                  <a:cubicBezTo>
                    <a:pt x="130" y="490"/>
                    <a:pt x="127" y="492"/>
                    <a:pt x="126" y="494"/>
                  </a:cubicBezTo>
                  <a:cubicBezTo>
                    <a:pt x="125" y="495"/>
                    <a:pt x="124" y="496"/>
                    <a:pt x="124" y="496"/>
                  </a:cubicBezTo>
                  <a:cubicBezTo>
                    <a:pt x="124" y="496"/>
                    <a:pt x="125" y="498"/>
                    <a:pt x="120" y="498"/>
                  </a:cubicBezTo>
                  <a:cubicBezTo>
                    <a:pt x="115" y="497"/>
                    <a:pt x="111" y="496"/>
                    <a:pt x="111" y="496"/>
                  </a:cubicBezTo>
                  <a:cubicBezTo>
                    <a:pt x="111" y="496"/>
                    <a:pt x="106" y="495"/>
                    <a:pt x="105" y="495"/>
                  </a:cubicBezTo>
                  <a:cubicBezTo>
                    <a:pt x="104" y="494"/>
                    <a:pt x="104" y="494"/>
                    <a:pt x="101" y="494"/>
                  </a:cubicBezTo>
                  <a:cubicBezTo>
                    <a:pt x="99" y="494"/>
                    <a:pt x="89" y="491"/>
                    <a:pt x="89" y="491"/>
                  </a:cubicBezTo>
                  <a:cubicBezTo>
                    <a:pt x="89" y="491"/>
                    <a:pt x="87" y="491"/>
                    <a:pt x="86" y="492"/>
                  </a:cubicBezTo>
                  <a:cubicBezTo>
                    <a:pt x="85" y="493"/>
                    <a:pt x="83" y="493"/>
                    <a:pt x="83" y="494"/>
                  </a:cubicBezTo>
                  <a:cubicBezTo>
                    <a:pt x="83" y="496"/>
                    <a:pt x="83" y="497"/>
                    <a:pt x="83" y="497"/>
                  </a:cubicBezTo>
                  <a:cubicBezTo>
                    <a:pt x="82" y="500"/>
                    <a:pt x="82" y="500"/>
                    <a:pt x="82" y="500"/>
                  </a:cubicBezTo>
                  <a:cubicBezTo>
                    <a:pt x="78" y="501"/>
                    <a:pt x="78" y="501"/>
                    <a:pt x="78" y="501"/>
                  </a:cubicBezTo>
                  <a:cubicBezTo>
                    <a:pt x="73" y="501"/>
                    <a:pt x="73" y="501"/>
                    <a:pt x="73" y="501"/>
                  </a:cubicBezTo>
                  <a:close/>
                  <a:moveTo>
                    <a:pt x="43" y="266"/>
                  </a:moveTo>
                  <a:cubicBezTo>
                    <a:pt x="43" y="266"/>
                    <a:pt x="43" y="266"/>
                    <a:pt x="43" y="266"/>
                  </a:cubicBezTo>
                  <a:cubicBezTo>
                    <a:pt x="44" y="266"/>
                    <a:pt x="50" y="266"/>
                    <a:pt x="50" y="266"/>
                  </a:cubicBezTo>
                  <a:cubicBezTo>
                    <a:pt x="54" y="266"/>
                    <a:pt x="54" y="266"/>
                    <a:pt x="54" y="266"/>
                  </a:cubicBezTo>
                  <a:cubicBezTo>
                    <a:pt x="54" y="266"/>
                    <a:pt x="59" y="266"/>
                    <a:pt x="60" y="266"/>
                  </a:cubicBezTo>
                  <a:cubicBezTo>
                    <a:pt x="61" y="266"/>
                    <a:pt x="62" y="267"/>
                    <a:pt x="62" y="267"/>
                  </a:cubicBezTo>
                  <a:cubicBezTo>
                    <a:pt x="62" y="267"/>
                    <a:pt x="64" y="265"/>
                    <a:pt x="65" y="266"/>
                  </a:cubicBezTo>
                  <a:cubicBezTo>
                    <a:pt x="66" y="266"/>
                    <a:pt x="68" y="269"/>
                    <a:pt x="68" y="269"/>
                  </a:cubicBezTo>
                  <a:cubicBezTo>
                    <a:pt x="70" y="274"/>
                    <a:pt x="70" y="274"/>
                    <a:pt x="70" y="274"/>
                  </a:cubicBezTo>
                  <a:cubicBezTo>
                    <a:pt x="71" y="280"/>
                    <a:pt x="71" y="280"/>
                    <a:pt x="71" y="280"/>
                  </a:cubicBezTo>
                  <a:cubicBezTo>
                    <a:pt x="72" y="285"/>
                    <a:pt x="72" y="285"/>
                    <a:pt x="72" y="285"/>
                  </a:cubicBezTo>
                  <a:cubicBezTo>
                    <a:pt x="76" y="290"/>
                    <a:pt x="76" y="290"/>
                    <a:pt x="76" y="290"/>
                  </a:cubicBezTo>
                  <a:cubicBezTo>
                    <a:pt x="74" y="293"/>
                    <a:pt x="74" y="293"/>
                    <a:pt x="74" y="293"/>
                  </a:cubicBezTo>
                  <a:cubicBezTo>
                    <a:pt x="74" y="293"/>
                    <a:pt x="74" y="297"/>
                    <a:pt x="74" y="297"/>
                  </a:cubicBezTo>
                  <a:cubicBezTo>
                    <a:pt x="73" y="297"/>
                    <a:pt x="70" y="298"/>
                    <a:pt x="70" y="298"/>
                  </a:cubicBezTo>
                  <a:cubicBezTo>
                    <a:pt x="69" y="299"/>
                    <a:pt x="68" y="302"/>
                    <a:pt x="68" y="302"/>
                  </a:cubicBezTo>
                  <a:cubicBezTo>
                    <a:pt x="68" y="302"/>
                    <a:pt x="72" y="298"/>
                    <a:pt x="73" y="299"/>
                  </a:cubicBezTo>
                  <a:cubicBezTo>
                    <a:pt x="74" y="299"/>
                    <a:pt x="77" y="299"/>
                    <a:pt x="77" y="299"/>
                  </a:cubicBezTo>
                  <a:cubicBezTo>
                    <a:pt x="79" y="301"/>
                    <a:pt x="79" y="301"/>
                    <a:pt x="79" y="301"/>
                  </a:cubicBezTo>
                  <a:cubicBezTo>
                    <a:pt x="81" y="305"/>
                    <a:pt x="81" y="305"/>
                    <a:pt x="81" y="305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4"/>
                    <a:pt x="80" y="314"/>
                  </a:cubicBezTo>
                  <a:cubicBezTo>
                    <a:pt x="80" y="315"/>
                    <a:pt x="79" y="316"/>
                    <a:pt x="78" y="316"/>
                  </a:cubicBezTo>
                  <a:cubicBezTo>
                    <a:pt x="77" y="316"/>
                    <a:pt x="76" y="316"/>
                    <a:pt x="77" y="314"/>
                  </a:cubicBezTo>
                  <a:cubicBezTo>
                    <a:pt x="77" y="312"/>
                    <a:pt x="78" y="310"/>
                    <a:pt x="78" y="310"/>
                  </a:cubicBezTo>
                  <a:cubicBezTo>
                    <a:pt x="78" y="309"/>
                    <a:pt x="79" y="305"/>
                    <a:pt x="78" y="305"/>
                  </a:cubicBezTo>
                  <a:cubicBezTo>
                    <a:pt x="76" y="305"/>
                    <a:pt x="75" y="303"/>
                    <a:pt x="75" y="305"/>
                  </a:cubicBezTo>
                  <a:cubicBezTo>
                    <a:pt x="74" y="306"/>
                    <a:pt x="75" y="310"/>
                    <a:pt x="75" y="310"/>
                  </a:cubicBezTo>
                  <a:cubicBezTo>
                    <a:pt x="75" y="310"/>
                    <a:pt x="76" y="311"/>
                    <a:pt x="76" y="312"/>
                  </a:cubicBezTo>
                  <a:cubicBezTo>
                    <a:pt x="75" y="313"/>
                    <a:pt x="75" y="312"/>
                    <a:pt x="74" y="314"/>
                  </a:cubicBezTo>
                  <a:cubicBezTo>
                    <a:pt x="72" y="315"/>
                    <a:pt x="75" y="316"/>
                    <a:pt x="75" y="316"/>
                  </a:cubicBezTo>
                  <a:cubicBezTo>
                    <a:pt x="76" y="318"/>
                    <a:pt x="76" y="318"/>
                    <a:pt x="76" y="318"/>
                  </a:cubicBezTo>
                  <a:cubicBezTo>
                    <a:pt x="76" y="318"/>
                    <a:pt x="76" y="321"/>
                    <a:pt x="75" y="321"/>
                  </a:cubicBezTo>
                  <a:cubicBezTo>
                    <a:pt x="74" y="322"/>
                    <a:pt x="74" y="323"/>
                    <a:pt x="70" y="321"/>
                  </a:cubicBezTo>
                  <a:cubicBezTo>
                    <a:pt x="66" y="320"/>
                    <a:pt x="65" y="319"/>
                    <a:pt x="65" y="319"/>
                  </a:cubicBezTo>
                  <a:cubicBezTo>
                    <a:pt x="64" y="324"/>
                    <a:pt x="64" y="324"/>
                    <a:pt x="64" y="324"/>
                  </a:cubicBezTo>
                  <a:cubicBezTo>
                    <a:pt x="62" y="328"/>
                    <a:pt x="62" y="328"/>
                    <a:pt x="62" y="328"/>
                  </a:cubicBezTo>
                  <a:cubicBezTo>
                    <a:pt x="55" y="330"/>
                    <a:pt x="55" y="330"/>
                    <a:pt x="55" y="330"/>
                  </a:cubicBezTo>
                  <a:cubicBezTo>
                    <a:pt x="51" y="325"/>
                    <a:pt x="51" y="325"/>
                    <a:pt x="51" y="325"/>
                  </a:cubicBezTo>
                  <a:cubicBezTo>
                    <a:pt x="51" y="325"/>
                    <a:pt x="48" y="326"/>
                    <a:pt x="47" y="326"/>
                  </a:cubicBezTo>
                  <a:cubicBezTo>
                    <a:pt x="46" y="325"/>
                    <a:pt x="41" y="324"/>
                    <a:pt x="41" y="324"/>
                  </a:cubicBezTo>
                  <a:cubicBezTo>
                    <a:pt x="40" y="319"/>
                    <a:pt x="40" y="319"/>
                    <a:pt x="40" y="319"/>
                  </a:cubicBezTo>
                  <a:cubicBezTo>
                    <a:pt x="35" y="314"/>
                    <a:pt x="35" y="314"/>
                    <a:pt x="35" y="314"/>
                  </a:cubicBezTo>
                  <a:cubicBezTo>
                    <a:pt x="36" y="310"/>
                    <a:pt x="36" y="310"/>
                    <a:pt x="36" y="310"/>
                  </a:cubicBezTo>
                  <a:cubicBezTo>
                    <a:pt x="33" y="304"/>
                    <a:pt x="33" y="304"/>
                    <a:pt x="33" y="304"/>
                  </a:cubicBezTo>
                  <a:cubicBezTo>
                    <a:pt x="27" y="305"/>
                    <a:pt x="27" y="305"/>
                    <a:pt x="27" y="305"/>
                  </a:cubicBezTo>
                  <a:cubicBezTo>
                    <a:pt x="25" y="310"/>
                    <a:pt x="25" y="310"/>
                    <a:pt x="25" y="310"/>
                  </a:cubicBezTo>
                  <a:cubicBezTo>
                    <a:pt x="25" y="310"/>
                    <a:pt x="27" y="312"/>
                    <a:pt x="25" y="313"/>
                  </a:cubicBezTo>
                  <a:cubicBezTo>
                    <a:pt x="23" y="313"/>
                    <a:pt x="19" y="314"/>
                    <a:pt x="19" y="314"/>
                  </a:cubicBezTo>
                  <a:cubicBezTo>
                    <a:pt x="19" y="314"/>
                    <a:pt x="14" y="315"/>
                    <a:pt x="13" y="315"/>
                  </a:cubicBezTo>
                  <a:cubicBezTo>
                    <a:pt x="13" y="315"/>
                    <a:pt x="9" y="309"/>
                    <a:pt x="9" y="309"/>
                  </a:cubicBezTo>
                  <a:cubicBezTo>
                    <a:pt x="9" y="309"/>
                    <a:pt x="7" y="309"/>
                    <a:pt x="6" y="309"/>
                  </a:cubicBezTo>
                  <a:cubicBezTo>
                    <a:pt x="5" y="309"/>
                    <a:pt x="5" y="310"/>
                    <a:pt x="5" y="308"/>
                  </a:cubicBezTo>
                  <a:cubicBezTo>
                    <a:pt x="5" y="306"/>
                    <a:pt x="4" y="303"/>
                    <a:pt x="4" y="303"/>
                  </a:cubicBezTo>
                  <a:cubicBezTo>
                    <a:pt x="4" y="303"/>
                    <a:pt x="7" y="306"/>
                    <a:pt x="4" y="302"/>
                  </a:cubicBezTo>
                  <a:cubicBezTo>
                    <a:pt x="1" y="298"/>
                    <a:pt x="0" y="294"/>
                    <a:pt x="0" y="294"/>
                  </a:cubicBezTo>
                  <a:cubicBezTo>
                    <a:pt x="5" y="291"/>
                    <a:pt x="5" y="291"/>
                    <a:pt x="5" y="291"/>
                  </a:cubicBezTo>
                  <a:cubicBezTo>
                    <a:pt x="5" y="291"/>
                    <a:pt x="10" y="291"/>
                    <a:pt x="11" y="292"/>
                  </a:cubicBezTo>
                  <a:cubicBezTo>
                    <a:pt x="12" y="292"/>
                    <a:pt x="13" y="290"/>
                    <a:pt x="13" y="290"/>
                  </a:cubicBezTo>
                  <a:cubicBezTo>
                    <a:pt x="13" y="290"/>
                    <a:pt x="15" y="288"/>
                    <a:pt x="13" y="287"/>
                  </a:cubicBezTo>
                  <a:cubicBezTo>
                    <a:pt x="12" y="287"/>
                    <a:pt x="10" y="285"/>
                    <a:pt x="10" y="285"/>
                  </a:cubicBezTo>
                  <a:cubicBezTo>
                    <a:pt x="10" y="285"/>
                    <a:pt x="8" y="283"/>
                    <a:pt x="11" y="282"/>
                  </a:cubicBezTo>
                  <a:cubicBezTo>
                    <a:pt x="14" y="282"/>
                    <a:pt x="14" y="282"/>
                    <a:pt x="16" y="282"/>
                  </a:cubicBezTo>
                  <a:cubicBezTo>
                    <a:pt x="18" y="283"/>
                    <a:pt x="19" y="286"/>
                    <a:pt x="20" y="282"/>
                  </a:cubicBezTo>
                  <a:cubicBezTo>
                    <a:pt x="21" y="279"/>
                    <a:pt x="19" y="279"/>
                    <a:pt x="22" y="278"/>
                  </a:cubicBezTo>
                  <a:cubicBezTo>
                    <a:pt x="25" y="278"/>
                    <a:pt x="27" y="277"/>
                    <a:pt x="27" y="276"/>
                  </a:cubicBezTo>
                  <a:cubicBezTo>
                    <a:pt x="27" y="275"/>
                    <a:pt x="27" y="271"/>
                    <a:pt x="28" y="271"/>
                  </a:cubicBezTo>
                  <a:cubicBezTo>
                    <a:pt x="29" y="271"/>
                    <a:pt x="34" y="272"/>
                    <a:pt x="34" y="272"/>
                  </a:cubicBezTo>
                  <a:cubicBezTo>
                    <a:pt x="34" y="272"/>
                    <a:pt x="36" y="270"/>
                    <a:pt x="38" y="271"/>
                  </a:cubicBezTo>
                  <a:cubicBezTo>
                    <a:pt x="40" y="271"/>
                    <a:pt x="41" y="270"/>
                    <a:pt x="41" y="270"/>
                  </a:cubicBezTo>
                  <a:cubicBezTo>
                    <a:pt x="41" y="270"/>
                    <a:pt x="43" y="266"/>
                    <a:pt x="43" y="266"/>
                  </a:cubicBezTo>
                  <a:close/>
                  <a:moveTo>
                    <a:pt x="74" y="227"/>
                  </a:moveTo>
                  <a:cubicBezTo>
                    <a:pt x="74" y="227"/>
                    <a:pt x="74" y="227"/>
                    <a:pt x="74" y="227"/>
                  </a:cubicBezTo>
                  <a:cubicBezTo>
                    <a:pt x="74" y="227"/>
                    <a:pt x="73" y="224"/>
                    <a:pt x="74" y="224"/>
                  </a:cubicBezTo>
                  <a:cubicBezTo>
                    <a:pt x="75" y="224"/>
                    <a:pt x="78" y="223"/>
                    <a:pt x="78" y="223"/>
                  </a:cubicBezTo>
                  <a:cubicBezTo>
                    <a:pt x="78" y="223"/>
                    <a:pt x="79" y="221"/>
                    <a:pt x="79" y="222"/>
                  </a:cubicBezTo>
                  <a:cubicBezTo>
                    <a:pt x="80" y="222"/>
                    <a:pt x="80" y="224"/>
                    <a:pt x="79" y="224"/>
                  </a:cubicBezTo>
                  <a:cubicBezTo>
                    <a:pt x="79" y="224"/>
                    <a:pt x="77" y="226"/>
                    <a:pt x="77" y="226"/>
                  </a:cubicBezTo>
                  <a:cubicBezTo>
                    <a:pt x="77" y="226"/>
                    <a:pt x="75" y="227"/>
                    <a:pt x="75" y="227"/>
                  </a:cubicBezTo>
                  <a:cubicBezTo>
                    <a:pt x="74" y="227"/>
                    <a:pt x="74" y="227"/>
                    <a:pt x="74" y="227"/>
                  </a:cubicBezTo>
                  <a:close/>
                  <a:moveTo>
                    <a:pt x="87" y="248"/>
                  </a:moveTo>
                  <a:cubicBezTo>
                    <a:pt x="87" y="248"/>
                    <a:pt x="87" y="248"/>
                    <a:pt x="87" y="248"/>
                  </a:cubicBezTo>
                  <a:cubicBezTo>
                    <a:pt x="87" y="248"/>
                    <a:pt x="87" y="249"/>
                    <a:pt x="86" y="249"/>
                  </a:cubicBezTo>
                  <a:cubicBezTo>
                    <a:pt x="85" y="249"/>
                    <a:pt x="83" y="249"/>
                    <a:pt x="83" y="248"/>
                  </a:cubicBezTo>
                  <a:cubicBezTo>
                    <a:pt x="83" y="248"/>
                    <a:pt x="84" y="246"/>
                    <a:pt x="85" y="246"/>
                  </a:cubicBezTo>
                  <a:cubicBezTo>
                    <a:pt x="85" y="246"/>
                    <a:pt x="86" y="245"/>
                    <a:pt x="86" y="245"/>
                  </a:cubicBezTo>
                  <a:cubicBezTo>
                    <a:pt x="86" y="245"/>
                    <a:pt x="86" y="244"/>
                    <a:pt x="86" y="244"/>
                  </a:cubicBezTo>
                  <a:cubicBezTo>
                    <a:pt x="87" y="244"/>
                    <a:pt x="88" y="246"/>
                    <a:pt x="88" y="246"/>
                  </a:cubicBezTo>
                  <a:cubicBezTo>
                    <a:pt x="87" y="248"/>
                    <a:pt x="87" y="248"/>
                    <a:pt x="87" y="248"/>
                  </a:cubicBezTo>
                  <a:close/>
                  <a:moveTo>
                    <a:pt x="95" y="255"/>
                  </a:moveTo>
                  <a:cubicBezTo>
                    <a:pt x="95" y="255"/>
                    <a:pt x="95" y="255"/>
                    <a:pt x="95" y="255"/>
                  </a:cubicBezTo>
                  <a:cubicBezTo>
                    <a:pt x="95" y="254"/>
                    <a:pt x="97" y="252"/>
                    <a:pt x="97" y="251"/>
                  </a:cubicBezTo>
                  <a:cubicBezTo>
                    <a:pt x="98" y="251"/>
                    <a:pt x="98" y="250"/>
                    <a:pt x="98" y="250"/>
                  </a:cubicBezTo>
                  <a:cubicBezTo>
                    <a:pt x="99" y="249"/>
                    <a:pt x="100" y="249"/>
                    <a:pt x="101" y="249"/>
                  </a:cubicBezTo>
                  <a:cubicBezTo>
                    <a:pt x="103" y="250"/>
                    <a:pt x="105" y="252"/>
                    <a:pt x="104" y="252"/>
                  </a:cubicBezTo>
                  <a:cubicBezTo>
                    <a:pt x="104" y="253"/>
                    <a:pt x="103" y="252"/>
                    <a:pt x="103" y="255"/>
                  </a:cubicBezTo>
                  <a:cubicBezTo>
                    <a:pt x="103" y="258"/>
                    <a:pt x="103" y="258"/>
                    <a:pt x="103" y="259"/>
                  </a:cubicBezTo>
                  <a:cubicBezTo>
                    <a:pt x="104" y="260"/>
                    <a:pt x="103" y="263"/>
                    <a:pt x="103" y="263"/>
                  </a:cubicBezTo>
                  <a:cubicBezTo>
                    <a:pt x="103" y="263"/>
                    <a:pt x="102" y="265"/>
                    <a:pt x="101" y="265"/>
                  </a:cubicBezTo>
                  <a:cubicBezTo>
                    <a:pt x="101" y="265"/>
                    <a:pt x="101" y="265"/>
                    <a:pt x="99" y="264"/>
                  </a:cubicBezTo>
                  <a:cubicBezTo>
                    <a:pt x="98" y="264"/>
                    <a:pt x="95" y="262"/>
                    <a:pt x="95" y="262"/>
                  </a:cubicBezTo>
                  <a:cubicBezTo>
                    <a:pt x="95" y="262"/>
                    <a:pt x="95" y="257"/>
                    <a:pt x="95" y="257"/>
                  </a:cubicBezTo>
                  <a:cubicBezTo>
                    <a:pt x="95" y="256"/>
                    <a:pt x="94" y="255"/>
                    <a:pt x="94" y="255"/>
                  </a:cubicBezTo>
                  <a:cubicBezTo>
                    <a:pt x="95" y="255"/>
                    <a:pt x="95" y="255"/>
                    <a:pt x="95" y="255"/>
                  </a:cubicBezTo>
                  <a:close/>
                  <a:moveTo>
                    <a:pt x="74" y="210"/>
                  </a:moveTo>
                  <a:cubicBezTo>
                    <a:pt x="74" y="210"/>
                    <a:pt x="74" y="210"/>
                    <a:pt x="74" y="210"/>
                  </a:cubicBezTo>
                  <a:cubicBezTo>
                    <a:pt x="74" y="210"/>
                    <a:pt x="74" y="209"/>
                    <a:pt x="76" y="209"/>
                  </a:cubicBezTo>
                  <a:cubicBezTo>
                    <a:pt x="77" y="210"/>
                    <a:pt x="77" y="211"/>
                    <a:pt x="77" y="212"/>
                  </a:cubicBezTo>
                  <a:cubicBezTo>
                    <a:pt x="77" y="213"/>
                    <a:pt x="80" y="213"/>
                    <a:pt x="79" y="214"/>
                  </a:cubicBezTo>
                  <a:cubicBezTo>
                    <a:pt x="77" y="215"/>
                    <a:pt x="76" y="215"/>
                    <a:pt x="76" y="215"/>
                  </a:cubicBezTo>
                  <a:cubicBezTo>
                    <a:pt x="76" y="214"/>
                    <a:pt x="75" y="215"/>
                    <a:pt x="75" y="214"/>
                  </a:cubicBezTo>
                  <a:cubicBezTo>
                    <a:pt x="75" y="213"/>
                    <a:pt x="73" y="212"/>
                    <a:pt x="73" y="212"/>
                  </a:cubicBezTo>
                  <a:cubicBezTo>
                    <a:pt x="73" y="212"/>
                    <a:pt x="74" y="210"/>
                    <a:pt x="74" y="210"/>
                  </a:cubicBezTo>
                  <a:close/>
                  <a:moveTo>
                    <a:pt x="61" y="196"/>
                  </a:moveTo>
                  <a:cubicBezTo>
                    <a:pt x="61" y="196"/>
                    <a:pt x="61" y="196"/>
                    <a:pt x="61" y="196"/>
                  </a:cubicBezTo>
                  <a:cubicBezTo>
                    <a:pt x="63" y="197"/>
                    <a:pt x="64" y="196"/>
                    <a:pt x="64" y="197"/>
                  </a:cubicBezTo>
                  <a:cubicBezTo>
                    <a:pt x="65" y="197"/>
                    <a:pt x="66" y="198"/>
                    <a:pt x="65" y="199"/>
                  </a:cubicBezTo>
                  <a:cubicBezTo>
                    <a:pt x="63" y="200"/>
                    <a:pt x="63" y="200"/>
                    <a:pt x="61" y="200"/>
                  </a:cubicBezTo>
                  <a:cubicBezTo>
                    <a:pt x="60" y="200"/>
                    <a:pt x="62" y="200"/>
                    <a:pt x="60" y="200"/>
                  </a:cubicBezTo>
                  <a:cubicBezTo>
                    <a:pt x="58" y="200"/>
                    <a:pt x="55" y="202"/>
                    <a:pt x="57" y="199"/>
                  </a:cubicBezTo>
                  <a:cubicBezTo>
                    <a:pt x="59" y="197"/>
                    <a:pt x="61" y="196"/>
                    <a:pt x="61" y="196"/>
                  </a:cubicBezTo>
                  <a:close/>
                  <a:moveTo>
                    <a:pt x="72" y="191"/>
                  </a:moveTo>
                  <a:cubicBezTo>
                    <a:pt x="72" y="191"/>
                    <a:pt x="72" y="191"/>
                    <a:pt x="72" y="191"/>
                  </a:cubicBezTo>
                  <a:cubicBezTo>
                    <a:pt x="73" y="191"/>
                    <a:pt x="74" y="189"/>
                    <a:pt x="75" y="190"/>
                  </a:cubicBezTo>
                  <a:cubicBezTo>
                    <a:pt x="76" y="191"/>
                    <a:pt x="78" y="192"/>
                    <a:pt x="76" y="193"/>
                  </a:cubicBezTo>
                  <a:cubicBezTo>
                    <a:pt x="74" y="194"/>
                    <a:pt x="74" y="194"/>
                    <a:pt x="73" y="195"/>
                  </a:cubicBezTo>
                  <a:cubicBezTo>
                    <a:pt x="71" y="196"/>
                    <a:pt x="69" y="197"/>
                    <a:pt x="68" y="197"/>
                  </a:cubicBezTo>
                  <a:cubicBezTo>
                    <a:pt x="67" y="197"/>
                    <a:pt x="66" y="195"/>
                    <a:pt x="67" y="195"/>
                  </a:cubicBezTo>
                  <a:cubicBezTo>
                    <a:pt x="68" y="195"/>
                    <a:pt x="69" y="194"/>
                    <a:pt x="70" y="194"/>
                  </a:cubicBezTo>
                  <a:cubicBezTo>
                    <a:pt x="70" y="193"/>
                    <a:pt x="72" y="191"/>
                    <a:pt x="72" y="191"/>
                  </a:cubicBezTo>
                  <a:close/>
                  <a:moveTo>
                    <a:pt x="78" y="171"/>
                  </a:moveTo>
                  <a:cubicBezTo>
                    <a:pt x="78" y="171"/>
                    <a:pt x="78" y="171"/>
                    <a:pt x="78" y="171"/>
                  </a:cubicBezTo>
                  <a:cubicBezTo>
                    <a:pt x="78" y="171"/>
                    <a:pt x="78" y="168"/>
                    <a:pt x="79" y="169"/>
                  </a:cubicBezTo>
                  <a:cubicBezTo>
                    <a:pt x="81" y="169"/>
                    <a:pt x="81" y="169"/>
                    <a:pt x="81" y="170"/>
                  </a:cubicBezTo>
                  <a:cubicBezTo>
                    <a:pt x="81" y="171"/>
                    <a:pt x="83" y="170"/>
                    <a:pt x="81" y="171"/>
                  </a:cubicBezTo>
                  <a:cubicBezTo>
                    <a:pt x="80" y="171"/>
                    <a:pt x="78" y="171"/>
                    <a:pt x="78" y="171"/>
                  </a:cubicBezTo>
                  <a:close/>
                  <a:moveTo>
                    <a:pt x="87" y="181"/>
                  </a:moveTo>
                  <a:cubicBezTo>
                    <a:pt x="87" y="181"/>
                    <a:pt x="87" y="181"/>
                    <a:pt x="87" y="181"/>
                  </a:cubicBezTo>
                  <a:cubicBezTo>
                    <a:pt x="87" y="181"/>
                    <a:pt x="88" y="179"/>
                    <a:pt x="89" y="179"/>
                  </a:cubicBezTo>
                  <a:cubicBezTo>
                    <a:pt x="89" y="179"/>
                    <a:pt x="90" y="179"/>
                    <a:pt x="90" y="180"/>
                  </a:cubicBezTo>
                  <a:cubicBezTo>
                    <a:pt x="90" y="181"/>
                    <a:pt x="90" y="183"/>
                    <a:pt x="89" y="183"/>
                  </a:cubicBezTo>
                  <a:cubicBezTo>
                    <a:pt x="88" y="183"/>
                    <a:pt x="88" y="184"/>
                    <a:pt x="87" y="183"/>
                  </a:cubicBezTo>
                  <a:cubicBezTo>
                    <a:pt x="86" y="183"/>
                    <a:pt x="87" y="181"/>
                    <a:pt x="87" y="181"/>
                  </a:cubicBezTo>
                  <a:close/>
                  <a:moveTo>
                    <a:pt x="82" y="177"/>
                  </a:moveTo>
                  <a:cubicBezTo>
                    <a:pt x="82" y="177"/>
                    <a:pt x="82" y="177"/>
                    <a:pt x="82" y="177"/>
                  </a:cubicBezTo>
                  <a:cubicBezTo>
                    <a:pt x="82" y="177"/>
                    <a:pt x="81" y="173"/>
                    <a:pt x="83" y="173"/>
                  </a:cubicBezTo>
                  <a:cubicBezTo>
                    <a:pt x="85" y="172"/>
                    <a:pt x="86" y="172"/>
                    <a:pt x="86" y="172"/>
                  </a:cubicBezTo>
                  <a:cubicBezTo>
                    <a:pt x="86" y="172"/>
                    <a:pt x="89" y="176"/>
                    <a:pt x="89" y="176"/>
                  </a:cubicBezTo>
                  <a:cubicBezTo>
                    <a:pt x="88" y="177"/>
                    <a:pt x="88" y="178"/>
                    <a:pt x="86" y="178"/>
                  </a:cubicBezTo>
                  <a:cubicBezTo>
                    <a:pt x="85" y="178"/>
                    <a:pt x="84" y="179"/>
                    <a:pt x="84" y="178"/>
                  </a:cubicBezTo>
                  <a:cubicBezTo>
                    <a:pt x="83" y="177"/>
                    <a:pt x="82" y="177"/>
                    <a:pt x="82" y="177"/>
                  </a:cubicBezTo>
                  <a:close/>
                  <a:moveTo>
                    <a:pt x="45" y="174"/>
                  </a:moveTo>
                  <a:cubicBezTo>
                    <a:pt x="45" y="174"/>
                    <a:pt x="45" y="174"/>
                    <a:pt x="45" y="174"/>
                  </a:cubicBezTo>
                  <a:cubicBezTo>
                    <a:pt x="46" y="174"/>
                    <a:pt x="46" y="173"/>
                    <a:pt x="46" y="175"/>
                  </a:cubicBezTo>
                  <a:cubicBezTo>
                    <a:pt x="46" y="176"/>
                    <a:pt x="46" y="177"/>
                    <a:pt x="46" y="177"/>
                  </a:cubicBezTo>
                  <a:cubicBezTo>
                    <a:pt x="46" y="177"/>
                    <a:pt x="45" y="179"/>
                    <a:pt x="44" y="178"/>
                  </a:cubicBezTo>
                  <a:cubicBezTo>
                    <a:pt x="43" y="177"/>
                    <a:pt x="43" y="176"/>
                    <a:pt x="43" y="176"/>
                  </a:cubicBezTo>
                  <a:cubicBezTo>
                    <a:pt x="45" y="174"/>
                    <a:pt x="45" y="174"/>
                    <a:pt x="45" y="174"/>
                  </a:cubicBezTo>
                  <a:close/>
                  <a:moveTo>
                    <a:pt x="53" y="164"/>
                  </a:moveTo>
                  <a:cubicBezTo>
                    <a:pt x="53" y="164"/>
                    <a:pt x="53" y="164"/>
                    <a:pt x="53" y="164"/>
                  </a:cubicBezTo>
                  <a:cubicBezTo>
                    <a:pt x="54" y="165"/>
                    <a:pt x="56" y="167"/>
                    <a:pt x="56" y="167"/>
                  </a:cubicBezTo>
                  <a:cubicBezTo>
                    <a:pt x="53" y="170"/>
                    <a:pt x="53" y="170"/>
                    <a:pt x="53" y="170"/>
                  </a:cubicBezTo>
                  <a:cubicBezTo>
                    <a:pt x="53" y="170"/>
                    <a:pt x="50" y="171"/>
                    <a:pt x="50" y="172"/>
                  </a:cubicBezTo>
                  <a:cubicBezTo>
                    <a:pt x="49" y="172"/>
                    <a:pt x="51" y="175"/>
                    <a:pt x="49" y="174"/>
                  </a:cubicBezTo>
                  <a:cubicBezTo>
                    <a:pt x="47" y="173"/>
                    <a:pt x="46" y="171"/>
                    <a:pt x="47" y="171"/>
                  </a:cubicBezTo>
                  <a:cubicBezTo>
                    <a:pt x="48" y="170"/>
                    <a:pt x="48" y="170"/>
                    <a:pt x="49" y="169"/>
                  </a:cubicBezTo>
                  <a:cubicBezTo>
                    <a:pt x="50" y="168"/>
                    <a:pt x="52" y="165"/>
                    <a:pt x="52" y="165"/>
                  </a:cubicBezTo>
                  <a:cubicBezTo>
                    <a:pt x="53" y="164"/>
                    <a:pt x="53" y="164"/>
                    <a:pt x="53" y="164"/>
                  </a:cubicBezTo>
                  <a:close/>
                  <a:moveTo>
                    <a:pt x="58" y="150"/>
                  </a:moveTo>
                  <a:cubicBezTo>
                    <a:pt x="58" y="150"/>
                    <a:pt x="58" y="150"/>
                    <a:pt x="58" y="150"/>
                  </a:cubicBezTo>
                  <a:cubicBezTo>
                    <a:pt x="58" y="150"/>
                    <a:pt x="60" y="150"/>
                    <a:pt x="61" y="151"/>
                  </a:cubicBezTo>
                  <a:cubicBezTo>
                    <a:pt x="61" y="151"/>
                    <a:pt x="62" y="154"/>
                    <a:pt x="62" y="154"/>
                  </a:cubicBezTo>
                  <a:cubicBezTo>
                    <a:pt x="62" y="154"/>
                    <a:pt x="63" y="155"/>
                    <a:pt x="62" y="156"/>
                  </a:cubicBezTo>
                  <a:cubicBezTo>
                    <a:pt x="61" y="157"/>
                    <a:pt x="59" y="158"/>
                    <a:pt x="59" y="158"/>
                  </a:cubicBezTo>
                  <a:cubicBezTo>
                    <a:pt x="59" y="163"/>
                    <a:pt x="59" y="163"/>
                    <a:pt x="59" y="163"/>
                  </a:cubicBezTo>
                  <a:cubicBezTo>
                    <a:pt x="58" y="165"/>
                    <a:pt x="58" y="165"/>
                    <a:pt x="58" y="165"/>
                  </a:cubicBezTo>
                  <a:cubicBezTo>
                    <a:pt x="55" y="164"/>
                    <a:pt x="55" y="164"/>
                    <a:pt x="55" y="164"/>
                  </a:cubicBezTo>
                  <a:cubicBezTo>
                    <a:pt x="55" y="158"/>
                    <a:pt x="55" y="158"/>
                    <a:pt x="55" y="158"/>
                  </a:cubicBezTo>
                  <a:cubicBezTo>
                    <a:pt x="54" y="155"/>
                    <a:pt x="54" y="155"/>
                    <a:pt x="54" y="155"/>
                  </a:cubicBezTo>
                  <a:cubicBezTo>
                    <a:pt x="57" y="152"/>
                    <a:pt x="57" y="152"/>
                    <a:pt x="57" y="152"/>
                  </a:cubicBezTo>
                  <a:cubicBezTo>
                    <a:pt x="58" y="150"/>
                    <a:pt x="58" y="150"/>
                    <a:pt x="58" y="150"/>
                  </a:cubicBezTo>
                  <a:close/>
                  <a:moveTo>
                    <a:pt x="60" y="142"/>
                  </a:moveTo>
                  <a:cubicBezTo>
                    <a:pt x="60" y="142"/>
                    <a:pt x="60" y="142"/>
                    <a:pt x="60" y="142"/>
                  </a:cubicBezTo>
                  <a:cubicBezTo>
                    <a:pt x="60" y="142"/>
                    <a:pt x="62" y="141"/>
                    <a:pt x="63" y="142"/>
                  </a:cubicBezTo>
                  <a:cubicBezTo>
                    <a:pt x="64" y="143"/>
                    <a:pt x="64" y="141"/>
                    <a:pt x="65" y="143"/>
                  </a:cubicBezTo>
                  <a:cubicBezTo>
                    <a:pt x="66" y="145"/>
                    <a:pt x="67" y="145"/>
                    <a:pt x="66" y="146"/>
                  </a:cubicBezTo>
                  <a:cubicBezTo>
                    <a:pt x="66" y="147"/>
                    <a:pt x="66" y="148"/>
                    <a:pt x="65" y="149"/>
                  </a:cubicBezTo>
                  <a:cubicBezTo>
                    <a:pt x="64" y="150"/>
                    <a:pt x="65" y="151"/>
                    <a:pt x="63" y="150"/>
                  </a:cubicBezTo>
                  <a:cubicBezTo>
                    <a:pt x="61" y="149"/>
                    <a:pt x="61" y="149"/>
                    <a:pt x="60" y="148"/>
                  </a:cubicBezTo>
                  <a:cubicBezTo>
                    <a:pt x="59" y="147"/>
                    <a:pt x="59" y="147"/>
                    <a:pt x="59" y="147"/>
                  </a:cubicBezTo>
                  <a:cubicBezTo>
                    <a:pt x="60" y="142"/>
                    <a:pt x="60" y="142"/>
                    <a:pt x="60" y="142"/>
                  </a:cubicBezTo>
                  <a:close/>
                  <a:moveTo>
                    <a:pt x="69" y="132"/>
                  </a:moveTo>
                  <a:cubicBezTo>
                    <a:pt x="69" y="132"/>
                    <a:pt x="69" y="132"/>
                    <a:pt x="69" y="132"/>
                  </a:cubicBezTo>
                  <a:cubicBezTo>
                    <a:pt x="69" y="132"/>
                    <a:pt x="70" y="131"/>
                    <a:pt x="69" y="133"/>
                  </a:cubicBezTo>
                  <a:cubicBezTo>
                    <a:pt x="67" y="136"/>
                    <a:pt x="67" y="137"/>
                    <a:pt x="68" y="137"/>
                  </a:cubicBezTo>
                  <a:cubicBezTo>
                    <a:pt x="68" y="137"/>
                    <a:pt x="69" y="137"/>
                    <a:pt x="69" y="137"/>
                  </a:cubicBezTo>
                  <a:cubicBezTo>
                    <a:pt x="69" y="141"/>
                    <a:pt x="69" y="141"/>
                    <a:pt x="69" y="141"/>
                  </a:cubicBezTo>
                  <a:cubicBezTo>
                    <a:pt x="69" y="141"/>
                    <a:pt x="69" y="142"/>
                    <a:pt x="66" y="141"/>
                  </a:cubicBezTo>
                  <a:cubicBezTo>
                    <a:pt x="63" y="141"/>
                    <a:pt x="61" y="140"/>
                    <a:pt x="61" y="140"/>
                  </a:cubicBezTo>
                  <a:cubicBezTo>
                    <a:pt x="58" y="137"/>
                    <a:pt x="58" y="137"/>
                    <a:pt x="58" y="137"/>
                  </a:cubicBezTo>
                  <a:cubicBezTo>
                    <a:pt x="58" y="137"/>
                    <a:pt x="57" y="136"/>
                    <a:pt x="59" y="134"/>
                  </a:cubicBezTo>
                  <a:cubicBezTo>
                    <a:pt x="60" y="132"/>
                    <a:pt x="63" y="133"/>
                    <a:pt x="63" y="133"/>
                  </a:cubicBezTo>
                  <a:cubicBezTo>
                    <a:pt x="63" y="133"/>
                    <a:pt x="64" y="135"/>
                    <a:pt x="65" y="133"/>
                  </a:cubicBezTo>
                  <a:cubicBezTo>
                    <a:pt x="66" y="131"/>
                    <a:pt x="66" y="129"/>
                    <a:pt x="67" y="130"/>
                  </a:cubicBezTo>
                  <a:cubicBezTo>
                    <a:pt x="68" y="131"/>
                    <a:pt x="69" y="132"/>
                    <a:pt x="69" y="132"/>
                  </a:cubicBezTo>
                  <a:close/>
                  <a:moveTo>
                    <a:pt x="77" y="121"/>
                  </a:moveTo>
                  <a:cubicBezTo>
                    <a:pt x="77" y="121"/>
                    <a:pt x="77" y="121"/>
                    <a:pt x="77" y="121"/>
                  </a:cubicBezTo>
                  <a:cubicBezTo>
                    <a:pt x="76" y="120"/>
                    <a:pt x="76" y="118"/>
                    <a:pt x="76" y="118"/>
                  </a:cubicBezTo>
                  <a:cubicBezTo>
                    <a:pt x="77" y="116"/>
                    <a:pt x="77" y="116"/>
                    <a:pt x="77" y="116"/>
                  </a:cubicBezTo>
                  <a:cubicBezTo>
                    <a:pt x="77" y="116"/>
                    <a:pt x="75" y="114"/>
                    <a:pt x="75" y="113"/>
                  </a:cubicBezTo>
                  <a:cubicBezTo>
                    <a:pt x="75" y="112"/>
                    <a:pt x="75" y="110"/>
                    <a:pt x="77" y="109"/>
                  </a:cubicBezTo>
                  <a:cubicBezTo>
                    <a:pt x="78" y="108"/>
                    <a:pt x="79" y="106"/>
                    <a:pt x="80" y="106"/>
                  </a:cubicBezTo>
                  <a:cubicBezTo>
                    <a:pt x="80" y="107"/>
                    <a:pt x="80" y="107"/>
                    <a:pt x="81" y="109"/>
                  </a:cubicBezTo>
                  <a:cubicBezTo>
                    <a:pt x="82" y="110"/>
                    <a:pt x="82" y="112"/>
                    <a:pt x="83" y="111"/>
                  </a:cubicBezTo>
                  <a:cubicBezTo>
                    <a:pt x="84" y="110"/>
                    <a:pt x="84" y="109"/>
                    <a:pt x="85" y="108"/>
                  </a:cubicBezTo>
                  <a:cubicBezTo>
                    <a:pt x="86" y="107"/>
                    <a:pt x="87" y="104"/>
                    <a:pt x="87" y="104"/>
                  </a:cubicBezTo>
                  <a:cubicBezTo>
                    <a:pt x="87" y="104"/>
                    <a:pt x="89" y="105"/>
                    <a:pt x="90" y="104"/>
                  </a:cubicBezTo>
                  <a:cubicBezTo>
                    <a:pt x="92" y="103"/>
                    <a:pt x="90" y="103"/>
                    <a:pt x="93" y="102"/>
                  </a:cubicBezTo>
                  <a:cubicBezTo>
                    <a:pt x="96" y="102"/>
                    <a:pt x="97" y="102"/>
                    <a:pt x="98" y="100"/>
                  </a:cubicBezTo>
                  <a:cubicBezTo>
                    <a:pt x="99" y="99"/>
                    <a:pt x="99" y="100"/>
                    <a:pt x="100" y="99"/>
                  </a:cubicBezTo>
                  <a:cubicBezTo>
                    <a:pt x="101" y="98"/>
                    <a:pt x="102" y="97"/>
                    <a:pt x="103" y="97"/>
                  </a:cubicBezTo>
                  <a:cubicBezTo>
                    <a:pt x="104" y="98"/>
                    <a:pt x="105" y="99"/>
                    <a:pt x="105" y="100"/>
                  </a:cubicBezTo>
                  <a:cubicBezTo>
                    <a:pt x="105" y="101"/>
                    <a:pt x="106" y="103"/>
                    <a:pt x="105" y="104"/>
                  </a:cubicBezTo>
                  <a:cubicBezTo>
                    <a:pt x="104" y="105"/>
                    <a:pt x="104" y="106"/>
                    <a:pt x="103" y="106"/>
                  </a:cubicBezTo>
                  <a:cubicBezTo>
                    <a:pt x="102" y="107"/>
                    <a:pt x="99" y="109"/>
                    <a:pt x="99" y="109"/>
                  </a:cubicBezTo>
                  <a:cubicBezTo>
                    <a:pt x="99" y="109"/>
                    <a:pt x="99" y="111"/>
                    <a:pt x="100" y="111"/>
                  </a:cubicBezTo>
                  <a:cubicBezTo>
                    <a:pt x="101" y="111"/>
                    <a:pt x="103" y="108"/>
                    <a:pt x="103" y="110"/>
                  </a:cubicBezTo>
                  <a:cubicBezTo>
                    <a:pt x="102" y="112"/>
                    <a:pt x="105" y="113"/>
                    <a:pt x="102" y="114"/>
                  </a:cubicBezTo>
                  <a:cubicBezTo>
                    <a:pt x="100" y="114"/>
                    <a:pt x="98" y="113"/>
                    <a:pt x="98" y="113"/>
                  </a:cubicBezTo>
                  <a:cubicBezTo>
                    <a:pt x="96" y="116"/>
                    <a:pt x="96" y="116"/>
                    <a:pt x="96" y="116"/>
                  </a:cubicBezTo>
                  <a:cubicBezTo>
                    <a:pt x="96" y="116"/>
                    <a:pt x="94" y="115"/>
                    <a:pt x="94" y="116"/>
                  </a:cubicBezTo>
                  <a:cubicBezTo>
                    <a:pt x="94" y="117"/>
                    <a:pt x="95" y="119"/>
                    <a:pt x="95" y="119"/>
                  </a:cubicBezTo>
                  <a:cubicBezTo>
                    <a:pt x="93" y="121"/>
                    <a:pt x="93" y="121"/>
                    <a:pt x="93" y="121"/>
                  </a:cubicBezTo>
                  <a:cubicBezTo>
                    <a:pt x="93" y="121"/>
                    <a:pt x="90" y="120"/>
                    <a:pt x="90" y="121"/>
                  </a:cubicBezTo>
                  <a:cubicBezTo>
                    <a:pt x="91" y="122"/>
                    <a:pt x="92" y="124"/>
                    <a:pt x="92" y="124"/>
                  </a:cubicBezTo>
                  <a:cubicBezTo>
                    <a:pt x="92" y="124"/>
                    <a:pt x="92" y="126"/>
                    <a:pt x="90" y="126"/>
                  </a:cubicBezTo>
                  <a:cubicBezTo>
                    <a:pt x="88" y="126"/>
                    <a:pt x="86" y="126"/>
                    <a:pt x="85" y="126"/>
                  </a:cubicBezTo>
                  <a:cubicBezTo>
                    <a:pt x="84" y="125"/>
                    <a:pt x="84" y="125"/>
                    <a:pt x="84" y="125"/>
                  </a:cubicBezTo>
                  <a:cubicBezTo>
                    <a:pt x="83" y="128"/>
                    <a:pt x="83" y="128"/>
                    <a:pt x="83" y="128"/>
                  </a:cubicBezTo>
                  <a:cubicBezTo>
                    <a:pt x="83" y="128"/>
                    <a:pt x="84" y="129"/>
                    <a:pt x="83" y="130"/>
                  </a:cubicBezTo>
                  <a:cubicBezTo>
                    <a:pt x="82" y="131"/>
                    <a:pt x="79" y="131"/>
                    <a:pt x="79" y="131"/>
                  </a:cubicBezTo>
                  <a:cubicBezTo>
                    <a:pt x="79" y="131"/>
                    <a:pt x="78" y="131"/>
                    <a:pt x="78" y="131"/>
                  </a:cubicBezTo>
                  <a:cubicBezTo>
                    <a:pt x="78" y="132"/>
                    <a:pt x="77" y="134"/>
                    <a:pt x="76" y="134"/>
                  </a:cubicBezTo>
                  <a:cubicBezTo>
                    <a:pt x="75" y="133"/>
                    <a:pt x="73" y="132"/>
                    <a:pt x="72" y="131"/>
                  </a:cubicBezTo>
                  <a:cubicBezTo>
                    <a:pt x="72" y="130"/>
                    <a:pt x="71" y="126"/>
                    <a:pt x="73" y="127"/>
                  </a:cubicBezTo>
                  <a:cubicBezTo>
                    <a:pt x="75" y="127"/>
                    <a:pt x="77" y="128"/>
                    <a:pt x="77" y="126"/>
                  </a:cubicBezTo>
                  <a:cubicBezTo>
                    <a:pt x="77" y="124"/>
                    <a:pt x="76" y="123"/>
                    <a:pt x="76" y="123"/>
                  </a:cubicBezTo>
                  <a:cubicBezTo>
                    <a:pt x="77" y="121"/>
                    <a:pt x="77" y="121"/>
                    <a:pt x="77" y="121"/>
                  </a:cubicBezTo>
                  <a:close/>
                  <a:moveTo>
                    <a:pt x="267" y="15"/>
                  </a:moveTo>
                  <a:cubicBezTo>
                    <a:pt x="267" y="15"/>
                    <a:pt x="267" y="15"/>
                    <a:pt x="267" y="15"/>
                  </a:cubicBezTo>
                  <a:cubicBezTo>
                    <a:pt x="268" y="15"/>
                    <a:pt x="271" y="16"/>
                    <a:pt x="271" y="15"/>
                  </a:cubicBezTo>
                  <a:cubicBezTo>
                    <a:pt x="271" y="15"/>
                    <a:pt x="272" y="13"/>
                    <a:pt x="272" y="13"/>
                  </a:cubicBezTo>
                  <a:cubicBezTo>
                    <a:pt x="271" y="12"/>
                    <a:pt x="270" y="11"/>
                    <a:pt x="269" y="12"/>
                  </a:cubicBezTo>
                  <a:cubicBezTo>
                    <a:pt x="268" y="12"/>
                    <a:pt x="267" y="13"/>
                    <a:pt x="267" y="13"/>
                  </a:cubicBezTo>
                  <a:cubicBezTo>
                    <a:pt x="267" y="14"/>
                    <a:pt x="267" y="15"/>
                    <a:pt x="267" y="15"/>
                  </a:cubicBezTo>
                  <a:close/>
                  <a:moveTo>
                    <a:pt x="235" y="32"/>
                  </a:moveTo>
                  <a:cubicBezTo>
                    <a:pt x="235" y="32"/>
                    <a:pt x="235" y="32"/>
                    <a:pt x="235" y="32"/>
                  </a:cubicBezTo>
                  <a:cubicBezTo>
                    <a:pt x="236" y="32"/>
                    <a:pt x="237" y="30"/>
                    <a:pt x="237" y="31"/>
                  </a:cubicBezTo>
                  <a:cubicBezTo>
                    <a:pt x="237" y="33"/>
                    <a:pt x="238" y="33"/>
                    <a:pt x="237" y="34"/>
                  </a:cubicBezTo>
                  <a:cubicBezTo>
                    <a:pt x="236" y="34"/>
                    <a:pt x="234" y="36"/>
                    <a:pt x="233" y="35"/>
                  </a:cubicBezTo>
                  <a:cubicBezTo>
                    <a:pt x="233" y="35"/>
                    <a:pt x="234" y="31"/>
                    <a:pt x="234" y="31"/>
                  </a:cubicBezTo>
                  <a:cubicBezTo>
                    <a:pt x="235" y="32"/>
                    <a:pt x="235" y="32"/>
                    <a:pt x="235" y="32"/>
                  </a:cubicBezTo>
                  <a:close/>
                  <a:moveTo>
                    <a:pt x="254" y="34"/>
                  </a:moveTo>
                  <a:cubicBezTo>
                    <a:pt x="254" y="34"/>
                    <a:pt x="254" y="34"/>
                    <a:pt x="254" y="34"/>
                  </a:cubicBezTo>
                  <a:cubicBezTo>
                    <a:pt x="254" y="34"/>
                    <a:pt x="254" y="35"/>
                    <a:pt x="252" y="34"/>
                  </a:cubicBezTo>
                  <a:cubicBezTo>
                    <a:pt x="249" y="34"/>
                    <a:pt x="248" y="35"/>
                    <a:pt x="248" y="33"/>
                  </a:cubicBezTo>
                  <a:cubicBezTo>
                    <a:pt x="248" y="32"/>
                    <a:pt x="249" y="31"/>
                    <a:pt x="247" y="30"/>
                  </a:cubicBezTo>
                  <a:cubicBezTo>
                    <a:pt x="245" y="30"/>
                    <a:pt x="245" y="30"/>
                    <a:pt x="245" y="30"/>
                  </a:cubicBezTo>
                  <a:cubicBezTo>
                    <a:pt x="245" y="30"/>
                    <a:pt x="244" y="28"/>
                    <a:pt x="245" y="27"/>
                  </a:cubicBezTo>
                  <a:cubicBezTo>
                    <a:pt x="247" y="25"/>
                    <a:pt x="247" y="26"/>
                    <a:pt x="248" y="26"/>
                  </a:cubicBezTo>
                  <a:cubicBezTo>
                    <a:pt x="250" y="26"/>
                    <a:pt x="249" y="26"/>
                    <a:pt x="251" y="27"/>
                  </a:cubicBezTo>
                  <a:cubicBezTo>
                    <a:pt x="253" y="27"/>
                    <a:pt x="254" y="28"/>
                    <a:pt x="254" y="26"/>
                  </a:cubicBezTo>
                  <a:cubicBezTo>
                    <a:pt x="254" y="25"/>
                    <a:pt x="255" y="25"/>
                    <a:pt x="253" y="23"/>
                  </a:cubicBezTo>
                  <a:cubicBezTo>
                    <a:pt x="252" y="21"/>
                    <a:pt x="252" y="22"/>
                    <a:pt x="251" y="21"/>
                  </a:cubicBezTo>
                  <a:cubicBezTo>
                    <a:pt x="250" y="19"/>
                    <a:pt x="248" y="17"/>
                    <a:pt x="249" y="16"/>
                  </a:cubicBezTo>
                  <a:cubicBezTo>
                    <a:pt x="249" y="15"/>
                    <a:pt x="248" y="15"/>
                    <a:pt x="250" y="13"/>
                  </a:cubicBezTo>
                  <a:cubicBezTo>
                    <a:pt x="253" y="12"/>
                    <a:pt x="255" y="10"/>
                    <a:pt x="256" y="10"/>
                  </a:cubicBezTo>
                  <a:cubicBezTo>
                    <a:pt x="257" y="10"/>
                    <a:pt x="258" y="10"/>
                    <a:pt x="258" y="11"/>
                  </a:cubicBezTo>
                  <a:cubicBezTo>
                    <a:pt x="258" y="13"/>
                    <a:pt x="258" y="14"/>
                    <a:pt x="257" y="15"/>
                  </a:cubicBezTo>
                  <a:cubicBezTo>
                    <a:pt x="256" y="15"/>
                    <a:pt x="256" y="16"/>
                    <a:pt x="256" y="16"/>
                  </a:cubicBezTo>
                  <a:cubicBezTo>
                    <a:pt x="256" y="16"/>
                    <a:pt x="255" y="19"/>
                    <a:pt x="257" y="19"/>
                  </a:cubicBezTo>
                  <a:cubicBezTo>
                    <a:pt x="259" y="18"/>
                    <a:pt x="260" y="16"/>
                    <a:pt x="260" y="15"/>
                  </a:cubicBezTo>
                  <a:cubicBezTo>
                    <a:pt x="261" y="14"/>
                    <a:pt x="262" y="15"/>
                    <a:pt x="261" y="13"/>
                  </a:cubicBezTo>
                  <a:cubicBezTo>
                    <a:pt x="261" y="11"/>
                    <a:pt x="260" y="10"/>
                    <a:pt x="261" y="10"/>
                  </a:cubicBezTo>
                  <a:cubicBezTo>
                    <a:pt x="262" y="10"/>
                    <a:pt x="263" y="12"/>
                    <a:pt x="264" y="10"/>
                  </a:cubicBezTo>
                  <a:cubicBezTo>
                    <a:pt x="266" y="7"/>
                    <a:pt x="266" y="6"/>
                    <a:pt x="266" y="6"/>
                  </a:cubicBezTo>
                  <a:cubicBezTo>
                    <a:pt x="266" y="6"/>
                    <a:pt x="265" y="6"/>
                    <a:pt x="267" y="5"/>
                  </a:cubicBezTo>
                  <a:cubicBezTo>
                    <a:pt x="269" y="4"/>
                    <a:pt x="268" y="3"/>
                    <a:pt x="269" y="2"/>
                  </a:cubicBezTo>
                  <a:cubicBezTo>
                    <a:pt x="270" y="1"/>
                    <a:pt x="268" y="0"/>
                    <a:pt x="271" y="0"/>
                  </a:cubicBezTo>
                  <a:cubicBezTo>
                    <a:pt x="273" y="1"/>
                    <a:pt x="273" y="1"/>
                    <a:pt x="274" y="2"/>
                  </a:cubicBezTo>
                  <a:cubicBezTo>
                    <a:pt x="275" y="2"/>
                    <a:pt x="273" y="6"/>
                    <a:pt x="272" y="6"/>
                  </a:cubicBezTo>
                  <a:cubicBezTo>
                    <a:pt x="271" y="6"/>
                    <a:pt x="271" y="5"/>
                    <a:pt x="269" y="6"/>
                  </a:cubicBezTo>
                  <a:cubicBezTo>
                    <a:pt x="268" y="7"/>
                    <a:pt x="270" y="9"/>
                    <a:pt x="269" y="10"/>
                  </a:cubicBezTo>
                  <a:cubicBezTo>
                    <a:pt x="268" y="11"/>
                    <a:pt x="267" y="10"/>
                    <a:pt x="266" y="11"/>
                  </a:cubicBezTo>
                  <a:cubicBezTo>
                    <a:pt x="265" y="12"/>
                    <a:pt x="265" y="12"/>
                    <a:pt x="265" y="13"/>
                  </a:cubicBezTo>
                  <a:cubicBezTo>
                    <a:pt x="265" y="14"/>
                    <a:pt x="264" y="15"/>
                    <a:pt x="263" y="16"/>
                  </a:cubicBezTo>
                  <a:cubicBezTo>
                    <a:pt x="263" y="16"/>
                    <a:pt x="260" y="14"/>
                    <a:pt x="263" y="16"/>
                  </a:cubicBezTo>
                  <a:cubicBezTo>
                    <a:pt x="266" y="18"/>
                    <a:pt x="267" y="18"/>
                    <a:pt x="266" y="19"/>
                  </a:cubicBezTo>
                  <a:cubicBezTo>
                    <a:pt x="265" y="19"/>
                    <a:pt x="263" y="19"/>
                    <a:pt x="262" y="20"/>
                  </a:cubicBezTo>
                  <a:cubicBezTo>
                    <a:pt x="261" y="20"/>
                    <a:pt x="260" y="21"/>
                    <a:pt x="262" y="22"/>
                  </a:cubicBezTo>
                  <a:cubicBezTo>
                    <a:pt x="264" y="23"/>
                    <a:pt x="263" y="23"/>
                    <a:pt x="264" y="23"/>
                  </a:cubicBezTo>
                  <a:cubicBezTo>
                    <a:pt x="265" y="22"/>
                    <a:pt x="270" y="22"/>
                    <a:pt x="270" y="23"/>
                  </a:cubicBezTo>
                  <a:cubicBezTo>
                    <a:pt x="269" y="25"/>
                    <a:pt x="270" y="25"/>
                    <a:pt x="268" y="26"/>
                  </a:cubicBezTo>
                  <a:cubicBezTo>
                    <a:pt x="265" y="27"/>
                    <a:pt x="263" y="26"/>
                    <a:pt x="262" y="25"/>
                  </a:cubicBezTo>
                  <a:cubicBezTo>
                    <a:pt x="261" y="25"/>
                    <a:pt x="261" y="23"/>
                    <a:pt x="261" y="26"/>
                  </a:cubicBezTo>
                  <a:cubicBezTo>
                    <a:pt x="262" y="29"/>
                    <a:pt x="264" y="29"/>
                    <a:pt x="263" y="29"/>
                  </a:cubicBezTo>
                  <a:cubicBezTo>
                    <a:pt x="261" y="29"/>
                    <a:pt x="259" y="29"/>
                    <a:pt x="259" y="29"/>
                  </a:cubicBezTo>
                  <a:cubicBezTo>
                    <a:pt x="259" y="29"/>
                    <a:pt x="258" y="27"/>
                    <a:pt x="259" y="30"/>
                  </a:cubicBezTo>
                  <a:cubicBezTo>
                    <a:pt x="260" y="33"/>
                    <a:pt x="260" y="33"/>
                    <a:pt x="260" y="33"/>
                  </a:cubicBezTo>
                  <a:cubicBezTo>
                    <a:pt x="260" y="33"/>
                    <a:pt x="258" y="34"/>
                    <a:pt x="258" y="34"/>
                  </a:cubicBezTo>
                  <a:cubicBezTo>
                    <a:pt x="258" y="35"/>
                    <a:pt x="259" y="37"/>
                    <a:pt x="260" y="38"/>
                  </a:cubicBezTo>
                  <a:cubicBezTo>
                    <a:pt x="260" y="38"/>
                    <a:pt x="259" y="42"/>
                    <a:pt x="258" y="42"/>
                  </a:cubicBezTo>
                  <a:cubicBezTo>
                    <a:pt x="258" y="42"/>
                    <a:pt x="258" y="43"/>
                    <a:pt x="257" y="44"/>
                  </a:cubicBezTo>
                  <a:cubicBezTo>
                    <a:pt x="256" y="45"/>
                    <a:pt x="255" y="46"/>
                    <a:pt x="255" y="46"/>
                  </a:cubicBezTo>
                  <a:cubicBezTo>
                    <a:pt x="253" y="52"/>
                    <a:pt x="253" y="52"/>
                    <a:pt x="253" y="52"/>
                  </a:cubicBezTo>
                  <a:cubicBezTo>
                    <a:pt x="253" y="52"/>
                    <a:pt x="252" y="54"/>
                    <a:pt x="251" y="52"/>
                  </a:cubicBezTo>
                  <a:cubicBezTo>
                    <a:pt x="251" y="50"/>
                    <a:pt x="250" y="50"/>
                    <a:pt x="251" y="49"/>
                  </a:cubicBezTo>
                  <a:cubicBezTo>
                    <a:pt x="252" y="49"/>
                    <a:pt x="252" y="47"/>
                    <a:pt x="253" y="46"/>
                  </a:cubicBezTo>
                  <a:cubicBezTo>
                    <a:pt x="253" y="45"/>
                    <a:pt x="254" y="41"/>
                    <a:pt x="254" y="41"/>
                  </a:cubicBezTo>
                  <a:cubicBezTo>
                    <a:pt x="254" y="41"/>
                    <a:pt x="256" y="41"/>
                    <a:pt x="257" y="40"/>
                  </a:cubicBezTo>
                  <a:cubicBezTo>
                    <a:pt x="257" y="40"/>
                    <a:pt x="255" y="36"/>
                    <a:pt x="255" y="36"/>
                  </a:cubicBezTo>
                  <a:cubicBezTo>
                    <a:pt x="256" y="34"/>
                    <a:pt x="256" y="34"/>
                    <a:pt x="256" y="34"/>
                  </a:cubicBezTo>
                  <a:cubicBezTo>
                    <a:pt x="254" y="34"/>
                    <a:pt x="254" y="34"/>
                    <a:pt x="254" y="34"/>
                  </a:cubicBezTo>
                  <a:close/>
                  <a:moveTo>
                    <a:pt x="239" y="67"/>
                  </a:moveTo>
                  <a:cubicBezTo>
                    <a:pt x="239" y="67"/>
                    <a:pt x="239" y="67"/>
                    <a:pt x="239" y="67"/>
                  </a:cubicBezTo>
                  <a:cubicBezTo>
                    <a:pt x="239" y="67"/>
                    <a:pt x="242" y="63"/>
                    <a:pt x="243" y="64"/>
                  </a:cubicBezTo>
                  <a:cubicBezTo>
                    <a:pt x="243" y="64"/>
                    <a:pt x="243" y="65"/>
                    <a:pt x="243" y="66"/>
                  </a:cubicBezTo>
                  <a:cubicBezTo>
                    <a:pt x="243" y="66"/>
                    <a:pt x="244" y="68"/>
                    <a:pt x="243" y="68"/>
                  </a:cubicBezTo>
                  <a:cubicBezTo>
                    <a:pt x="242" y="68"/>
                    <a:pt x="241" y="68"/>
                    <a:pt x="240" y="68"/>
                  </a:cubicBezTo>
                  <a:cubicBezTo>
                    <a:pt x="240" y="68"/>
                    <a:pt x="239" y="67"/>
                    <a:pt x="239" y="67"/>
                  </a:cubicBezTo>
                  <a:close/>
                  <a:moveTo>
                    <a:pt x="196" y="98"/>
                  </a:moveTo>
                  <a:cubicBezTo>
                    <a:pt x="196" y="98"/>
                    <a:pt x="196" y="98"/>
                    <a:pt x="196" y="98"/>
                  </a:cubicBezTo>
                  <a:cubicBezTo>
                    <a:pt x="198" y="96"/>
                    <a:pt x="198" y="96"/>
                    <a:pt x="198" y="96"/>
                  </a:cubicBezTo>
                  <a:cubicBezTo>
                    <a:pt x="201" y="97"/>
                    <a:pt x="201" y="97"/>
                    <a:pt x="201" y="97"/>
                  </a:cubicBezTo>
                  <a:cubicBezTo>
                    <a:pt x="201" y="97"/>
                    <a:pt x="202" y="95"/>
                    <a:pt x="202" y="97"/>
                  </a:cubicBezTo>
                  <a:cubicBezTo>
                    <a:pt x="201" y="99"/>
                    <a:pt x="199" y="102"/>
                    <a:pt x="199" y="102"/>
                  </a:cubicBezTo>
                  <a:cubicBezTo>
                    <a:pt x="199" y="102"/>
                    <a:pt x="200" y="102"/>
                    <a:pt x="198" y="103"/>
                  </a:cubicBezTo>
                  <a:cubicBezTo>
                    <a:pt x="196" y="104"/>
                    <a:pt x="196" y="105"/>
                    <a:pt x="195" y="103"/>
                  </a:cubicBezTo>
                  <a:cubicBezTo>
                    <a:pt x="194" y="102"/>
                    <a:pt x="193" y="102"/>
                    <a:pt x="193" y="101"/>
                  </a:cubicBezTo>
                  <a:cubicBezTo>
                    <a:pt x="194" y="100"/>
                    <a:pt x="194" y="98"/>
                    <a:pt x="194" y="98"/>
                  </a:cubicBezTo>
                  <a:cubicBezTo>
                    <a:pt x="196" y="98"/>
                    <a:pt x="196" y="98"/>
                    <a:pt x="196" y="98"/>
                  </a:cubicBezTo>
                  <a:close/>
                  <a:moveTo>
                    <a:pt x="217" y="72"/>
                  </a:moveTo>
                  <a:cubicBezTo>
                    <a:pt x="217" y="72"/>
                    <a:pt x="217" y="72"/>
                    <a:pt x="217" y="72"/>
                  </a:cubicBezTo>
                  <a:cubicBezTo>
                    <a:pt x="217" y="72"/>
                    <a:pt x="218" y="70"/>
                    <a:pt x="219" y="70"/>
                  </a:cubicBezTo>
                  <a:cubicBezTo>
                    <a:pt x="220" y="71"/>
                    <a:pt x="221" y="71"/>
                    <a:pt x="221" y="72"/>
                  </a:cubicBezTo>
                  <a:cubicBezTo>
                    <a:pt x="220" y="73"/>
                    <a:pt x="219" y="74"/>
                    <a:pt x="218" y="74"/>
                  </a:cubicBezTo>
                  <a:cubicBezTo>
                    <a:pt x="217" y="74"/>
                    <a:pt x="217" y="72"/>
                    <a:pt x="217" y="72"/>
                  </a:cubicBezTo>
                  <a:close/>
                  <a:moveTo>
                    <a:pt x="213" y="77"/>
                  </a:moveTo>
                  <a:cubicBezTo>
                    <a:pt x="213" y="77"/>
                    <a:pt x="213" y="77"/>
                    <a:pt x="213" y="77"/>
                  </a:cubicBezTo>
                  <a:cubicBezTo>
                    <a:pt x="213" y="77"/>
                    <a:pt x="215" y="75"/>
                    <a:pt x="216" y="76"/>
                  </a:cubicBezTo>
                  <a:cubicBezTo>
                    <a:pt x="216" y="76"/>
                    <a:pt x="217" y="76"/>
                    <a:pt x="216" y="77"/>
                  </a:cubicBezTo>
                  <a:cubicBezTo>
                    <a:pt x="216" y="78"/>
                    <a:pt x="218" y="77"/>
                    <a:pt x="215" y="78"/>
                  </a:cubicBezTo>
                  <a:cubicBezTo>
                    <a:pt x="213" y="80"/>
                    <a:pt x="214" y="81"/>
                    <a:pt x="212" y="80"/>
                  </a:cubicBezTo>
                  <a:cubicBezTo>
                    <a:pt x="211" y="79"/>
                    <a:pt x="211" y="78"/>
                    <a:pt x="211" y="77"/>
                  </a:cubicBezTo>
                  <a:cubicBezTo>
                    <a:pt x="211" y="77"/>
                    <a:pt x="212" y="75"/>
                    <a:pt x="212" y="75"/>
                  </a:cubicBezTo>
                  <a:cubicBezTo>
                    <a:pt x="213" y="76"/>
                    <a:pt x="213" y="77"/>
                    <a:pt x="213" y="77"/>
                  </a:cubicBezTo>
                  <a:close/>
                  <a:moveTo>
                    <a:pt x="205" y="80"/>
                  </a:moveTo>
                  <a:cubicBezTo>
                    <a:pt x="205" y="80"/>
                    <a:pt x="205" y="80"/>
                    <a:pt x="205" y="80"/>
                  </a:cubicBezTo>
                  <a:cubicBezTo>
                    <a:pt x="205" y="80"/>
                    <a:pt x="207" y="81"/>
                    <a:pt x="207" y="81"/>
                  </a:cubicBezTo>
                  <a:cubicBezTo>
                    <a:pt x="208" y="82"/>
                    <a:pt x="208" y="81"/>
                    <a:pt x="209" y="80"/>
                  </a:cubicBezTo>
                  <a:cubicBezTo>
                    <a:pt x="211" y="80"/>
                    <a:pt x="209" y="80"/>
                    <a:pt x="210" y="79"/>
                  </a:cubicBezTo>
                  <a:cubicBezTo>
                    <a:pt x="211" y="77"/>
                    <a:pt x="210" y="78"/>
                    <a:pt x="210" y="77"/>
                  </a:cubicBezTo>
                  <a:cubicBezTo>
                    <a:pt x="209" y="77"/>
                    <a:pt x="209" y="77"/>
                    <a:pt x="208" y="77"/>
                  </a:cubicBezTo>
                  <a:cubicBezTo>
                    <a:pt x="206" y="77"/>
                    <a:pt x="205" y="80"/>
                    <a:pt x="205" y="80"/>
                  </a:cubicBezTo>
                  <a:close/>
                  <a:moveTo>
                    <a:pt x="209" y="86"/>
                  </a:moveTo>
                  <a:cubicBezTo>
                    <a:pt x="209" y="86"/>
                    <a:pt x="209" y="86"/>
                    <a:pt x="209" y="86"/>
                  </a:cubicBezTo>
                  <a:cubicBezTo>
                    <a:pt x="209" y="86"/>
                    <a:pt x="210" y="83"/>
                    <a:pt x="211" y="83"/>
                  </a:cubicBezTo>
                  <a:cubicBezTo>
                    <a:pt x="212" y="84"/>
                    <a:pt x="212" y="83"/>
                    <a:pt x="212" y="84"/>
                  </a:cubicBezTo>
                  <a:cubicBezTo>
                    <a:pt x="212" y="85"/>
                    <a:pt x="212" y="87"/>
                    <a:pt x="211" y="87"/>
                  </a:cubicBezTo>
                  <a:cubicBezTo>
                    <a:pt x="210" y="87"/>
                    <a:pt x="209" y="86"/>
                    <a:pt x="209" y="86"/>
                  </a:cubicBezTo>
                  <a:close/>
                  <a:moveTo>
                    <a:pt x="201" y="86"/>
                  </a:moveTo>
                  <a:cubicBezTo>
                    <a:pt x="201" y="86"/>
                    <a:pt x="201" y="86"/>
                    <a:pt x="201" y="86"/>
                  </a:cubicBezTo>
                  <a:cubicBezTo>
                    <a:pt x="202" y="84"/>
                    <a:pt x="202" y="84"/>
                    <a:pt x="202" y="84"/>
                  </a:cubicBezTo>
                  <a:cubicBezTo>
                    <a:pt x="204" y="85"/>
                    <a:pt x="204" y="85"/>
                    <a:pt x="204" y="85"/>
                  </a:cubicBezTo>
                  <a:cubicBezTo>
                    <a:pt x="204" y="85"/>
                    <a:pt x="205" y="86"/>
                    <a:pt x="204" y="86"/>
                  </a:cubicBezTo>
                  <a:cubicBezTo>
                    <a:pt x="204" y="87"/>
                    <a:pt x="203" y="87"/>
                    <a:pt x="203" y="88"/>
                  </a:cubicBezTo>
                  <a:cubicBezTo>
                    <a:pt x="202" y="88"/>
                    <a:pt x="201" y="87"/>
                    <a:pt x="201" y="87"/>
                  </a:cubicBezTo>
                  <a:cubicBezTo>
                    <a:pt x="201" y="86"/>
                    <a:pt x="201" y="86"/>
                    <a:pt x="201" y="86"/>
                  </a:cubicBezTo>
                  <a:close/>
                  <a:moveTo>
                    <a:pt x="201" y="73"/>
                  </a:moveTo>
                  <a:cubicBezTo>
                    <a:pt x="201" y="73"/>
                    <a:pt x="201" y="73"/>
                    <a:pt x="201" y="73"/>
                  </a:cubicBezTo>
                  <a:cubicBezTo>
                    <a:pt x="201" y="73"/>
                    <a:pt x="203" y="70"/>
                    <a:pt x="203" y="70"/>
                  </a:cubicBezTo>
                  <a:cubicBezTo>
                    <a:pt x="204" y="70"/>
                    <a:pt x="205" y="69"/>
                    <a:pt x="205" y="71"/>
                  </a:cubicBezTo>
                  <a:cubicBezTo>
                    <a:pt x="205" y="73"/>
                    <a:pt x="207" y="75"/>
                    <a:pt x="204" y="75"/>
                  </a:cubicBezTo>
                  <a:cubicBezTo>
                    <a:pt x="202" y="75"/>
                    <a:pt x="201" y="76"/>
                    <a:pt x="201" y="75"/>
                  </a:cubicBezTo>
                  <a:cubicBezTo>
                    <a:pt x="200" y="74"/>
                    <a:pt x="201" y="73"/>
                    <a:pt x="201" y="73"/>
                  </a:cubicBezTo>
                  <a:close/>
                  <a:moveTo>
                    <a:pt x="197" y="79"/>
                  </a:moveTo>
                  <a:cubicBezTo>
                    <a:pt x="197" y="79"/>
                    <a:pt x="197" y="79"/>
                    <a:pt x="197" y="79"/>
                  </a:cubicBezTo>
                  <a:cubicBezTo>
                    <a:pt x="197" y="79"/>
                    <a:pt x="199" y="77"/>
                    <a:pt x="200" y="77"/>
                  </a:cubicBezTo>
                  <a:cubicBezTo>
                    <a:pt x="201" y="78"/>
                    <a:pt x="202" y="78"/>
                    <a:pt x="202" y="79"/>
                  </a:cubicBezTo>
                  <a:cubicBezTo>
                    <a:pt x="202" y="80"/>
                    <a:pt x="202" y="80"/>
                    <a:pt x="201" y="81"/>
                  </a:cubicBezTo>
                  <a:cubicBezTo>
                    <a:pt x="201" y="82"/>
                    <a:pt x="200" y="82"/>
                    <a:pt x="199" y="82"/>
                  </a:cubicBezTo>
                  <a:cubicBezTo>
                    <a:pt x="199" y="82"/>
                    <a:pt x="197" y="79"/>
                    <a:pt x="197" y="79"/>
                  </a:cubicBezTo>
                  <a:close/>
                  <a:moveTo>
                    <a:pt x="200" y="91"/>
                  </a:moveTo>
                  <a:cubicBezTo>
                    <a:pt x="200" y="91"/>
                    <a:pt x="200" y="91"/>
                    <a:pt x="200" y="91"/>
                  </a:cubicBezTo>
                  <a:cubicBezTo>
                    <a:pt x="200" y="91"/>
                    <a:pt x="199" y="94"/>
                    <a:pt x="199" y="95"/>
                  </a:cubicBezTo>
                  <a:cubicBezTo>
                    <a:pt x="199" y="96"/>
                    <a:pt x="202" y="96"/>
                    <a:pt x="203" y="95"/>
                  </a:cubicBezTo>
                  <a:cubicBezTo>
                    <a:pt x="203" y="95"/>
                    <a:pt x="204" y="93"/>
                    <a:pt x="204" y="93"/>
                  </a:cubicBezTo>
                  <a:cubicBezTo>
                    <a:pt x="204" y="93"/>
                    <a:pt x="203" y="91"/>
                    <a:pt x="202" y="90"/>
                  </a:cubicBezTo>
                  <a:cubicBezTo>
                    <a:pt x="201" y="89"/>
                    <a:pt x="200" y="91"/>
                    <a:pt x="200" y="91"/>
                  </a:cubicBezTo>
                  <a:close/>
                  <a:moveTo>
                    <a:pt x="191" y="88"/>
                  </a:moveTo>
                  <a:cubicBezTo>
                    <a:pt x="191" y="88"/>
                    <a:pt x="191" y="88"/>
                    <a:pt x="191" y="88"/>
                  </a:cubicBezTo>
                  <a:cubicBezTo>
                    <a:pt x="191" y="91"/>
                    <a:pt x="191" y="91"/>
                    <a:pt x="191" y="91"/>
                  </a:cubicBezTo>
                  <a:cubicBezTo>
                    <a:pt x="191" y="91"/>
                    <a:pt x="193" y="93"/>
                    <a:pt x="194" y="93"/>
                  </a:cubicBezTo>
                  <a:cubicBezTo>
                    <a:pt x="195" y="94"/>
                    <a:pt x="195" y="93"/>
                    <a:pt x="197" y="94"/>
                  </a:cubicBezTo>
                  <a:cubicBezTo>
                    <a:pt x="198" y="94"/>
                    <a:pt x="198" y="93"/>
                    <a:pt x="198" y="93"/>
                  </a:cubicBezTo>
                  <a:cubicBezTo>
                    <a:pt x="199" y="93"/>
                    <a:pt x="199" y="93"/>
                    <a:pt x="199" y="92"/>
                  </a:cubicBezTo>
                  <a:cubicBezTo>
                    <a:pt x="199" y="92"/>
                    <a:pt x="197" y="91"/>
                    <a:pt x="196" y="90"/>
                  </a:cubicBezTo>
                  <a:cubicBezTo>
                    <a:pt x="196" y="89"/>
                    <a:pt x="196" y="89"/>
                    <a:pt x="196" y="88"/>
                  </a:cubicBezTo>
                  <a:cubicBezTo>
                    <a:pt x="196" y="88"/>
                    <a:pt x="197" y="87"/>
                    <a:pt x="198" y="87"/>
                  </a:cubicBezTo>
                  <a:cubicBezTo>
                    <a:pt x="198" y="86"/>
                    <a:pt x="198" y="84"/>
                    <a:pt x="198" y="84"/>
                  </a:cubicBezTo>
                  <a:cubicBezTo>
                    <a:pt x="198" y="84"/>
                    <a:pt x="196" y="84"/>
                    <a:pt x="196" y="83"/>
                  </a:cubicBezTo>
                  <a:cubicBezTo>
                    <a:pt x="196" y="83"/>
                    <a:pt x="195" y="82"/>
                    <a:pt x="194" y="81"/>
                  </a:cubicBezTo>
                  <a:cubicBezTo>
                    <a:pt x="194" y="80"/>
                    <a:pt x="192" y="80"/>
                    <a:pt x="191" y="80"/>
                  </a:cubicBezTo>
                  <a:cubicBezTo>
                    <a:pt x="191" y="80"/>
                    <a:pt x="190" y="83"/>
                    <a:pt x="189" y="84"/>
                  </a:cubicBezTo>
                  <a:cubicBezTo>
                    <a:pt x="189" y="84"/>
                    <a:pt x="188" y="86"/>
                    <a:pt x="188" y="86"/>
                  </a:cubicBezTo>
                  <a:cubicBezTo>
                    <a:pt x="188" y="87"/>
                    <a:pt x="188" y="88"/>
                    <a:pt x="189" y="89"/>
                  </a:cubicBezTo>
                  <a:cubicBezTo>
                    <a:pt x="190" y="89"/>
                    <a:pt x="191" y="88"/>
                    <a:pt x="191" y="88"/>
                  </a:cubicBezTo>
                  <a:close/>
                  <a:moveTo>
                    <a:pt x="188" y="96"/>
                  </a:moveTo>
                  <a:cubicBezTo>
                    <a:pt x="188" y="96"/>
                    <a:pt x="188" y="96"/>
                    <a:pt x="188" y="96"/>
                  </a:cubicBezTo>
                  <a:cubicBezTo>
                    <a:pt x="187" y="96"/>
                    <a:pt x="185" y="94"/>
                    <a:pt x="185" y="94"/>
                  </a:cubicBezTo>
                  <a:cubicBezTo>
                    <a:pt x="185" y="94"/>
                    <a:pt x="187" y="93"/>
                    <a:pt x="187" y="92"/>
                  </a:cubicBezTo>
                  <a:cubicBezTo>
                    <a:pt x="188" y="92"/>
                    <a:pt x="187" y="91"/>
                    <a:pt x="189" y="91"/>
                  </a:cubicBezTo>
                  <a:cubicBezTo>
                    <a:pt x="191" y="92"/>
                    <a:pt x="191" y="93"/>
                    <a:pt x="191" y="93"/>
                  </a:cubicBezTo>
                  <a:cubicBezTo>
                    <a:pt x="191" y="93"/>
                    <a:pt x="192" y="95"/>
                    <a:pt x="192" y="96"/>
                  </a:cubicBezTo>
                  <a:cubicBezTo>
                    <a:pt x="192" y="96"/>
                    <a:pt x="192" y="97"/>
                    <a:pt x="192" y="97"/>
                  </a:cubicBezTo>
                  <a:cubicBezTo>
                    <a:pt x="192" y="98"/>
                    <a:pt x="194" y="99"/>
                    <a:pt x="191" y="99"/>
                  </a:cubicBezTo>
                  <a:cubicBezTo>
                    <a:pt x="189" y="99"/>
                    <a:pt x="189" y="99"/>
                    <a:pt x="189" y="99"/>
                  </a:cubicBezTo>
                  <a:lnTo>
                    <a:pt x="188" y="96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90" name="Freeform 139">
              <a:extLst>
                <a:ext uri="{FF2B5EF4-FFF2-40B4-BE49-F238E27FC236}">
                  <a16:creationId xmlns:a16="http://schemas.microsoft.com/office/drawing/2014/main" id="{63BB7193-1CA0-40A4-953E-C6B300FF958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278971" y="3425810"/>
              <a:ext cx="1218169" cy="970596"/>
            </a:xfrm>
            <a:custGeom>
              <a:avLst/>
              <a:gdLst>
                <a:gd name="T0" fmla="*/ 432 w 534"/>
                <a:gd name="T1" fmla="*/ 208 h 439"/>
                <a:gd name="T2" fmla="*/ 350 w 534"/>
                <a:gd name="T3" fmla="*/ 268 h 439"/>
                <a:gd name="T4" fmla="*/ 305 w 534"/>
                <a:gd name="T5" fmla="*/ 368 h 439"/>
                <a:gd name="T6" fmla="*/ 243 w 534"/>
                <a:gd name="T7" fmla="*/ 412 h 439"/>
                <a:gd name="T8" fmla="*/ 174 w 534"/>
                <a:gd name="T9" fmla="*/ 422 h 439"/>
                <a:gd name="T10" fmla="*/ 78 w 534"/>
                <a:gd name="T11" fmla="*/ 433 h 439"/>
                <a:gd name="T12" fmla="*/ 40 w 534"/>
                <a:gd name="T13" fmla="*/ 384 h 439"/>
                <a:gd name="T14" fmla="*/ 1 w 534"/>
                <a:gd name="T15" fmla="*/ 348 h 439"/>
                <a:gd name="T16" fmla="*/ 2 w 534"/>
                <a:gd name="T17" fmla="*/ 334 h 439"/>
                <a:gd name="T18" fmla="*/ 15 w 534"/>
                <a:gd name="T19" fmla="*/ 321 h 439"/>
                <a:gd name="T20" fmla="*/ 26 w 534"/>
                <a:gd name="T21" fmla="*/ 316 h 439"/>
                <a:gd name="T22" fmla="*/ 31 w 534"/>
                <a:gd name="T23" fmla="*/ 307 h 439"/>
                <a:gd name="T24" fmla="*/ 23 w 534"/>
                <a:gd name="T25" fmla="*/ 297 h 439"/>
                <a:gd name="T26" fmla="*/ 21 w 534"/>
                <a:gd name="T27" fmla="*/ 287 h 439"/>
                <a:gd name="T28" fmla="*/ 28 w 534"/>
                <a:gd name="T29" fmla="*/ 275 h 439"/>
                <a:gd name="T30" fmla="*/ 38 w 534"/>
                <a:gd name="T31" fmla="*/ 268 h 439"/>
                <a:gd name="T32" fmla="*/ 40 w 534"/>
                <a:gd name="T33" fmla="*/ 257 h 439"/>
                <a:gd name="T34" fmla="*/ 34 w 534"/>
                <a:gd name="T35" fmla="*/ 251 h 439"/>
                <a:gd name="T36" fmla="*/ 32 w 534"/>
                <a:gd name="T37" fmla="*/ 240 h 439"/>
                <a:gd name="T38" fmla="*/ 29 w 534"/>
                <a:gd name="T39" fmla="*/ 230 h 439"/>
                <a:gd name="T40" fmla="*/ 33 w 534"/>
                <a:gd name="T41" fmla="*/ 225 h 439"/>
                <a:gd name="T42" fmla="*/ 44 w 534"/>
                <a:gd name="T43" fmla="*/ 227 h 439"/>
                <a:gd name="T44" fmla="*/ 51 w 534"/>
                <a:gd name="T45" fmla="*/ 223 h 439"/>
                <a:gd name="T46" fmla="*/ 58 w 534"/>
                <a:gd name="T47" fmla="*/ 213 h 439"/>
                <a:gd name="T48" fmla="*/ 55 w 534"/>
                <a:gd name="T49" fmla="*/ 200 h 439"/>
                <a:gd name="T50" fmla="*/ 65 w 534"/>
                <a:gd name="T51" fmla="*/ 195 h 439"/>
                <a:gd name="T52" fmla="*/ 68 w 534"/>
                <a:gd name="T53" fmla="*/ 182 h 439"/>
                <a:gd name="T54" fmla="*/ 70 w 534"/>
                <a:gd name="T55" fmla="*/ 169 h 439"/>
                <a:gd name="T56" fmla="*/ 70 w 534"/>
                <a:gd name="T57" fmla="*/ 157 h 439"/>
                <a:gd name="T58" fmla="*/ 82 w 534"/>
                <a:gd name="T59" fmla="*/ 149 h 439"/>
                <a:gd name="T60" fmla="*/ 97 w 534"/>
                <a:gd name="T61" fmla="*/ 142 h 439"/>
                <a:gd name="T62" fmla="*/ 105 w 534"/>
                <a:gd name="T63" fmla="*/ 130 h 439"/>
                <a:gd name="T64" fmla="*/ 94 w 534"/>
                <a:gd name="T65" fmla="*/ 122 h 439"/>
                <a:gd name="T66" fmla="*/ 96 w 534"/>
                <a:gd name="T67" fmla="*/ 112 h 439"/>
                <a:gd name="T68" fmla="*/ 87 w 534"/>
                <a:gd name="T69" fmla="*/ 106 h 439"/>
                <a:gd name="T70" fmla="*/ 75 w 534"/>
                <a:gd name="T71" fmla="*/ 103 h 439"/>
                <a:gd name="T72" fmla="*/ 63 w 534"/>
                <a:gd name="T73" fmla="*/ 108 h 439"/>
                <a:gd name="T74" fmla="*/ 54 w 534"/>
                <a:gd name="T75" fmla="*/ 108 h 439"/>
                <a:gd name="T76" fmla="*/ 44 w 534"/>
                <a:gd name="T77" fmla="*/ 102 h 439"/>
                <a:gd name="T78" fmla="*/ 34 w 534"/>
                <a:gd name="T79" fmla="*/ 102 h 439"/>
                <a:gd name="T80" fmla="*/ 33 w 534"/>
                <a:gd name="T81" fmla="*/ 93 h 439"/>
                <a:gd name="T82" fmla="*/ 29 w 534"/>
                <a:gd name="T83" fmla="*/ 84 h 439"/>
                <a:gd name="T84" fmla="*/ 13 w 534"/>
                <a:gd name="T85" fmla="*/ 86 h 439"/>
                <a:gd name="T86" fmla="*/ 6 w 534"/>
                <a:gd name="T87" fmla="*/ 77 h 439"/>
                <a:gd name="T88" fmla="*/ 6 w 534"/>
                <a:gd name="T89" fmla="*/ 41 h 439"/>
                <a:gd name="T90" fmla="*/ 35 w 534"/>
                <a:gd name="T91" fmla="*/ 17 h 439"/>
                <a:gd name="T92" fmla="*/ 130 w 534"/>
                <a:gd name="T93" fmla="*/ 26 h 439"/>
                <a:gd name="T94" fmla="*/ 280 w 534"/>
                <a:gd name="T95" fmla="*/ 72 h 439"/>
                <a:gd name="T96" fmla="*/ 366 w 534"/>
                <a:gd name="T97" fmla="*/ 119 h 439"/>
                <a:gd name="T98" fmla="*/ 424 w 534"/>
                <a:gd name="T99" fmla="*/ 134 h 439"/>
                <a:gd name="T100" fmla="*/ 424 w 534"/>
                <a:gd name="T101" fmla="*/ 138 h 439"/>
                <a:gd name="T102" fmla="*/ 426 w 534"/>
                <a:gd name="T103" fmla="*/ 141 h 439"/>
                <a:gd name="T104" fmla="*/ 456 w 534"/>
                <a:gd name="T105" fmla="*/ 145 h 439"/>
                <a:gd name="T106" fmla="*/ 521 w 534"/>
                <a:gd name="T107" fmla="*/ 289 h 439"/>
                <a:gd name="T108" fmla="*/ 460 w 534"/>
                <a:gd name="T109" fmla="*/ 299 h 439"/>
                <a:gd name="T110" fmla="*/ 478 w 534"/>
                <a:gd name="T111" fmla="*/ 282 h 439"/>
                <a:gd name="T112" fmla="*/ 411 w 534"/>
                <a:gd name="T113" fmla="*/ 326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534" h="439">
                  <a:moveTo>
                    <a:pt x="496" y="159"/>
                  </a:moveTo>
                  <a:cubicBezTo>
                    <a:pt x="493" y="161"/>
                    <a:pt x="492" y="156"/>
                    <a:pt x="490" y="159"/>
                  </a:cubicBezTo>
                  <a:cubicBezTo>
                    <a:pt x="487" y="163"/>
                    <a:pt x="495" y="172"/>
                    <a:pt x="492" y="177"/>
                  </a:cubicBezTo>
                  <a:cubicBezTo>
                    <a:pt x="488" y="182"/>
                    <a:pt x="480" y="189"/>
                    <a:pt x="469" y="191"/>
                  </a:cubicBezTo>
                  <a:cubicBezTo>
                    <a:pt x="464" y="192"/>
                    <a:pt x="460" y="197"/>
                    <a:pt x="456" y="196"/>
                  </a:cubicBezTo>
                  <a:cubicBezTo>
                    <a:pt x="453" y="196"/>
                    <a:pt x="446" y="203"/>
                    <a:pt x="445" y="205"/>
                  </a:cubicBezTo>
                  <a:cubicBezTo>
                    <a:pt x="443" y="208"/>
                    <a:pt x="437" y="205"/>
                    <a:pt x="432" y="208"/>
                  </a:cubicBezTo>
                  <a:cubicBezTo>
                    <a:pt x="425" y="211"/>
                    <a:pt x="429" y="207"/>
                    <a:pt x="404" y="214"/>
                  </a:cubicBezTo>
                  <a:cubicBezTo>
                    <a:pt x="399" y="215"/>
                    <a:pt x="395" y="217"/>
                    <a:pt x="391" y="218"/>
                  </a:cubicBezTo>
                  <a:cubicBezTo>
                    <a:pt x="387" y="220"/>
                    <a:pt x="383" y="219"/>
                    <a:pt x="383" y="227"/>
                  </a:cubicBezTo>
                  <a:cubicBezTo>
                    <a:pt x="384" y="231"/>
                    <a:pt x="389" y="228"/>
                    <a:pt x="388" y="232"/>
                  </a:cubicBezTo>
                  <a:cubicBezTo>
                    <a:pt x="388" y="235"/>
                    <a:pt x="381" y="234"/>
                    <a:pt x="374" y="238"/>
                  </a:cubicBezTo>
                  <a:cubicBezTo>
                    <a:pt x="371" y="240"/>
                    <a:pt x="369" y="247"/>
                    <a:pt x="367" y="249"/>
                  </a:cubicBezTo>
                  <a:cubicBezTo>
                    <a:pt x="357" y="255"/>
                    <a:pt x="350" y="268"/>
                    <a:pt x="350" y="268"/>
                  </a:cubicBezTo>
                  <a:cubicBezTo>
                    <a:pt x="345" y="273"/>
                    <a:pt x="339" y="277"/>
                    <a:pt x="336" y="283"/>
                  </a:cubicBezTo>
                  <a:cubicBezTo>
                    <a:pt x="329" y="296"/>
                    <a:pt x="327" y="289"/>
                    <a:pt x="331" y="305"/>
                  </a:cubicBezTo>
                  <a:cubicBezTo>
                    <a:pt x="332" y="307"/>
                    <a:pt x="332" y="314"/>
                    <a:pt x="335" y="319"/>
                  </a:cubicBezTo>
                  <a:cubicBezTo>
                    <a:pt x="340" y="326"/>
                    <a:pt x="351" y="333"/>
                    <a:pt x="348" y="335"/>
                  </a:cubicBezTo>
                  <a:cubicBezTo>
                    <a:pt x="346" y="336"/>
                    <a:pt x="334" y="344"/>
                    <a:pt x="330" y="344"/>
                  </a:cubicBezTo>
                  <a:cubicBezTo>
                    <a:pt x="324" y="345"/>
                    <a:pt x="321" y="349"/>
                    <a:pt x="313" y="358"/>
                  </a:cubicBezTo>
                  <a:cubicBezTo>
                    <a:pt x="309" y="361"/>
                    <a:pt x="308" y="364"/>
                    <a:pt x="305" y="368"/>
                  </a:cubicBezTo>
                  <a:cubicBezTo>
                    <a:pt x="300" y="374"/>
                    <a:pt x="302" y="373"/>
                    <a:pt x="298" y="380"/>
                  </a:cubicBezTo>
                  <a:cubicBezTo>
                    <a:pt x="297" y="382"/>
                    <a:pt x="298" y="389"/>
                    <a:pt x="298" y="392"/>
                  </a:cubicBezTo>
                  <a:cubicBezTo>
                    <a:pt x="288" y="393"/>
                    <a:pt x="288" y="393"/>
                    <a:pt x="288" y="393"/>
                  </a:cubicBezTo>
                  <a:cubicBezTo>
                    <a:pt x="271" y="388"/>
                    <a:pt x="271" y="388"/>
                    <a:pt x="271" y="388"/>
                  </a:cubicBezTo>
                  <a:cubicBezTo>
                    <a:pt x="261" y="397"/>
                    <a:pt x="261" y="397"/>
                    <a:pt x="261" y="397"/>
                  </a:cubicBezTo>
                  <a:cubicBezTo>
                    <a:pt x="257" y="400"/>
                    <a:pt x="251" y="398"/>
                    <a:pt x="247" y="401"/>
                  </a:cubicBezTo>
                  <a:cubicBezTo>
                    <a:pt x="247" y="401"/>
                    <a:pt x="244" y="410"/>
                    <a:pt x="243" y="412"/>
                  </a:cubicBezTo>
                  <a:cubicBezTo>
                    <a:pt x="243" y="415"/>
                    <a:pt x="236" y="423"/>
                    <a:pt x="236" y="423"/>
                  </a:cubicBezTo>
                  <a:cubicBezTo>
                    <a:pt x="235" y="424"/>
                    <a:pt x="230" y="429"/>
                    <a:pt x="228" y="430"/>
                  </a:cubicBezTo>
                  <a:cubicBezTo>
                    <a:pt x="225" y="431"/>
                    <a:pt x="223" y="423"/>
                    <a:pt x="221" y="423"/>
                  </a:cubicBezTo>
                  <a:cubicBezTo>
                    <a:pt x="217" y="423"/>
                    <a:pt x="217" y="422"/>
                    <a:pt x="213" y="421"/>
                  </a:cubicBezTo>
                  <a:cubicBezTo>
                    <a:pt x="208" y="421"/>
                    <a:pt x="207" y="428"/>
                    <a:pt x="202" y="428"/>
                  </a:cubicBezTo>
                  <a:cubicBezTo>
                    <a:pt x="194" y="427"/>
                    <a:pt x="180" y="419"/>
                    <a:pt x="180" y="419"/>
                  </a:cubicBezTo>
                  <a:cubicBezTo>
                    <a:pt x="177" y="418"/>
                    <a:pt x="177" y="422"/>
                    <a:pt x="174" y="422"/>
                  </a:cubicBezTo>
                  <a:cubicBezTo>
                    <a:pt x="168" y="421"/>
                    <a:pt x="160" y="417"/>
                    <a:pt x="152" y="415"/>
                  </a:cubicBezTo>
                  <a:cubicBezTo>
                    <a:pt x="146" y="414"/>
                    <a:pt x="134" y="412"/>
                    <a:pt x="134" y="412"/>
                  </a:cubicBezTo>
                  <a:cubicBezTo>
                    <a:pt x="131" y="414"/>
                    <a:pt x="128" y="414"/>
                    <a:pt x="125" y="415"/>
                  </a:cubicBezTo>
                  <a:cubicBezTo>
                    <a:pt x="121" y="417"/>
                    <a:pt x="117" y="420"/>
                    <a:pt x="114" y="421"/>
                  </a:cubicBezTo>
                  <a:cubicBezTo>
                    <a:pt x="111" y="422"/>
                    <a:pt x="105" y="417"/>
                    <a:pt x="96" y="422"/>
                  </a:cubicBezTo>
                  <a:cubicBezTo>
                    <a:pt x="93" y="423"/>
                    <a:pt x="89" y="422"/>
                    <a:pt x="87" y="424"/>
                  </a:cubicBezTo>
                  <a:cubicBezTo>
                    <a:pt x="84" y="427"/>
                    <a:pt x="83" y="431"/>
                    <a:pt x="78" y="433"/>
                  </a:cubicBezTo>
                  <a:cubicBezTo>
                    <a:pt x="75" y="434"/>
                    <a:pt x="71" y="438"/>
                    <a:pt x="69" y="439"/>
                  </a:cubicBezTo>
                  <a:cubicBezTo>
                    <a:pt x="64" y="436"/>
                    <a:pt x="57" y="436"/>
                    <a:pt x="55" y="428"/>
                  </a:cubicBezTo>
                  <a:cubicBezTo>
                    <a:pt x="54" y="425"/>
                    <a:pt x="51" y="428"/>
                    <a:pt x="49" y="425"/>
                  </a:cubicBezTo>
                  <a:cubicBezTo>
                    <a:pt x="45" y="421"/>
                    <a:pt x="42" y="412"/>
                    <a:pt x="42" y="408"/>
                  </a:cubicBezTo>
                  <a:cubicBezTo>
                    <a:pt x="42" y="408"/>
                    <a:pt x="45" y="404"/>
                    <a:pt x="42" y="400"/>
                  </a:cubicBezTo>
                  <a:cubicBezTo>
                    <a:pt x="40" y="396"/>
                    <a:pt x="37" y="395"/>
                    <a:pt x="38" y="391"/>
                  </a:cubicBezTo>
                  <a:cubicBezTo>
                    <a:pt x="41" y="391"/>
                    <a:pt x="40" y="384"/>
                    <a:pt x="40" y="384"/>
                  </a:cubicBezTo>
                  <a:cubicBezTo>
                    <a:pt x="40" y="382"/>
                    <a:pt x="33" y="370"/>
                    <a:pt x="31" y="368"/>
                  </a:cubicBezTo>
                  <a:cubicBezTo>
                    <a:pt x="26" y="365"/>
                    <a:pt x="20" y="361"/>
                    <a:pt x="14" y="360"/>
                  </a:cubicBezTo>
                  <a:cubicBezTo>
                    <a:pt x="0" y="358"/>
                    <a:pt x="0" y="358"/>
                    <a:pt x="0" y="358"/>
                  </a:cubicBezTo>
                  <a:cubicBezTo>
                    <a:pt x="0" y="354"/>
                    <a:pt x="0" y="354"/>
                    <a:pt x="0" y="354"/>
                  </a:cubicBezTo>
                  <a:cubicBezTo>
                    <a:pt x="0" y="352"/>
                    <a:pt x="0" y="352"/>
                    <a:pt x="0" y="352"/>
                  </a:cubicBezTo>
                  <a:cubicBezTo>
                    <a:pt x="0" y="351"/>
                    <a:pt x="0" y="351"/>
                    <a:pt x="0" y="351"/>
                  </a:cubicBezTo>
                  <a:cubicBezTo>
                    <a:pt x="1" y="348"/>
                    <a:pt x="1" y="348"/>
                    <a:pt x="1" y="348"/>
                  </a:cubicBezTo>
                  <a:cubicBezTo>
                    <a:pt x="2" y="346"/>
                    <a:pt x="2" y="346"/>
                    <a:pt x="2" y="346"/>
                  </a:cubicBezTo>
                  <a:cubicBezTo>
                    <a:pt x="1" y="344"/>
                    <a:pt x="1" y="344"/>
                    <a:pt x="1" y="344"/>
                  </a:cubicBezTo>
                  <a:cubicBezTo>
                    <a:pt x="1" y="342"/>
                    <a:pt x="1" y="342"/>
                    <a:pt x="1" y="342"/>
                  </a:cubicBezTo>
                  <a:cubicBezTo>
                    <a:pt x="1" y="339"/>
                    <a:pt x="1" y="339"/>
                    <a:pt x="1" y="339"/>
                  </a:cubicBezTo>
                  <a:cubicBezTo>
                    <a:pt x="1" y="339"/>
                    <a:pt x="0" y="337"/>
                    <a:pt x="0" y="337"/>
                  </a:cubicBezTo>
                  <a:cubicBezTo>
                    <a:pt x="0" y="337"/>
                    <a:pt x="0" y="335"/>
                    <a:pt x="0" y="335"/>
                  </a:cubicBezTo>
                  <a:cubicBezTo>
                    <a:pt x="0" y="335"/>
                    <a:pt x="2" y="334"/>
                    <a:pt x="2" y="334"/>
                  </a:cubicBezTo>
                  <a:cubicBezTo>
                    <a:pt x="2" y="333"/>
                    <a:pt x="4" y="332"/>
                    <a:pt x="4" y="332"/>
                  </a:cubicBezTo>
                  <a:cubicBezTo>
                    <a:pt x="4" y="332"/>
                    <a:pt x="5" y="329"/>
                    <a:pt x="5" y="328"/>
                  </a:cubicBezTo>
                  <a:cubicBezTo>
                    <a:pt x="5" y="328"/>
                    <a:pt x="6" y="327"/>
                    <a:pt x="6" y="327"/>
                  </a:cubicBezTo>
                  <a:cubicBezTo>
                    <a:pt x="9" y="326"/>
                    <a:pt x="9" y="326"/>
                    <a:pt x="9" y="326"/>
                  </a:cubicBezTo>
                  <a:cubicBezTo>
                    <a:pt x="11" y="324"/>
                    <a:pt x="11" y="324"/>
                    <a:pt x="11" y="324"/>
                  </a:cubicBezTo>
                  <a:cubicBezTo>
                    <a:pt x="13" y="323"/>
                    <a:pt x="13" y="323"/>
                    <a:pt x="13" y="323"/>
                  </a:cubicBezTo>
                  <a:cubicBezTo>
                    <a:pt x="15" y="321"/>
                    <a:pt x="15" y="321"/>
                    <a:pt x="15" y="321"/>
                  </a:cubicBezTo>
                  <a:cubicBezTo>
                    <a:pt x="16" y="317"/>
                    <a:pt x="16" y="317"/>
                    <a:pt x="16" y="317"/>
                  </a:cubicBezTo>
                  <a:cubicBezTo>
                    <a:pt x="17" y="316"/>
                    <a:pt x="17" y="316"/>
                    <a:pt x="17" y="316"/>
                  </a:cubicBezTo>
                  <a:cubicBezTo>
                    <a:pt x="17" y="316"/>
                    <a:pt x="20" y="316"/>
                    <a:pt x="20" y="316"/>
                  </a:cubicBezTo>
                  <a:cubicBezTo>
                    <a:pt x="20" y="316"/>
                    <a:pt x="22" y="316"/>
                    <a:pt x="22" y="316"/>
                  </a:cubicBezTo>
                  <a:cubicBezTo>
                    <a:pt x="22" y="315"/>
                    <a:pt x="22" y="315"/>
                    <a:pt x="22" y="315"/>
                  </a:cubicBezTo>
                  <a:cubicBezTo>
                    <a:pt x="24" y="314"/>
                    <a:pt x="24" y="314"/>
                    <a:pt x="24" y="314"/>
                  </a:cubicBezTo>
                  <a:cubicBezTo>
                    <a:pt x="26" y="316"/>
                    <a:pt x="26" y="316"/>
                    <a:pt x="26" y="316"/>
                  </a:cubicBezTo>
                  <a:cubicBezTo>
                    <a:pt x="26" y="316"/>
                    <a:pt x="27" y="316"/>
                    <a:pt x="28" y="316"/>
                  </a:cubicBezTo>
                  <a:cubicBezTo>
                    <a:pt x="28" y="316"/>
                    <a:pt x="29" y="316"/>
                    <a:pt x="29" y="316"/>
                  </a:cubicBezTo>
                  <a:cubicBezTo>
                    <a:pt x="29" y="313"/>
                    <a:pt x="29" y="313"/>
                    <a:pt x="29" y="313"/>
                  </a:cubicBezTo>
                  <a:cubicBezTo>
                    <a:pt x="33" y="309"/>
                    <a:pt x="33" y="309"/>
                    <a:pt x="33" y="309"/>
                  </a:cubicBezTo>
                  <a:cubicBezTo>
                    <a:pt x="33" y="309"/>
                    <a:pt x="33" y="308"/>
                    <a:pt x="33" y="308"/>
                  </a:cubicBezTo>
                  <a:cubicBezTo>
                    <a:pt x="33" y="308"/>
                    <a:pt x="33" y="307"/>
                    <a:pt x="33" y="307"/>
                  </a:cubicBezTo>
                  <a:cubicBezTo>
                    <a:pt x="32" y="306"/>
                    <a:pt x="31" y="307"/>
                    <a:pt x="31" y="307"/>
                  </a:cubicBezTo>
                  <a:cubicBezTo>
                    <a:pt x="31" y="307"/>
                    <a:pt x="29" y="307"/>
                    <a:pt x="29" y="307"/>
                  </a:cubicBezTo>
                  <a:cubicBezTo>
                    <a:pt x="29" y="307"/>
                    <a:pt x="27" y="307"/>
                    <a:pt x="26" y="307"/>
                  </a:cubicBezTo>
                  <a:cubicBezTo>
                    <a:pt x="26" y="307"/>
                    <a:pt x="26" y="306"/>
                    <a:pt x="26" y="306"/>
                  </a:cubicBezTo>
                  <a:cubicBezTo>
                    <a:pt x="25" y="304"/>
                    <a:pt x="25" y="304"/>
                    <a:pt x="25" y="304"/>
                  </a:cubicBezTo>
                  <a:cubicBezTo>
                    <a:pt x="25" y="304"/>
                    <a:pt x="24" y="302"/>
                    <a:pt x="24" y="301"/>
                  </a:cubicBezTo>
                  <a:cubicBezTo>
                    <a:pt x="24" y="300"/>
                    <a:pt x="24" y="299"/>
                    <a:pt x="24" y="298"/>
                  </a:cubicBezTo>
                  <a:cubicBezTo>
                    <a:pt x="24" y="298"/>
                    <a:pt x="23" y="297"/>
                    <a:pt x="23" y="297"/>
                  </a:cubicBezTo>
                  <a:cubicBezTo>
                    <a:pt x="23" y="297"/>
                    <a:pt x="22" y="296"/>
                    <a:pt x="22" y="295"/>
                  </a:cubicBezTo>
                  <a:cubicBezTo>
                    <a:pt x="22" y="295"/>
                    <a:pt x="21" y="292"/>
                    <a:pt x="21" y="292"/>
                  </a:cubicBezTo>
                  <a:cubicBezTo>
                    <a:pt x="20" y="291"/>
                    <a:pt x="20" y="291"/>
                    <a:pt x="20" y="291"/>
                  </a:cubicBezTo>
                  <a:cubicBezTo>
                    <a:pt x="21" y="290"/>
                    <a:pt x="21" y="290"/>
                    <a:pt x="21" y="290"/>
                  </a:cubicBezTo>
                  <a:cubicBezTo>
                    <a:pt x="20" y="288"/>
                    <a:pt x="20" y="288"/>
                    <a:pt x="20" y="288"/>
                  </a:cubicBezTo>
                  <a:cubicBezTo>
                    <a:pt x="22" y="288"/>
                    <a:pt x="22" y="288"/>
                    <a:pt x="22" y="288"/>
                  </a:cubicBezTo>
                  <a:cubicBezTo>
                    <a:pt x="21" y="287"/>
                    <a:pt x="21" y="287"/>
                    <a:pt x="21" y="287"/>
                  </a:cubicBezTo>
                  <a:cubicBezTo>
                    <a:pt x="22" y="285"/>
                    <a:pt x="22" y="285"/>
                    <a:pt x="22" y="285"/>
                  </a:cubicBezTo>
                  <a:cubicBezTo>
                    <a:pt x="22" y="285"/>
                    <a:pt x="24" y="284"/>
                    <a:pt x="24" y="284"/>
                  </a:cubicBezTo>
                  <a:cubicBezTo>
                    <a:pt x="24" y="284"/>
                    <a:pt x="26" y="282"/>
                    <a:pt x="26" y="282"/>
                  </a:cubicBezTo>
                  <a:cubicBezTo>
                    <a:pt x="26" y="282"/>
                    <a:pt x="25" y="281"/>
                    <a:pt x="25" y="281"/>
                  </a:cubicBezTo>
                  <a:cubicBezTo>
                    <a:pt x="25" y="281"/>
                    <a:pt x="25" y="279"/>
                    <a:pt x="25" y="279"/>
                  </a:cubicBezTo>
                  <a:cubicBezTo>
                    <a:pt x="27" y="275"/>
                    <a:pt x="27" y="275"/>
                    <a:pt x="27" y="275"/>
                  </a:cubicBezTo>
                  <a:cubicBezTo>
                    <a:pt x="28" y="275"/>
                    <a:pt x="28" y="275"/>
                    <a:pt x="28" y="275"/>
                  </a:cubicBezTo>
                  <a:cubicBezTo>
                    <a:pt x="31" y="274"/>
                    <a:pt x="31" y="274"/>
                    <a:pt x="31" y="274"/>
                  </a:cubicBezTo>
                  <a:cubicBezTo>
                    <a:pt x="32" y="273"/>
                    <a:pt x="32" y="273"/>
                    <a:pt x="32" y="273"/>
                  </a:cubicBezTo>
                  <a:cubicBezTo>
                    <a:pt x="33" y="273"/>
                    <a:pt x="33" y="273"/>
                    <a:pt x="33" y="273"/>
                  </a:cubicBezTo>
                  <a:cubicBezTo>
                    <a:pt x="35" y="272"/>
                    <a:pt x="35" y="272"/>
                    <a:pt x="35" y="272"/>
                  </a:cubicBezTo>
                  <a:cubicBezTo>
                    <a:pt x="37" y="271"/>
                    <a:pt x="37" y="271"/>
                    <a:pt x="37" y="271"/>
                  </a:cubicBezTo>
                  <a:cubicBezTo>
                    <a:pt x="38" y="270"/>
                    <a:pt x="38" y="270"/>
                    <a:pt x="38" y="270"/>
                  </a:cubicBezTo>
                  <a:cubicBezTo>
                    <a:pt x="38" y="268"/>
                    <a:pt x="38" y="268"/>
                    <a:pt x="38" y="268"/>
                  </a:cubicBezTo>
                  <a:cubicBezTo>
                    <a:pt x="39" y="267"/>
                    <a:pt x="39" y="267"/>
                    <a:pt x="39" y="267"/>
                  </a:cubicBezTo>
                  <a:cubicBezTo>
                    <a:pt x="41" y="265"/>
                    <a:pt x="41" y="265"/>
                    <a:pt x="41" y="265"/>
                  </a:cubicBezTo>
                  <a:cubicBezTo>
                    <a:pt x="43" y="263"/>
                    <a:pt x="43" y="263"/>
                    <a:pt x="43" y="263"/>
                  </a:cubicBezTo>
                  <a:cubicBezTo>
                    <a:pt x="43" y="261"/>
                    <a:pt x="43" y="261"/>
                    <a:pt x="43" y="261"/>
                  </a:cubicBezTo>
                  <a:cubicBezTo>
                    <a:pt x="42" y="260"/>
                    <a:pt x="42" y="260"/>
                    <a:pt x="42" y="260"/>
                  </a:cubicBezTo>
                  <a:cubicBezTo>
                    <a:pt x="42" y="260"/>
                    <a:pt x="41" y="258"/>
                    <a:pt x="41" y="257"/>
                  </a:cubicBezTo>
                  <a:cubicBezTo>
                    <a:pt x="41" y="257"/>
                    <a:pt x="40" y="257"/>
                    <a:pt x="40" y="257"/>
                  </a:cubicBezTo>
                  <a:cubicBezTo>
                    <a:pt x="38" y="258"/>
                    <a:pt x="38" y="258"/>
                    <a:pt x="38" y="258"/>
                  </a:cubicBezTo>
                  <a:cubicBezTo>
                    <a:pt x="38" y="258"/>
                    <a:pt x="37" y="257"/>
                    <a:pt x="36" y="257"/>
                  </a:cubicBezTo>
                  <a:cubicBezTo>
                    <a:pt x="36" y="257"/>
                    <a:pt x="36" y="256"/>
                    <a:pt x="36" y="256"/>
                  </a:cubicBezTo>
                  <a:cubicBezTo>
                    <a:pt x="37" y="255"/>
                    <a:pt x="37" y="255"/>
                    <a:pt x="37" y="255"/>
                  </a:cubicBezTo>
                  <a:cubicBezTo>
                    <a:pt x="37" y="253"/>
                    <a:pt x="37" y="253"/>
                    <a:pt x="37" y="253"/>
                  </a:cubicBezTo>
                  <a:cubicBezTo>
                    <a:pt x="35" y="253"/>
                    <a:pt x="35" y="253"/>
                    <a:pt x="35" y="253"/>
                  </a:cubicBezTo>
                  <a:cubicBezTo>
                    <a:pt x="34" y="251"/>
                    <a:pt x="34" y="251"/>
                    <a:pt x="34" y="251"/>
                  </a:cubicBezTo>
                  <a:cubicBezTo>
                    <a:pt x="33" y="249"/>
                    <a:pt x="33" y="249"/>
                    <a:pt x="33" y="249"/>
                  </a:cubicBezTo>
                  <a:cubicBezTo>
                    <a:pt x="33" y="247"/>
                    <a:pt x="33" y="247"/>
                    <a:pt x="33" y="247"/>
                  </a:cubicBezTo>
                  <a:cubicBezTo>
                    <a:pt x="34" y="246"/>
                    <a:pt x="34" y="246"/>
                    <a:pt x="34" y="246"/>
                  </a:cubicBezTo>
                  <a:cubicBezTo>
                    <a:pt x="34" y="245"/>
                    <a:pt x="34" y="245"/>
                    <a:pt x="34" y="245"/>
                  </a:cubicBezTo>
                  <a:cubicBezTo>
                    <a:pt x="33" y="244"/>
                    <a:pt x="33" y="244"/>
                    <a:pt x="33" y="244"/>
                  </a:cubicBezTo>
                  <a:cubicBezTo>
                    <a:pt x="33" y="242"/>
                    <a:pt x="33" y="242"/>
                    <a:pt x="33" y="242"/>
                  </a:cubicBezTo>
                  <a:cubicBezTo>
                    <a:pt x="32" y="240"/>
                    <a:pt x="32" y="240"/>
                    <a:pt x="32" y="240"/>
                  </a:cubicBezTo>
                  <a:cubicBezTo>
                    <a:pt x="33" y="239"/>
                    <a:pt x="33" y="239"/>
                    <a:pt x="33" y="239"/>
                  </a:cubicBezTo>
                  <a:cubicBezTo>
                    <a:pt x="34" y="238"/>
                    <a:pt x="34" y="238"/>
                    <a:pt x="34" y="238"/>
                  </a:cubicBezTo>
                  <a:cubicBezTo>
                    <a:pt x="34" y="236"/>
                    <a:pt x="34" y="236"/>
                    <a:pt x="34" y="236"/>
                  </a:cubicBezTo>
                  <a:cubicBezTo>
                    <a:pt x="34" y="236"/>
                    <a:pt x="32" y="235"/>
                    <a:pt x="32" y="235"/>
                  </a:cubicBezTo>
                  <a:cubicBezTo>
                    <a:pt x="32" y="235"/>
                    <a:pt x="31" y="233"/>
                    <a:pt x="31" y="233"/>
                  </a:cubicBezTo>
                  <a:cubicBezTo>
                    <a:pt x="31" y="232"/>
                    <a:pt x="31" y="232"/>
                    <a:pt x="31" y="232"/>
                  </a:cubicBezTo>
                  <a:cubicBezTo>
                    <a:pt x="31" y="232"/>
                    <a:pt x="29" y="230"/>
                    <a:pt x="29" y="230"/>
                  </a:cubicBezTo>
                  <a:cubicBezTo>
                    <a:pt x="29" y="230"/>
                    <a:pt x="29" y="228"/>
                    <a:pt x="29" y="228"/>
                  </a:cubicBezTo>
                  <a:cubicBezTo>
                    <a:pt x="29" y="228"/>
                    <a:pt x="28" y="226"/>
                    <a:pt x="28" y="226"/>
                  </a:cubicBezTo>
                  <a:cubicBezTo>
                    <a:pt x="27" y="225"/>
                    <a:pt x="27" y="224"/>
                    <a:pt x="27" y="224"/>
                  </a:cubicBezTo>
                  <a:cubicBezTo>
                    <a:pt x="29" y="224"/>
                    <a:pt x="29" y="224"/>
                    <a:pt x="29" y="224"/>
                  </a:cubicBezTo>
                  <a:cubicBezTo>
                    <a:pt x="31" y="224"/>
                    <a:pt x="31" y="224"/>
                    <a:pt x="31" y="224"/>
                  </a:cubicBezTo>
                  <a:cubicBezTo>
                    <a:pt x="32" y="226"/>
                    <a:pt x="32" y="226"/>
                    <a:pt x="32" y="226"/>
                  </a:cubicBezTo>
                  <a:cubicBezTo>
                    <a:pt x="33" y="225"/>
                    <a:pt x="33" y="225"/>
                    <a:pt x="33" y="225"/>
                  </a:cubicBezTo>
                  <a:cubicBezTo>
                    <a:pt x="33" y="226"/>
                    <a:pt x="33" y="226"/>
                    <a:pt x="33" y="226"/>
                  </a:cubicBezTo>
                  <a:cubicBezTo>
                    <a:pt x="35" y="226"/>
                    <a:pt x="35" y="226"/>
                    <a:pt x="35" y="226"/>
                  </a:cubicBezTo>
                  <a:cubicBezTo>
                    <a:pt x="38" y="226"/>
                    <a:pt x="38" y="226"/>
                    <a:pt x="38" y="226"/>
                  </a:cubicBezTo>
                  <a:cubicBezTo>
                    <a:pt x="40" y="226"/>
                    <a:pt x="40" y="226"/>
                    <a:pt x="40" y="226"/>
                  </a:cubicBezTo>
                  <a:cubicBezTo>
                    <a:pt x="41" y="226"/>
                    <a:pt x="41" y="226"/>
                    <a:pt x="41" y="226"/>
                  </a:cubicBezTo>
                  <a:cubicBezTo>
                    <a:pt x="41" y="226"/>
                    <a:pt x="42" y="227"/>
                    <a:pt x="42" y="227"/>
                  </a:cubicBezTo>
                  <a:cubicBezTo>
                    <a:pt x="43" y="228"/>
                    <a:pt x="44" y="227"/>
                    <a:pt x="44" y="227"/>
                  </a:cubicBezTo>
                  <a:cubicBezTo>
                    <a:pt x="44" y="228"/>
                    <a:pt x="46" y="228"/>
                    <a:pt x="46" y="228"/>
                  </a:cubicBezTo>
                  <a:cubicBezTo>
                    <a:pt x="46" y="228"/>
                    <a:pt x="47" y="227"/>
                    <a:pt x="48" y="227"/>
                  </a:cubicBezTo>
                  <a:cubicBezTo>
                    <a:pt x="48" y="227"/>
                    <a:pt x="49" y="227"/>
                    <a:pt x="49" y="227"/>
                  </a:cubicBezTo>
                  <a:cubicBezTo>
                    <a:pt x="50" y="226"/>
                    <a:pt x="50" y="226"/>
                    <a:pt x="50" y="226"/>
                  </a:cubicBezTo>
                  <a:cubicBezTo>
                    <a:pt x="50" y="224"/>
                    <a:pt x="50" y="224"/>
                    <a:pt x="50" y="224"/>
                  </a:cubicBezTo>
                  <a:cubicBezTo>
                    <a:pt x="51" y="224"/>
                    <a:pt x="51" y="224"/>
                    <a:pt x="51" y="224"/>
                  </a:cubicBezTo>
                  <a:cubicBezTo>
                    <a:pt x="51" y="223"/>
                    <a:pt x="51" y="223"/>
                    <a:pt x="51" y="223"/>
                  </a:cubicBezTo>
                  <a:cubicBezTo>
                    <a:pt x="52" y="221"/>
                    <a:pt x="52" y="221"/>
                    <a:pt x="52" y="221"/>
                  </a:cubicBezTo>
                  <a:cubicBezTo>
                    <a:pt x="52" y="220"/>
                    <a:pt x="52" y="220"/>
                    <a:pt x="52" y="220"/>
                  </a:cubicBezTo>
                  <a:cubicBezTo>
                    <a:pt x="54" y="220"/>
                    <a:pt x="54" y="220"/>
                    <a:pt x="54" y="220"/>
                  </a:cubicBezTo>
                  <a:cubicBezTo>
                    <a:pt x="55" y="219"/>
                    <a:pt x="55" y="219"/>
                    <a:pt x="55" y="219"/>
                  </a:cubicBezTo>
                  <a:cubicBezTo>
                    <a:pt x="56" y="217"/>
                    <a:pt x="56" y="217"/>
                    <a:pt x="56" y="217"/>
                  </a:cubicBezTo>
                  <a:cubicBezTo>
                    <a:pt x="57" y="215"/>
                    <a:pt x="57" y="215"/>
                    <a:pt x="57" y="215"/>
                  </a:cubicBezTo>
                  <a:cubicBezTo>
                    <a:pt x="57" y="215"/>
                    <a:pt x="58" y="213"/>
                    <a:pt x="58" y="213"/>
                  </a:cubicBezTo>
                  <a:cubicBezTo>
                    <a:pt x="58" y="213"/>
                    <a:pt x="59" y="211"/>
                    <a:pt x="59" y="211"/>
                  </a:cubicBezTo>
                  <a:cubicBezTo>
                    <a:pt x="58" y="208"/>
                    <a:pt x="58" y="208"/>
                    <a:pt x="58" y="208"/>
                  </a:cubicBezTo>
                  <a:cubicBezTo>
                    <a:pt x="57" y="206"/>
                    <a:pt x="57" y="206"/>
                    <a:pt x="57" y="206"/>
                  </a:cubicBezTo>
                  <a:cubicBezTo>
                    <a:pt x="56" y="204"/>
                    <a:pt x="56" y="204"/>
                    <a:pt x="56" y="204"/>
                  </a:cubicBezTo>
                  <a:cubicBezTo>
                    <a:pt x="56" y="204"/>
                    <a:pt x="56" y="203"/>
                    <a:pt x="55" y="203"/>
                  </a:cubicBezTo>
                  <a:cubicBezTo>
                    <a:pt x="55" y="203"/>
                    <a:pt x="55" y="202"/>
                    <a:pt x="55" y="202"/>
                  </a:cubicBezTo>
                  <a:cubicBezTo>
                    <a:pt x="55" y="200"/>
                    <a:pt x="55" y="200"/>
                    <a:pt x="55" y="200"/>
                  </a:cubicBezTo>
                  <a:cubicBezTo>
                    <a:pt x="56" y="199"/>
                    <a:pt x="56" y="199"/>
                    <a:pt x="56" y="199"/>
                  </a:cubicBezTo>
                  <a:cubicBezTo>
                    <a:pt x="57" y="199"/>
                    <a:pt x="57" y="199"/>
                    <a:pt x="57" y="199"/>
                  </a:cubicBezTo>
                  <a:cubicBezTo>
                    <a:pt x="59" y="197"/>
                    <a:pt x="59" y="197"/>
                    <a:pt x="59" y="197"/>
                  </a:cubicBezTo>
                  <a:cubicBezTo>
                    <a:pt x="60" y="197"/>
                    <a:pt x="60" y="197"/>
                    <a:pt x="60" y="197"/>
                  </a:cubicBezTo>
                  <a:cubicBezTo>
                    <a:pt x="62" y="197"/>
                    <a:pt x="62" y="197"/>
                    <a:pt x="62" y="197"/>
                  </a:cubicBezTo>
                  <a:cubicBezTo>
                    <a:pt x="64" y="195"/>
                    <a:pt x="64" y="195"/>
                    <a:pt x="64" y="195"/>
                  </a:cubicBezTo>
                  <a:cubicBezTo>
                    <a:pt x="65" y="195"/>
                    <a:pt x="65" y="195"/>
                    <a:pt x="65" y="195"/>
                  </a:cubicBezTo>
                  <a:cubicBezTo>
                    <a:pt x="66" y="194"/>
                    <a:pt x="66" y="194"/>
                    <a:pt x="66" y="194"/>
                  </a:cubicBezTo>
                  <a:cubicBezTo>
                    <a:pt x="67" y="192"/>
                    <a:pt x="67" y="192"/>
                    <a:pt x="67" y="192"/>
                  </a:cubicBezTo>
                  <a:cubicBezTo>
                    <a:pt x="66" y="190"/>
                    <a:pt x="66" y="190"/>
                    <a:pt x="66" y="190"/>
                  </a:cubicBezTo>
                  <a:cubicBezTo>
                    <a:pt x="65" y="189"/>
                    <a:pt x="65" y="189"/>
                    <a:pt x="65" y="189"/>
                  </a:cubicBezTo>
                  <a:cubicBezTo>
                    <a:pt x="66" y="186"/>
                    <a:pt x="66" y="186"/>
                    <a:pt x="66" y="186"/>
                  </a:cubicBezTo>
                  <a:cubicBezTo>
                    <a:pt x="68" y="185"/>
                    <a:pt x="68" y="185"/>
                    <a:pt x="68" y="185"/>
                  </a:cubicBezTo>
                  <a:cubicBezTo>
                    <a:pt x="68" y="182"/>
                    <a:pt x="68" y="182"/>
                    <a:pt x="68" y="182"/>
                  </a:cubicBezTo>
                  <a:cubicBezTo>
                    <a:pt x="67" y="181"/>
                    <a:pt x="67" y="181"/>
                    <a:pt x="67" y="181"/>
                  </a:cubicBezTo>
                  <a:cubicBezTo>
                    <a:pt x="68" y="179"/>
                    <a:pt x="68" y="179"/>
                    <a:pt x="68" y="179"/>
                  </a:cubicBezTo>
                  <a:cubicBezTo>
                    <a:pt x="69" y="178"/>
                    <a:pt x="69" y="178"/>
                    <a:pt x="69" y="178"/>
                  </a:cubicBezTo>
                  <a:cubicBezTo>
                    <a:pt x="69" y="178"/>
                    <a:pt x="70" y="176"/>
                    <a:pt x="70" y="175"/>
                  </a:cubicBezTo>
                  <a:cubicBezTo>
                    <a:pt x="71" y="175"/>
                    <a:pt x="71" y="172"/>
                    <a:pt x="71" y="172"/>
                  </a:cubicBezTo>
                  <a:cubicBezTo>
                    <a:pt x="70" y="170"/>
                    <a:pt x="70" y="170"/>
                    <a:pt x="70" y="170"/>
                  </a:cubicBezTo>
                  <a:cubicBezTo>
                    <a:pt x="70" y="169"/>
                    <a:pt x="70" y="169"/>
                    <a:pt x="70" y="169"/>
                  </a:cubicBezTo>
                  <a:cubicBezTo>
                    <a:pt x="70" y="169"/>
                    <a:pt x="72" y="168"/>
                    <a:pt x="72" y="168"/>
                  </a:cubicBezTo>
                  <a:cubicBezTo>
                    <a:pt x="73" y="168"/>
                    <a:pt x="73" y="165"/>
                    <a:pt x="73" y="165"/>
                  </a:cubicBezTo>
                  <a:cubicBezTo>
                    <a:pt x="71" y="164"/>
                    <a:pt x="71" y="164"/>
                    <a:pt x="71" y="164"/>
                  </a:cubicBezTo>
                  <a:cubicBezTo>
                    <a:pt x="71" y="164"/>
                    <a:pt x="71" y="162"/>
                    <a:pt x="71" y="161"/>
                  </a:cubicBezTo>
                  <a:cubicBezTo>
                    <a:pt x="71" y="161"/>
                    <a:pt x="71" y="159"/>
                    <a:pt x="71" y="159"/>
                  </a:cubicBezTo>
                  <a:cubicBezTo>
                    <a:pt x="70" y="159"/>
                    <a:pt x="70" y="159"/>
                    <a:pt x="70" y="159"/>
                  </a:cubicBezTo>
                  <a:cubicBezTo>
                    <a:pt x="70" y="157"/>
                    <a:pt x="70" y="157"/>
                    <a:pt x="70" y="157"/>
                  </a:cubicBezTo>
                  <a:cubicBezTo>
                    <a:pt x="71" y="156"/>
                    <a:pt x="71" y="156"/>
                    <a:pt x="71" y="156"/>
                  </a:cubicBezTo>
                  <a:cubicBezTo>
                    <a:pt x="73" y="157"/>
                    <a:pt x="73" y="157"/>
                    <a:pt x="73" y="157"/>
                  </a:cubicBezTo>
                  <a:cubicBezTo>
                    <a:pt x="73" y="157"/>
                    <a:pt x="74" y="156"/>
                    <a:pt x="75" y="156"/>
                  </a:cubicBezTo>
                  <a:cubicBezTo>
                    <a:pt x="75" y="155"/>
                    <a:pt x="77" y="155"/>
                    <a:pt x="77" y="155"/>
                  </a:cubicBezTo>
                  <a:cubicBezTo>
                    <a:pt x="78" y="152"/>
                    <a:pt x="78" y="152"/>
                    <a:pt x="78" y="152"/>
                  </a:cubicBezTo>
                  <a:cubicBezTo>
                    <a:pt x="82" y="150"/>
                    <a:pt x="82" y="150"/>
                    <a:pt x="82" y="150"/>
                  </a:cubicBezTo>
                  <a:cubicBezTo>
                    <a:pt x="82" y="149"/>
                    <a:pt x="82" y="149"/>
                    <a:pt x="82" y="149"/>
                  </a:cubicBezTo>
                  <a:cubicBezTo>
                    <a:pt x="85" y="148"/>
                    <a:pt x="85" y="148"/>
                    <a:pt x="85" y="148"/>
                  </a:cubicBezTo>
                  <a:cubicBezTo>
                    <a:pt x="87" y="149"/>
                    <a:pt x="87" y="149"/>
                    <a:pt x="87" y="149"/>
                  </a:cubicBezTo>
                  <a:cubicBezTo>
                    <a:pt x="89" y="147"/>
                    <a:pt x="89" y="147"/>
                    <a:pt x="89" y="147"/>
                  </a:cubicBezTo>
                  <a:cubicBezTo>
                    <a:pt x="90" y="147"/>
                    <a:pt x="90" y="147"/>
                    <a:pt x="90" y="147"/>
                  </a:cubicBezTo>
                  <a:cubicBezTo>
                    <a:pt x="92" y="146"/>
                    <a:pt x="92" y="146"/>
                    <a:pt x="92" y="146"/>
                  </a:cubicBezTo>
                  <a:cubicBezTo>
                    <a:pt x="94" y="145"/>
                    <a:pt x="94" y="145"/>
                    <a:pt x="94" y="145"/>
                  </a:cubicBezTo>
                  <a:cubicBezTo>
                    <a:pt x="97" y="142"/>
                    <a:pt x="97" y="142"/>
                    <a:pt x="97" y="142"/>
                  </a:cubicBezTo>
                  <a:cubicBezTo>
                    <a:pt x="98" y="142"/>
                    <a:pt x="98" y="142"/>
                    <a:pt x="98" y="142"/>
                  </a:cubicBezTo>
                  <a:cubicBezTo>
                    <a:pt x="98" y="142"/>
                    <a:pt x="100" y="141"/>
                    <a:pt x="100" y="141"/>
                  </a:cubicBezTo>
                  <a:cubicBezTo>
                    <a:pt x="100" y="141"/>
                    <a:pt x="101" y="139"/>
                    <a:pt x="101" y="139"/>
                  </a:cubicBezTo>
                  <a:cubicBezTo>
                    <a:pt x="103" y="138"/>
                    <a:pt x="103" y="138"/>
                    <a:pt x="103" y="138"/>
                  </a:cubicBezTo>
                  <a:cubicBezTo>
                    <a:pt x="105" y="135"/>
                    <a:pt x="105" y="135"/>
                    <a:pt x="105" y="135"/>
                  </a:cubicBezTo>
                  <a:cubicBezTo>
                    <a:pt x="107" y="133"/>
                    <a:pt x="107" y="133"/>
                    <a:pt x="107" y="133"/>
                  </a:cubicBezTo>
                  <a:cubicBezTo>
                    <a:pt x="105" y="130"/>
                    <a:pt x="105" y="130"/>
                    <a:pt x="105" y="130"/>
                  </a:cubicBezTo>
                  <a:cubicBezTo>
                    <a:pt x="105" y="130"/>
                    <a:pt x="103" y="128"/>
                    <a:pt x="102" y="128"/>
                  </a:cubicBezTo>
                  <a:cubicBezTo>
                    <a:pt x="102" y="127"/>
                    <a:pt x="100" y="126"/>
                    <a:pt x="100" y="126"/>
                  </a:cubicBezTo>
                  <a:cubicBezTo>
                    <a:pt x="100" y="126"/>
                    <a:pt x="97" y="125"/>
                    <a:pt x="97" y="125"/>
                  </a:cubicBezTo>
                  <a:cubicBezTo>
                    <a:pt x="97" y="125"/>
                    <a:pt x="95" y="126"/>
                    <a:pt x="95" y="126"/>
                  </a:cubicBezTo>
                  <a:cubicBezTo>
                    <a:pt x="94" y="125"/>
                    <a:pt x="94" y="125"/>
                    <a:pt x="94" y="125"/>
                  </a:cubicBezTo>
                  <a:cubicBezTo>
                    <a:pt x="94" y="125"/>
                    <a:pt x="93" y="123"/>
                    <a:pt x="94" y="123"/>
                  </a:cubicBezTo>
                  <a:cubicBezTo>
                    <a:pt x="94" y="123"/>
                    <a:pt x="94" y="122"/>
                    <a:pt x="94" y="122"/>
                  </a:cubicBezTo>
                  <a:cubicBezTo>
                    <a:pt x="94" y="121"/>
                    <a:pt x="94" y="121"/>
                    <a:pt x="94" y="121"/>
                  </a:cubicBezTo>
                  <a:cubicBezTo>
                    <a:pt x="94" y="120"/>
                    <a:pt x="94" y="120"/>
                    <a:pt x="94" y="120"/>
                  </a:cubicBezTo>
                  <a:cubicBezTo>
                    <a:pt x="95" y="119"/>
                    <a:pt x="95" y="119"/>
                    <a:pt x="95" y="119"/>
                  </a:cubicBezTo>
                  <a:cubicBezTo>
                    <a:pt x="95" y="119"/>
                    <a:pt x="96" y="118"/>
                    <a:pt x="96" y="117"/>
                  </a:cubicBezTo>
                  <a:cubicBezTo>
                    <a:pt x="96" y="117"/>
                    <a:pt x="97" y="115"/>
                    <a:pt x="97" y="115"/>
                  </a:cubicBezTo>
                  <a:cubicBezTo>
                    <a:pt x="97" y="115"/>
                    <a:pt x="96" y="114"/>
                    <a:pt x="96" y="113"/>
                  </a:cubicBezTo>
                  <a:cubicBezTo>
                    <a:pt x="95" y="113"/>
                    <a:pt x="95" y="113"/>
                    <a:pt x="96" y="112"/>
                  </a:cubicBezTo>
                  <a:cubicBezTo>
                    <a:pt x="96" y="112"/>
                    <a:pt x="96" y="111"/>
                    <a:pt x="96" y="111"/>
                  </a:cubicBezTo>
                  <a:cubicBezTo>
                    <a:pt x="96" y="111"/>
                    <a:pt x="96" y="109"/>
                    <a:pt x="95" y="109"/>
                  </a:cubicBezTo>
                  <a:cubicBezTo>
                    <a:pt x="95" y="109"/>
                    <a:pt x="93" y="110"/>
                    <a:pt x="93" y="110"/>
                  </a:cubicBezTo>
                  <a:cubicBezTo>
                    <a:pt x="93" y="110"/>
                    <a:pt x="90" y="109"/>
                    <a:pt x="90" y="109"/>
                  </a:cubicBezTo>
                  <a:cubicBezTo>
                    <a:pt x="90" y="109"/>
                    <a:pt x="89" y="108"/>
                    <a:pt x="89" y="108"/>
                  </a:cubicBezTo>
                  <a:cubicBezTo>
                    <a:pt x="89" y="108"/>
                    <a:pt x="89" y="106"/>
                    <a:pt x="88" y="106"/>
                  </a:cubicBezTo>
                  <a:cubicBezTo>
                    <a:pt x="87" y="105"/>
                    <a:pt x="87" y="106"/>
                    <a:pt x="87" y="106"/>
                  </a:cubicBezTo>
                  <a:cubicBezTo>
                    <a:pt x="86" y="108"/>
                    <a:pt x="86" y="108"/>
                    <a:pt x="86" y="108"/>
                  </a:cubicBezTo>
                  <a:cubicBezTo>
                    <a:pt x="86" y="108"/>
                    <a:pt x="84" y="108"/>
                    <a:pt x="83" y="107"/>
                  </a:cubicBezTo>
                  <a:cubicBezTo>
                    <a:pt x="83" y="107"/>
                    <a:pt x="82" y="107"/>
                    <a:pt x="82" y="107"/>
                  </a:cubicBezTo>
                  <a:cubicBezTo>
                    <a:pt x="81" y="107"/>
                    <a:pt x="81" y="106"/>
                    <a:pt x="81" y="105"/>
                  </a:cubicBezTo>
                  <a:cubicBezTo>
                    <a:pt x="80" y="104"/>
                    <a:pt x="80" y="105"/>
                    <a:pt x="79" y="105"/>
                  </a:cubicBezTo>
                  <a:cubicBezTo>
                    <a:pt x="79" y="105"/>
                    <a:pt x="77" y="105"/>
                    <a:pt x="77" y="105"/>
                  </a:cubicBezTo>
                  <a:cubicBezTo>
                    <a:pt x="77" y="105"/>
                    <a:pt x="75" y="103"/>
                    <a:pt x="75" y="103"/>
                  </a:cubicBezTo>
                  <a:cubicBezTo>
                    <a:pt x="75" y="102"/>
                    <a:pt x="74" y="102"/>
                    <a:pt x="74" y="102"/>
                  </a:cubicBezTo>
                  <a:cubicBezTo>
                    <a:pt x="74" y="102"/>
                    <a:pt x="72" y="103"/>
                    <a:pt x="72" y="103"/>
                  </a:cubicBezTo>
                  <a:cubicBezTo>
                    <a:pt x="72" y="104"/>
                    <a:pt x="72" y="104"/>
                    <a:pt x="72" y="104"/>
                  </a:cubicBezTo>
                  <a:cubicBezTo>
                    <a:pt x="71" y="107"/>
                    <a:pt x="71" y="107"/>
                    <a:pt x="71" y="107"/>
                  </a:cubicBezTo>
                  <a:cubicBezTo>
                    <a:pt x="68" y="109"/>
                    <a:pt x="68" y="109"/>
                    <a:pt x="68" y="109"/>
                  </a:cubicBezTo>
                  <a:cubicBezTo>
                    <a:pt x="68" y="109"/>
                    <a:pt x="65" y="109"/>
                    <a:pt x="64" y="108"/>
                  </a:cubicBezTo>
                  <a:cubicBezTo>
                    <a:pt x="64" y="108"/>
                    <a:pt x="64" y="108"/>
                    <a:pt x="63" y="108"/>
                  </a:cubicBezTo>
                  <a:cubicBezTo>
                    <a:pt x="62" y="108"/>
                    <a:pt x="62" y="108"/>
                    <a:pt x="62" y="108"/>
                  </a:cubicBezTo>
                  <a:cubicBezTo>
                    <a:pt x="62" y="108"/>
                    <a:pt x="60" y="109"/>
                    <a:pt x="60" y="109"/>
                  </a:cubicBezTo>
                  <a:cubicBezTo>
                    <a:pt x="60" y="109"/>
                    <a:pt x="59" y="107"/>
                    <a:pt x="59" y="107"/>
                  </a:cubicBezTo>
                  <a:cubicBezTo>
                    <a:pt x="59" y="107"/>
                    <a:pt x="57" y="106"/>
                    <a:pt x="57" y="105"/>
                  </a:cubicBezTo>
                  <a:cubicBezTo>
                    <a:pt x="57" y="105"/>
                    <a:pt x="57" y="106"/>
                    <a:pt x="57" y="106"/>
                  </a:cubicBezTo>
                  <a:cubicBezTo>
                    <a:pt x="57" y="106"/>
                    <a:pt x="56" y="107"/>
                    <a:pt x="55" y="107"/>
                  </a:cubicBezTo>
                  <a:cubicBezTo>
                    <a:pt x="55" y="107"/>
                    <a:pt x="54" y="108"/>
                    <a:pt x="54" y="108"/>
                  </a:cubicBezTo>
                  <a:cubicBezTo>
                    <a:pt x="53" y="108"/>
                    <a:pt x="54" y="106"/>
                    <a:pt x="54" y="106"/>
                  </a:cubicBezTo>
                  <a:cubicBezTo>
                    <a:pt x="55" y="104"/>
                    <a:pt x="55" y="104"/>
                    <a:pt x="55" y="104"/>
                  </a:cubicBezTo>
                  <a:cubicBezTo>
                    <a:pt x="55" y="104"/>
                    <a:pt x="52" y="103"/>
                    <a:pt x="52" y="102"/>
                  </a:cubicBezTo>
                  <a:cubicBezTo>
                    <a:pt x="51" y="102"/>
                    <a:pt x="50" y="101"/>
                    <a:pt x="50" y="101"/>
                  </a:cubicBezTo>
                  <a:cubicBezTo>
                    <a:pt x="50" y="101"/>
                    <a:pt x="48" y="101"/>
                    <a:pt x="48" y="101"/>
                  </a:cubicBezTo>
                  <a:cubicBezTo>
                    <a:pt x="46" y="101"/>
                    <a:pt x="46" y="101"/>
                    <a:pt x="46" y="101"/>
                  </a:cubicBezTo>
                  <a:cubicBezTo>
                    <a:pt x="46" y="101"/>
                    <a:pt x="45" y="101"/>
                    <a:pt x="44" y="102"/>
                  </a:cubicBezTo>
                  <a:cubicBezTo>
                    <a:pt x="44" y="102"/>
                    <a:pt x="43" y="103"/>
                    <a:pt x="42" y="102"/>
                  </a:cubicBezTo>
                  <a:cubicBezTo>
                    <a:pt x="42" y="102"/>
                    <a:pt x="43" y="100"/>
                    <a:pt x="43" y="100"/>
                  </a:cubicBezTo>
                  <a:cubicBezTo>
                    <a:pt x="43" y="100"/>
                    <a:pt x="43" y="98"/>
                    <a:pt x="43" y="98"/>
                  </a:cubicBezTo>
                  <a:cubicBezTo>
                    <a:pt x="42" y="97"/>
                    <a:pt x="42" y="99"/>
                    <a:pt x="42" y="99"/>
                  </a:cubicBezTo>
                  <a:cubicBezTo>
                    <a:pt x="42" y="99"/>
                    <a:pt x="40" y="100"/>
                    <a:pt x="39" y="101"/>
                  </a:cubicBezTo>
                  <a:cubicBezTo>
                    <a:pt x="39" y="101"/>
                    <a:pt x="38" y="101"/>
                    <a:pt x="38" y="101"/>
                  </a:cubicBezTo>
                  <a:cubicBezTo>
                    <a:pt x="37" y="101"/>
                    <a:pt x="36" y="102"/>
                    <a:pt x="34" y="102"/>
                  </a:cubicBezTo>
                  <a:cubicBezTo>
                    <a:pt x="33" y="102"/>
                    <a:pt x="32" y="103"/>
                    <a:pt x="32" y="102"/>
                  </a:cubicBezTo>
                  <a:cubicBezTo>
                    <a:pt x="31" y="102"/>
                    <a:pt x="31" y="101"/>
                    <a:pt x="31" y="101"/>
                  </a:cubicBezTo>
                  <a:cubicBezTo>
                    <a:pt x="31" y="99"/>
                    <a:pt x="31" y="99"/>
                    <a:pt x="31" y="99"/>
                  </a:cubicBezTo>
                  <a:cubicBezTo>
                    <a:pt x="31" y="99"/>
                    <a:pt x="30" y="98"/>
                    <a:pt x="30" y="97"/>
                  </a:cubicBezTo>
                  <a:cubicBezTo>
                    <a:pt x="29" y="96"/>
                    <a:pt x="30" y="96"/>
                    <a:pt x="30" y="95"/>
                  </a:cubicBezTo>
                  <a:cubicBezTo>
                    <a:pt x="30" y="95"/>
                    <a:pt x="32" y="94"/>
                    <a:pt x="32" y="94"/>
                  </a:cubicBezTo>
                  <a:cubicBezTo>
                    <a:pt x="32" y="93"/>
                    <a:pt x="33" y="93"/>
                    <a:pt x="33" y="93"/>
                  </a:cubicBezTo>
                  <a:cubicBezTo>
                    <a:pt x="36" y="92"/>
                    <a:pt x="36" y="92"/>
                    <a:pt x="36" y="92"/>
                  </a:cubicBezTo>
                  <a:cubicBezTo>
                    <a:pt x="36" y="92"/>
                    <a:pt x="36" y="89"/>
                    <a:pt x="36" y="88"/>
                  </a:cubicBezTo>
                  <a:cubicBezTo>
                    <a:pt x="36" y="88"/>
                    <a:pt x="36" y="88"/>
                    <a:pt x="35" y="88"/>
                  </a:cubicBezTo>
                  <a:cubicBezTo>
                    <a:pt x="34" y="88"/>
                    <a:pt x="34" y="87"/>
                    <a:pt x="34" y="87"/>
                  </a:cubicBezTo>
                  <a:cubicBezTo>
                    <a:pt x="34" y="87"/>
                    <a:pt x="34" y="85"/>
                    <a:pt x="34" y="85"/>
                  </a:cubicBezTo>
                  <a:cubicBezTo>
                    <a:pt x="33" y="83"/>
                    <a:pt x="33" y="83"/>
                    <a:pt x="33" y="83"/>
                  </a:cubicBezTo>
                  <a:cubicBezTo>
                    <a:pt x="29" y="84"/>
                    <a:pt x="29" y="84"/>
                    <a:pt x="29" y="84"/>
                  </a:cubicBezTo>
                  <a:cubicBezTo>
                    <a:pt x="29" y="84"/>
                    <a:pt x="27" y="85"/>
                    <a:pt x="26" y="85"/>
                  </a:cubicBezTo>
                  <a:cubicBezTo>
                    <a:pt x="26" y="85"/>
                    <a:pt x="24" y="85"/>
                    <a:pt x="24" y="85"/>
                  </a:cubicBezTo>
                  <a:cubicBezTo>
                    <a:pt x="23" y="85"/>
                    <a:pt x="22" y="84"/>
                    <a:pt x="22" y="84"/>
                  </a:cubicBezTo>
                  <a:cubicBezTo>
                    <a:pt x="22" y="84"/>
                    <a:pt x="18" y="85"/>
                    <a:pt x="18" y="85"/>
                  </a:cubicBezTo>
                  <a:cubicBezTo>
                    <a:pt x="18" y="85"/>
                    <a:pt x="17" y="85"/>
                    <a:pt x="17" y="85"/>
                  </a:cubicBezTo>
                  <a:cubicBezTo>
                    <a:pt x="15" y="85"/>
                    <a:pt x="15" y="85"/>
                    <a:pt x="15" y="85"/>
                  </a:cubicBezTo>
                  <a:cubicBezTo>
                    <a:pt x="13" y="86"/>
                    <a:pt x="13" y="86"/>
                    <a:pt x="13" y="86"/>
                  </a:cubicBezTo>
                  <a:cubicBezTo>
                    <a:pt x="12" y="87"/>
                    <a:pt x="12" y="87"/>
                    <a:pt x="12" y="87"/>
                  </a:cubicBezTo>
                  <a:cubicBezTo>
                    <a:pt x="12" y="87"/>
                    <a:pt x="11" y="88"/>
                    <a:pt x="11" y="88"/>
                  </a:cubicBezTo>
                  <a:cubicBezTo>
                    <a:pt x="10" y="88"/>
                    <a:pt x="9" y="88"/>
                    <a:pt x="8" y="88"/>
                  </a:cubicBezTo>
                  <a:cubicBezTo>
                    <a:pt x="8" y="88"/>
                    <a:pt x="7" y="89"/>
                    <a:pt x="7" y="89"/>
                  </a:cubicBezTo>
                  <a:cubicBezTo>
                    <a:pt x="7" y="89"/>
                    <a:pt x="5" y="90"/>
                    <a:pt x="4" y="91"/>
                  </a:cubicBezTo>
                  <a:cubicBezTo>
                    <a:pt x="3" y="86"/>
                    <a:pt x="3" y="86"/>
                    <a:pt x="3" y="86"/>
                  </a:cubicBezTo>
                  <a:cubicBezTo>
                    <a:pt x="6" y="77"/>
                    <a:pt x="6" y="77"/>
                    <a:pt x="6" y="77"/>
                  </a:cubicBezTo>
                  <a:cubicBezTo>
                    <a:pt x="11" y="73"/>
                    <a:pt x="11" y="73"/>
                    <a:pt x="11" y="73"/>
                  </a:cubicBezTo>
                  <a:cubicBezTo>
                    <a:pt x="13" y="65"/>
                    <a:pt x="13" y="65"/>
                    <a:pt x="13" y="65"/>
                  </a:cubicBezTo>
                  <a:cubicBezTo>
                    <a:pt x="10" y="62"/>
                    <a:pt x="10" y="62"/>
                    <a:pt x="10" y="62"/>
                  </a:cubicBezTo>
                  <a:cubicBezTo>
                    <a:pt x="10" y="59"/>
                    <a:pt x="19" y="53"/>
                    <a:pt x="18" y="50"/>
                  </a:cubicBezTo>
                  <a:cubicBezTo>
                    <a:pt x="17" y="47"/>
                    <a:pt x="6" y="56"/>
                    <a:pt x="5" y="53"/>
                  </a:cubicBezTo>
                  <a:cubicBezTo>
                    <a:pt x="4" y="47"/>
                    <a:pt x="7" y="48"/>
                    <a:pt x="12" y="43"/>
                  </a:cubicBezTo>
                  <a:cubicBezTo>
                    <a:pt x="6" y="41"/>
                    <a:pt x="6" y="41"/>
                    <a:pt x="6" y="41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2" y="33"/>
                    <a:pt x="2" y="33"/>
                    <a:pt x="2" y="33"/>
                  </a:cubicBezTo>
                  <a:cubicBezTo>
                    <a:pt x="2" y="33"/>
                    <a:pt x="3" y="30"/>
                    <a:pt x="3" y="27"/>
                  </a:cubicBezTo>
                  <a:cubicBezTo>
                    <a:pt x="3" y="24"/>
                    <a:pt x="6" y="23"/>
                    <a:pt x="6" y="23"/>
                  </a:cubicBezTo>
                  <a:cubicBezTo>
                    <a:pt x="9" y="22"/>
                    <a:pt x="11" y="20"/>
                    <a:pt x="14" y="18"/>
                  </a:cubicBezTo>
                  <a:cubicBezTo>
                    <a:pt x="17" y="14"/>
                    <a:pt x="20" y="16"/>
                    <a:pt x="22" y="15"/>
                  </a:cubicBezTo>
                  <a:cubicBezTo>
                    <a:pt x="25" y="13"/>
                    <a:pt x="25" y="15"/>
                    <a:pt x="35" y="17"/>
                  </a:cubicBezTo>
                  <a:cubicBezTo>
                    <a:pt x="37" y="16"/>
                    <a:pt x="41" y="16"/>
                    <a:pt x="42" y="14"/>
                  </a:cubicBezTo>
                  <a:cubicBezTo>
                    <a:pt x="44" y="12"/>
                    <a:pt x="47" y="13"/>
                    <a:pt x="47" y="9"/>
                  </a:cubicBezTo>
                  <a:cubicBezTo>
                    <a:pt x="48" y="3"/>
                    <a:pt x="59" y="7"/>
                    <a:pt x="59" y="5"/>
                  </a:cubicBezTo>
                  <a:cubicBezTo>
                    <a:pt x="61" y="5"/>
                    <a:pt x="63" y="0"/>
                    <a:pt x="68" y="0"/>
                  </a:cubicBezTo>
                  <a:cubicBezTo>
                    <a:pt x="72" y="1"/>
                    <a:pt x="73" y="2"/>
                    <a:pt x="76" y="3"/>
                  </a:cubicBezTo>
                  <a:cubicBezTo>
                    <a:pt x="87" y="10"/>
                    <a:pt x="82" y="14"/>
                    <a:pt x="95" y="18"/>
                  </a:cubicBezTo>
                  <a:cubicBezTo>
                    <a:pt x="106" y="21"/>
                    <a:pt x="119" y="24"/>
                    <a:pt x="130" y="26"/>
                  </a:cubicBezTo>
                  <a:cubicBezTo>
                    <a:pt x="140" y="27"/>
                    <a:pt x="150" y="31"/>
                    <a:pt x="160" y="35"/>
                  </a:cubicBezTo>
                  <a:cubicBezTo>
                    <a:pt x="160" y="35"/>
                    <a:pt x="197" y="52"/>
                    <a:pt x="198" y="53"/>
                  </a:cubicBezTo>
                  <a:cubicBezTo>
                    <a:pt x="199" y="53"/>
                    <a:pt x="220" y="49"/>
                    <a:pt x="221" y="49"/>
                  </a:cubicBezTo>
                  <a:cubicBezTo>
                    <a:pt x="222" y="49"/>
                    <a:pt x="229" y="50"/>
                    <a:pt x="234" y="53"/>
                  </a:cubicBezTo>
                  <a:cubicBezTo>
                    <a:pt x="237" y="56"/>
                    <a:pt x="247" y="63"/>
                    <a:pt x="247" y="63"/>
                  </a:cubicBezTo>
                  <a:cubicBezTo>
                    <a:pt x="249" y="64"/>
                    <a:pt x="261" y="62"/>
                    <a:pt x="261" y="62"/>
                  </a:cubicBezTo>
                  <a:cubicBezTo>
                    <a:pt x="269" y="62"/>
                    <a:pt x="276" y="71"/>
                    <a:pt x="280" y="72"/>
                  </a:cubicBezTo>
                  <a:cubicBezTo>
                    <a:pt x="285" y="73"/>
                    <a:pt x="297" y="67"/>
                    <a:pt x="302" y="72"/>
                  </a:cubicBezTo>
                  <a:cubicBezTo>
                    <a:pt x="302" y="72"/>
                    <a:pt x="312" y="73"/>
                    <a:pt x="313" y="78"/>
                  </a:cubicBezTo>
                  <a:cubicBezTo>
                    <a:pt x="315" y="83"/>
                    <a:pt x="319" y="91"/>
                    <a:pt x="319" y="91"/>
                  </a:cubicBezTo>
                  <a:cubicBezTo>
                    <a:pt x="332" y="96"/>
                    <a:pt x="332" y="96"/>
                    <a:pt x="332" y="96"/>
                  </a:cubicBezTo>
                  <a:cubicBezTo>
                    <a:pt x="332" y="96"/>
                    <a:pt x="339" y="102"/>
                    <a:pt x="340" y="104"/>
                  </a:cubicBezTo>
                  <a:cubicBezTo>
                    <a:pt x="341" y="105"/>
                    <a:pt x="356" y="110"/>
                    <a:pt x="356" y="110"/>
                  </a:cubicBezTo>
                  <a:cubicBezTo>
                    <a:pt x="366" y="119"/>
                    <a:pt x="366" y="119"/>
                    <a:pt x="366" y="119"/>
                  </a:cubicBezTo>
                  <a:cubicBezTo>
                    <a:pt x="381" y="119"/>
                    <a:pt x="381" y="119"/>
                    <a:pt x="381" y="119"/>
                  </a:cubicBezTo>
                  <a:cubicBezTo>
                    <a:pt x="391" y="121"/>
                    <a:pt x="391" y="121"/>
                    <a:pt x="391" y="121"/>
                  </a:cubicBezTo>
                  <a:cubicBezTo>
                    <a:pt x="396" y="115"/>
                    <a:pt x="396" y="115"/>
                    <a:pt x="396" y="115"/>
                  </a:cubicBezTo>
                  <a:cubicBezTo>
                    <a:pt x="396" y="115"/>
                    <a:pt x="421" y="127"/>
                    <a:pt x="422" y="127"/>
                  </a:cubicBezTo>
                  <a:cubicBezTo>
                    <a:pt x="423" y="127"/>
                    <a:pt x="423" y="130"/>
                    <a:pt x="424" y="133"/>
                  </a:cubicBezTo>
                  <a:cubicBezTo>
                    <a:pt x="424" y="134"/>
                    <a:pt x="424" y="134"/>
                    <a:pt x="424" y="134"/>
                  </a:cubicBezTo>
                  <a:cubicBezTo>
                    <a:pt x="423" y="134"/>
                    <a:pt x="424" y="134"/>
                    <a:pt x="424" y="134"/>
                  </a:cubicBezTo>
                  <a:cubicBezTo>
                    <a:pt x="424" y="134"/>
                    <a:pt x="424" y="134"/>
                    <a:pt x="424" y="134"/>
                  </a:cubicBezTo>
                  <a:cubicBezTo>
                    <a:pt x="424" y="136"/>
                    <a:pt x="424" y="136"/>
                    <a:pt x="424" y="136"/>
                  </a:cubicBezTo>
                  <a:cubicBezTo>
                    <a:pt x="424" y="137"/>
                    <a:pt x="424" y="137"/>
                    <a:pt x="424" y="137"/>
                  </a:cubicBezTo>
                  <a:cubicBezTo>
                    <a:pt x="423" y="137"/>
                    <a:pt x="423" y="137"/>
                    <a:pt x="423" y="137"/>
                  </a:cubicBezTo>
                  <a:cubicBezTo>
                    <a:pt x="423" y="137"/>
                    <a:pt x="423" y="137"/>
                    <a:pt x="423" y="137"/>
                  </a:cubicBezTo>
                  <a:cubicBezTo>
                    <a:pt x="424" y="138"/>
                    <a:pt x="424" y="138"/>
                    <a:pt x="424" y="138"/>
                  </a:cubicBezTo>
                  <a:cubicBezTo>
                    <a:pt x="424" y="138"/>
                    <a:pt x="424" y="138"/>
                    <a:pt x="424" y="138"/>
                  </a:cubicBezTo>
                  <a:cubicBezTo>
                    <a:pt x="424" y="138"/>
                    <a:pt x="424" y="138"/>
                    <a:pt x="424" y="139"/>
                  </a:cubicBezTo>
                  <a:cubicBezTo>
                    <a:pt x="424" y="139"/>
                    <a:pt x="424" y="139"/>
                    <a:pt x="424" y="139"/>
                  </a:cubicBezTo>
                  <a:cubicBezTo>
                    <a:pt x="424" y="139"/>
                    <a:pt x="424" y="139"/>
                    <a:pt x="424" y="140"/>
                  </a:cubicBezTo>
                  <a:cubicBezTo>
                    <a:pt x="424" y="140"/>
                    <a:pt x="424" y="140"/>
                    <a:pt x="424" y="140"/>
                  </a:cubicBezTo>
                  <a:cubicBezTo>
                    <a:pt x="425" y="140"/>
                    <a:pt x="425" y="140"/>
                    <a:pt x="425" y="140"/>
                  </a:cubicBezTo>
                  <a:cubicBezTo>
                    <a:pt x="425" y="140"/>
                    <a:pt x="425" y="140"/>
                    <a:pt x="425" y="140"/>
                  </a:cubicBezTo>
                  <a:cubicBezTo>
                    <a:pt x="425" y="140"/>
                    <a:pt x="426" y="141"/>
                    <a:pt x="426" y="141"/>
                  </a:cubicBezTo>
                  <a:cubicBezTo>
                    <a:pt x="426" y="141"/>
                    <a:pt x="426" y="141"/>
                    <a:pt x="427" y="141"/>
                  </a:cubicBezTo>
                  <a:cubicBezTo>
                    <a:pt x="427" y="141"/>
                    <a:pt x="427" y="141"/>
                    <a:pt x="428" y="141"/>
                  </a:cubicBezTo>
                  <a:cubicBezTo>
                    <a:pt x="428" y="141"/>
                    <a:pt x="428" y="141"/>
                    <a:pt x="428" y="141"/>
                  </a:cubicBezTo>
                  <a:cubicBezTo>
                    <a:pt x="428" y="141"/>
                    <a:pt x="429" y="141"/>
                    <a:pt x="429" y="140"/>
                  </a:cubicBezTo>
                  <a:cubicBezTo>
                    <a:pt x="442" y="143"/>
                    <a:pt x="442" y="143"/>
                    <a:pt x="442" y="143"/>
                  </a:cubicBezTo>
                  <a:cubicBezTo>
                    <a:pt x="445" y="144"/>
                    <a:pt x="445" y="146"/>
                    <a:pt x="448" y="148"/>
                  </a:cubicBezTo>
                  <a:cubicBezTo>
                    <a:pt x="456" y="145"/>
                    <a:pt x="456" y="145"/>
                    <a:pt x="456" y="145"/>
                  </a:cubicBezTo>
                  <a:cubicBezTo>
                    <a:pt x="466" y="152"/>
                    <a:pt x="466" y="152"/>
                    <a:pt x="466" y="152"/>
                  </a:cubicBezTo>
                  <a:cubicBezTo>
                    <a:pt x="475" y="149"/>
                    <a:pt x="475" y="149"/>
                    <a:pt x="475" y="149"/>
                  </a:cubicBezTo>
                  <a:cubicBezTo>
                    <a:pt x="484" y="149"/>
                    <a:pt x="484" y="149"/>
                    <a:pt x="484" y="149"/>
                  </a:cubicBezTo>
                  <a:cubicBezTo>
                    <a:pt x="484" y="147"/>
                    <a:pt x="505" y="149"/>
                    <a:pt x="496" y="159"/>
                  </a:cubicBezTo>
                  <a:close/>
                  <a:moveTo>
                    <a:pt x="506" y="281"/>
                  </a:moveTo>
                  <a:cubicBezTo>
                    <a:pt x="506" y="281"/>
                    <a:pt x="506" y="281"/>
                    <a:pt x="506" y="281"/>
                  </a:cubicBezTo>
                  <a:cubicBezTo>
                    <a:pt x="506" y="287"/>
                    <a:pt x="516" y="285"/>
                    <a:pt x="521" y="289"/>
                  </a:cubicBezTo>
                  <a:cubicBezTo>
                    <a:pt x="523" y="291"/>
                    <a:pt x="521" y="296"/>
                    <a:pt x="524" y="297"/>
                  </a:cubicBezTo>
                  <a:cubicBezTo>
                    <a:pt x="531" y="303"/>
                    <a:pt x="534" y="292"/>
                    <a:pt x="528" y="281"/>
                  </a:cubicBezTo>
                  <a:cubicBezTo>
                    <a:pt x="526" y="279"/>
                    <a:pt x="523" y="279"/>
                    <a:pt x="520" y="279"/>
                  </a:cubicBezTo>
                  <a:cubicBezTo>
                    <a:pt x="515" y="279"/>
                    <a:pt x="505" y="276"/>
                    <a:pt x="506" y="281"/>
                  </a:cubicBezTo>
                  <a:close/>
                  <a:moveTo>
                    <a:pt x="448" y="300"/>
                  </a:moveTo>
                  <a:cubicBezTo>
                    <a:pt x="448" y="300"/>
                    <a:pt x="448" y="300"/>
                    <a:pt x="448" y="300"/>
                  </a:cubicBezTo>
                  <a:cubicBezTo>
                    <a:pt x="452" y="301"/>
                    <a:pt x="456" y="297"/>
                    <a:pt x="460" y="299"/>
                  </a:cubicBezTo>
                  <a:cubicBezTo>
                    <a:pt x="462" y="301"/>
                    <a:pt x="461" y="305"/>
                    <a:pt x="462" y="308"/>
                  </a:cubicBezTo>
                  <a:cubicBezTo>
                    <a:pt x="456" y="314"/>
                    <a:pt x="472" y="313"/>
                    <a:pt x="473" y="313"/>
                  </a:cubicBezTo>
                  <a:cubicBezTo>
                    <a:pt x="473" y="315"/>
                    <a:pt x="475" y="320"/>
                    <a:pt x="478" y="318"/>
                  </a:cubicBezTo>
                  <a:cubicBezTo>
                    <a:pt x="494" y="299"/>
                    <a:pt x="494" y="299"/>
                    <a:pt x="494" y="299"/>
                  </a:cubicBezTo>
                  <a:cubicBezTo>
                    <a:pt x="494" y="297"/>
                    <a:pt x="493" y="295"/>
                    <a:pt x="491" y="295"/>
                  </a:cubicBezTo>
                  <a:cubicBezTo>
                    <a:pt x="487" y="293"/>
                    <a:pt x="482" y="297"/>
                    <a:pt x="479" y="295"/>
                  </a:cubicBezTo>
                  <a:cubicBezTo>
                    <a:pt x="476" y="293"/>
                    <a:pt x="482" y="285"/>
                    <a:pt x="478" y="282"/>
                  </a:cubicBezTo>
                  <a:cubicBezTo>
                    <a:pt x="470" y="276"/>
                    <a:pt x="467" y="283"/>
                    <a:pt x="461" y="288"/>
                  </a:cubicBezTo>
                  <a:cubicBezTo>
                    <a:pt x="457" y="291"/>
                    <a:pt x="451" y="292"/>
                    <a:pt x="447" y="296"/>
                  </a:cubicBezTo>
                  <a:cubicBezTo>
                    <a:pt x="446" y="297"/>
                    <a:pt x="447" y="300"/>
                    <a:pt x="448" y="300"/>
                  </a:cubicBezTo>
                  <a:close/>
                  <a:moveTo>
                    <a:pt x="391" y="329"/>
                  </a:moveTo>
                  <a:cubicBezTo>
                    <a:pt x="391" y="329"/>
                    <a:pt x="391" y="329"/>
                    <a:pt x="391" y="329"/>
                  </a:cubicBezTo>
                  <a:cubicBezTo>
                    <a:pt x="387" y="332"/>
                    <a:pt x="395" y="337"/>
                    <a:pt x="397" y="337"/>
                  </a:cubicBezTo>
                  <a:cubicBezTo>
                    <a:pt x="399" y="337"/>
                    <a:pt x="411" y="329"/>
                    <a:pt x="411" y="326"/>
                  </a:cubicBezTo>
                  <a:cubicBezTo>
                    <a:pt x="410" y="322"/>
                    <a:pt x="405" y="321"/>
                    <a:pt x="402" y="321"/>
                  </a:cubicBezTo>
                  <a:cubicBezTo>
                    <a:pt x="398" y="322"/>
                    <a:pt x="394" y="326"/>
                    <a:pt x="391" y="329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91" name="Freeform 146">
              <a:extLst>
                <a:ext uri="{FF2B5EF4-FFF2-40B4-BE49-F238E27FC236}">
                  <a16:creationId xmlns:a16="http://schemas.microsoft.com/office/drawing/2014/main" id="{53F2685E-F595-4122-9E6F-186AD0A0ACD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979172" y="3676183"/>
              <a:ext cx="930118" cy="839550"/>
            </a:xfrm>
            <a:custGeom>
              <a:avLst/>
              <a:gdLst>
                <a:gd name="T0" fmla="*/ 263 w 408"/>
                <a:gd name="T1" fmla="*/ 27 h 380"/>
                <a:gd name="T2" fmla="*/ 184 w 408"/>
                <a:gd name="T3" fmla="*/ 62 h 380"/>
                <a:gd name="T4" fmla="*/ 187 w 408"/>
                <a:gd name="T5" fmla="*/ 95 h 380"/>
                <a:gd name="T6" fmla="*/ 179 w 408"/>
                <a:gd name="T7" fmla="*/ 109 h 380"/>
                <a:gd name="T8" fmla="*/ 168 w 408"/>
                <a:gd name="T9" fmla="*/ 118 h 380"/>
                <a:gd name="T10" fmla="*/ 128 w 408"/>
                <a:gd name="T11" fmla="*/ 89 h 380"/>
                <a:gd name="T12" fmla="*/ 141 w 408"/>
                <a:gd name="T13" fmla="*/ 145 h 380"/>
                <a:gd name="T14" fmla="*/ 138 w 408"/>
                <a:gd name="T15" fmla="*/ 166 h 380"/>
                <a:gd name="T16" fmla="*/ 152 w 408"/>
                <a:gd name="T17" fmla="*/ 191 h 380"/>
                <a:gd name="T18" fmla="*/ 154 w 408"/>
                <a:gd name="T19" fmla="*/ 172 h 380"/>
                <a:gd name="T20" fmla="*/ 214 w 408"/>
                <a:gd name="T21" fmla="*/ 210 h 380"/>
                <a:gd name="T22" fmla="*/ 187 w 408"/>
                <a:gd name="T23" fmla="*/ 202 h 380"/>
                <a:gd name="T24" fmla="*/ 199 w 408"/>
                <a:gd name="T25" fmla="*/ 234 h 380"/>
                <a:gd name="T26" fmla="*/ 164 w 408"/>
                <a:gd name="T27" fmla="*/ 233 h 380"/>
                <a:gd name="T28" fmla="*/ 133 w 408"/>
                <a:gd name="T29" fmla="*/ 212 h 380"/>
                <a:gd name="T30" fmla="*/ 67 w 408"/>
                <a:gd name="T31" fmla="*/ 211 h 380"/>
                <a:gd name="T32" fmla="*/ 71 w 408"/>
                <a:gd name="T33" fmla="*/ 194 h 380"/>
                <a:gd name="T34" fmla="*/ 29 w 408"/>
                <a:gd name="T35" fmla="*/ 157 h 380"/>
                <a:gd name="T36" fmla="*/ 89 w 408"/>
                <a:gd name="T37" fmla="*/ 68 h 380"/>
                <a:gd name="T38" fmla="*/ 195 w 408"/>
                <a:gd name="T39" fmla="*/ 33 h 380"/>
                <a:gd name="T40" fmla="*/ 184 w 408"/>
                <a:gd name="T41" fmla="*/ 157 h 380"/>
                <a:gd name="T42" fmla="*/ 353 w 408"/>
                <a:gd name="T43" fmla="*/ 252 h 380"/>
                <a:gd name="T44" fmla="*/ 393 w 408"/>
                <a:gd name="T45" fmla="*/ 297 h 380"/>
                <a:gd name="T46" fmla="*/ 373 w 408"/>
                <a:gd name="T47" fmla="*/ 331 h 380"/>
                <a:gd name="T48" fmla="*/ 370 w 408"/>
                <a:gd name="T49" fmla="*/ 333 h 380"/>
                <a:gd name="T50" fmla="*/ 174 w 408"/>
                <a:gd name="T51" fmla="*/ 162 h 380"/>
                <a:gd name="T52" fmla="*/ 262 w 408"/>
                <a:gd name="T53" fmla="*/ 176 h 380"/>
                <a:gd name="T54" fmla="*/ 205 w 408"/>
                <a:gd name="T55" fmla="*/ 72 h 380"/>
                <a:gd name="T56" fmla="*/ 233 w 408"/>
                <a:gd name="T57" fmla="*/ 105 h 380"/>
                <a:gd name="T58" fmla="*/ 281 w 408"/>
                <a:gd name="T59" fmla="*/ 146 h 380"/>
                <a:gd name="T60" fmla="*/ 277 w 408"/>
                <a:gd name="T61" fmla="*/ 131 h 380"/>
                <a:gd name="T62" fmla="*/ 288 w 408"/>
                <a:gd name="T63" fmla="*/ 180 h 380"/>
                <a:gd name="T64" fmla="*/ 288 w 408"/>
                <a:gd name="T65" fmla="*/ 190 h 380"/>
                <a:gd name="T66" fmla="*/ 315 w 408"/>
                <a:gd name="T67" fmla="*/ 213 h 380"/>
                <a:gd name="T68" fmla="*/ 279 w 408"/>
                <a:gd name="T69" fmla="*/ 292 h 380"/>
                <a:gd name="T70" fmla="*/ 239 w 408"/>
                <a:gd name="T71" fmla="*/ 288 h 380"/>
                <a:gd name="T72" fmla="*/ 255 w 408"/>
                <a:gd name="T73" fmla="*/ 287 h 380"/>
                <a:gd name="T74" fmla="*/ 274 w 408"/>
                <a:gd name="T75" fmla="*/ 259 h 380"/>
                <a:gd name="T76" fmla="*/ 267 w 408"/>
                <a:gd name="T77" fmla="*/ 256 h 380"/>
                <a:gd name="T78" fmla="*/ 244 w 408"/>
                <a:gd name="T79" fmla="*/ 271 h 380"/>
                <a:gd name="T80" fmla="*/ 219 w 408"/>
                <a:gd name="T81" fmla="*/ 239 h 380"/>
                <a:gd name="T82" fmla="*/ 245 w 408"/>
                <a:gd name="T83" fmla="*/ 240 h 380"/>
                <a:gd name="T84" fmla="*/ 270 w 408"/>
                <a:gd name="T85" fmla="*/ 236 h 380"/>
                <a:gd name="T86" fmla="*/ 245 w 408"/>
                <a:gd name="T87" fmla="*/ 222 h 380"/>
                <a:gd name="T88" fmla="*/ 221 w 408"/>
                <a:gd name="T89" fmla="*/ 357 h 380"/>
                <a:gd name="T90" fmla="*/ 282 w 408"/>
                <a:gd name="T91" fmla="*/ 356 h 380"/>
                <a:gd name="T92" fmla="*/ 335 w 408"/>
                <a:gd name="T93" fmla="*/ 353 h 380"/>
                <a:gd name="T94" fmla="*/ 260 w 408"/>
                <a:gd name="T95" fmla="*/ 372 h 380"/>
                <a:gd name="T96" fmla="*/ 172 w 408"/>
                <a:gd name="T97" fmla="*/ 319 h 380"/>
                <a:gd name="T98" fmla="*/ 87 w 408"/>
                <a:gd name="T99" fmla="*/ 238 h 380"/>
                <a:gd name="T100" fmla="*/ 107 w 408"/>
                <a:gd name="T101" fmla="*/ 292 h 380"/>
                <a:gd name="T102" fmla="*/ 138 w 408"/>
                <a:gd name="T103" fmla="*/ 298 h 380"/>
                <a:gd name="T104" fmla="*/ 163 w 408"/>
                <a:gd name="T105" fmla="*/ 298 h 380"/>
                <a:gd name="T106" fmla="*/ 174 w 408"/>
                <a:gd name="T107" fmla="*/ 293 h 380"/>
                <a:gd name="T108" fmla="*/ 169 w 408"/>
                <a:gd name="T109" fmla="*/ 263 h 380"/>
                <a:gd name="T110" fmla="*/ 178 w 408"/>
                <a:gd name="T111" fmla="*/ 247 h 380"/>
                <a:gd name="T112" fmla="*/ 115 w 408"/>
                <a:gd name="T113" fmla="*/ 223 h 380"/>
                <a:gd name="T114" fmla="*/ 66 w 408"/>
                <a:gd name="T115" fmla="*/ 265 h 380"/>
                <a:gd name="T116" fmla="*/ 65 w 408"/>
                <a:gd name="T117" fmla="*/ 242 h 380"/>
                <a:gd name="T118" fmla="*/ 11 w 408"/>
                <a:gd name="T119" fmla="*/ 161 h 380"/>
                <a:gd name="T120" fmla="*/ 11 w 408"/>
                <a:gd name="T121" fmla="*/ 157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08" h="380">
                  <a:moveTo>
                    <a:pt x="222" y="32"/>
                  </a:moveTo>
                  <a:cubicBezTo>
                    <a:pt x="227" y="30"/>
                    <a:pt x="227" y="30"/>
                    <a:pt x="227" y="30"/>
                  </a:cubicBezTo>
                  <a:cubicBezTo>
                    <a:pt x="227" y="30"/>
                    <a:pt x="233" y="28"/>
                    <a:pt x="234" y="28"/>
                  </a:cubicBezTo>
                  <a:cubicBezTo>
                    <a:pt x="235" y="28"/>
                    <a:pt x="240" y="27"/>
                    <a:pt x="241" y="26"/>
                  </a:cubicBezTo>
                  <a:cubicBezTo>
                    <a:pt x="242" y="26"/>
                    <a:pt x="245" y="24"/>
                    <a:pt x="246" y="23"/>
                  </a:cubicBezTo>
                  <a:cubicBezTo>
                    <a:pt x="247" y="23"/>
                    <a:pt x="249" y="23"/>
                    <a:pt x="251" y="21"/>
                  </a:cubicBezTo>
                  <a:cubicBezTo>
                    <a:pt x="252" y="20"/>
                    <a:pt x="253" y="17"/>
                    <a:pt x="253" y="16"/>
                  </a:cubicBezTo>
                  <a:cubicBezTo>
                    <a:pt x="253" y="15"/>
                    <a:pt x="252" y="15"/>
                    <a:pt x="251" y="12"/>
                  </a:cubicBezTo>
                  <a:cubicBezTo>
                    <a:pt x="249" y="9"/>
                    <a:pt x="247" y="7"/>
                    <a:pt x="247" y="6"/>
                  </a:cubicBezTo>
                  <a:cubicBezTo>
                    <a:pt x="246" y="4"/>
                    <a:pt x="246" y="2"/>
                    <a:pt x="247" y="2"/>
                  </a:cubicBezTo>
                  <a:cubicBezTo>
                    <a:pt x="248" y="1"/>
                    <a:pt x="251" y="0"/>
                    <a:pt x="253" y="0"/>
                  </a:cubicBezTo>
                  <a:cubicBezTo>
                    <a:pt x="255" y="1"/>
                    <a:pt x="260" y="2"/>
                    <a:pt x="261" y="2"/>
                  </a:cubicBezTo>
                  <a:cubicBezTo>
                    <a:pt x="262" y="2"/>
                    <a:pt x="267" y="5"/>
                    <a:pt x="267" y="5"/>
                  </a:cubicBezTo>
                  <a:cubicBezTo>
                    <a:pt x="267" y="5"/>
                    <a:pt x="269" y="10"/>
                    <a:pt x="269" y="11"/>
                  </a:cubicBezTo>
                  <a:cubicBezTo>
                    <a:pt x="269" y="12"/>
                    <a:pt x="274" y="18"/>
                    <a:pt x="272" y="18"/>
                  </a:cubicBezTo>
                  <a:cubicBezTo>
                    <a:pt x="271" y="18"/>
                    <a:pt x="267" y="19"/>
                    <a:pt x="267" y="19"/>
                  </a:cubicBezTo>
                  <a:cubicBezTo>
                    <a:pt x="265" y="22"/>
                    <a:pt x="265" y="22"/>
                    <a:pt x="265" y="22"/>
                  </a:cubicBezTo>
                  <a:cubicBezTo>
                    <a:pt x="265" y="22"/>
                    <a:pt x="263" y="26"/>
                    <a:pt x="263" y="27"/>
                  </a:cubicBezTo>
                  <a:cubicBezTo>
                    <a:pt x="263" y="28"/>
                    <a:pt x="262" y="33"/>
                    <a:pt x="262" y="33"/>
                  </a:cubicBezTo>
                  <a:cubicBezTo>
                    <a:pt x="267" y="44"/>
                    <a:pt x="267" y="44"/>
                    <a:pt x="267" y="44"/>
                  </a:cubicBezTo>
                  <a:cubicBezTo>
                    <a:pt x="262" y="51"/>
                    <a:pt x="262" y="51"/>
                    <a:pt x="262" y="51"/>
                  </a:cubicBezTo>
                  <a:cubicBezTo>
                    <a:pt x="258" y="55"/>
                    <a:pt x="258" y="55"/>
                    <a:pt x="258" y="55"/>
                  </a:cubicBezTo>
                  <a:cubicBezTo>
                    <a:pt x="258" y="55"/>
                    <a:pt x="252" y="55"/>
                    <a:pt x="252" y="54"/>
                  </a:cubicBezTo>
                  <a:cubicBezTo>
                    <a:pt x="252" y="53"/>
                    <a:pt x="248" y="51"/>
                    <a:pt x="248" y="51"/>
                  </a:cubicBezTo>
                  <a:cubicBezTo>
                    <a:pt x="248" y="51"/>
                    <a:pt x="242" y="52"/>
                    <a:pt x="241" y="53"/>
                  </a:cubicBezTo>
                  <a:cubicBezTo>
                    <a:pt x="240" y="53"/>
                    <a:pt x="226" y="54"/>
                    <a:pt x="226" y="54"/>
                  </a:cubicBezTo>
                  <a:cubicBezTo>
                    <a:pt x="226" y="54"/>
                    <a:pt x="223" y="53"/>
                    <a:pt x="222" y="53"/>
                  </a:cubicBezTo>
                  <a:cubicBezTo>
                    <a:pt x="221" y="53"/>
                    <a:pt x="216" y="53"/>
                    <a:pt x="216" y="53"/>
                  </a:cubicBezTo>
                  <a:cubicBezTo>
                    <a:pt x="215" y="49"/>
                    <a:pt x="215" y="49"/>
                    <a:pt x="215" y="49"/>
                  </a:cubicBezTo>
                  <a:cubicBezTo>
                    <a:pt x="211" y="50"/>
                    <a:pt x="211" y="50"/>
                    <a:pt x="211" y="50"/>
                  </a:cubicBezTo>
                  <a:cubicBezTo>
                    <a:pt x="210" y="54"/>
                    <a:pt x="210" y="54"/>
                    <a:pt x="210" y="54"/>
                  </a:cubicBezTo>
                  <a:cubicBezTo>
                    <a:pt x="205" y="57"/>
                    <a:pt x="205" y="57"/>
                    <a:pt x="205" y="57"/>
                  </a:cubicBezTo>
                  <a:cubicBezTo>
                    <a:pt x="200" y="60"/>
                    <a:pt x="200" y="60"/>
                    <a:pt x="200" y="60"/>
                  </a:cubicBezTo>
                  <a:cubicBezTo>
                    <a:pt x="190" y="60"/>
                    <a:pt x="190" y="60"/>
                    <a:pt x="190" y="60"/>
                  </a:cubicBezTo>
                  <a:cubicBezTo>
                    <a:pt x="184" y="60"/>
                    <a:pt x="184" y="60"/>
                    <a:pt x="184" y="60"/>
                  </a:cubicBezTo>
                  <a:cubicBezTo>
                    <a:pt x="184" y="62"/>
                    <a:pt x="184" y="62"/>
                    <a:pt x="184" y="62"/>
                  </a:cubicBezTo>
                  <a:cubicBezTo>
                    <a:pt x="181" y="68"/>
                    <a:pt x="181" y="68"/>
                    <a:pt x="181" y="68"/>
                  </a:cubicBezTo>
                  <a:cubicBezTo>
                    <a:pt x="177" y="71"/>
                    <a:pt x="177" y="71"/>
                    <a:pt x="177" y="71"/>
                  </a:cubicBezTo>
                  <a:cubicBezTo>
                    <a:pt x="177" y="71"/>
                    <a:pt x="171" y="73"/>
                    <a:pt x="170" y="74"/>
                  </a:cubicBezTo>
                  <a:cubicBezTo>
                    <a:pt x="170" y="74"/>
                    <a:pt x="166" y="73"/>
                    <a:pt x="166" y="73"/>
                  </a:cubicBezTo>
                  <a:cubicBezTo>
                    <a:pt x="161" y="76"/>
                    <a:pt x="161" y="76"/>
                    <a:pt x="161" y="76"/>
                  </a:cubicBezTo>
                  <a:cubicBezTo>
                    <a:pt x="160" y="79"/>
                    <a:pt x="160" y="79"/>
                    <a:pt x="160" y="79"/>
                  </a:cubicBezTo>
                  <a:cubicBezTo>
                    <a:pt x="162" y="81"/>
                    <a:pt x="162" y="81"/>
                    <a:pt x="162" y="81"/>
                  </a:cubicBezTo>
                  <a:cubicBezTo>
                    <a:pt x="166" y="83"/>
                    <a:pt x="166" y="83"/>
                    <a:pt x="166" y="83"/>
                  </a:cubicBezTo>
                  <a:cubicBezTo>
                    <a:pt x="166" y="83"/>
                    <a:pt x="169" y="84"/>
                    <a:pt x="169" y="85"/>
                  </a:cubicBezTo>
                  <a:cubicBezTo>
                    <a:pt x="169" y="85"/>
                    <a:pt x="168" y="87"/>
                    <a:pt x="168" y="87"/>
                  </a:cubicBezTo>
                  <a:cubicBezTo>
                    <a:pt x="168" y="92"/>
                    <a:pt x="168" y="92"/>
                    <a:pt x="168" y="92"/>
                  </a:cubicBezTo>
                  <a:cubicBezTo>
                    <a:pt x="168" y="92"/>
                    <a:pt x="171" y="93"/>
                    <a:pt x="172" y="93"/>
                  </a:cubicBezTo>
                  <a:cubicBezTo>
                    <a:pt x="172" y="93"/>
                    <a:pt x="175" y="91"/>
                    <a:pt x="175" y="91"/>
                  </a:cubicBezTo>
                  <a:cubicBezTo>
                    <a:pt x="175" y="90"/>
                    <a:pt x="176" y="89"/>
                    <a:pt x="176" y="89"/>
                  </a:cubicBezTo>
                  <a:cubicBezTo>
                    <a:pt x="178" y="91"/>
                    <a:pt x="178" y="91"/>
                    <a:pt x="178" y="91"/>
                  </a:cubicBezTo>
                  <a:cubicBezTo>
                    <a:pt x="178" y="91"/>
                    <a:pt x="179" y="93"/>
                    <a:pt x="180" y="93"/>
                  </a:cubicBezTo>
                  <a:cubicBezTo>
                    <a:pt x="180" y="93"/>
                    <a:pt x="183" y="93"/>
                    <a:pt x="183" y="93"/>
                  </a:cubicBezTo>
                  <a:cubicBezTo>
                    <a:pt x="187" y="95"/>
                    <a:pt x="187" y="95"/>
                    <a:pt x="187" y="95"/>
                  </a:cubicBezTo>
                  <a:cubicBezTo>
                    <a:pt x="192" y="99"/>
                    <a:pt x="192" y="99"/>
                    <a:pt x="192" y="99"/>
                  </a:cubicBezTo>
                  <a:cubicBezTo>
                    <a:pt x="192" y="99"/>
                    <a:pt x="196" y="101"/>
                    <a:pt x="195" y="102"/>
                  </a:cubicBezTo>
                  <a:cubicBezTo>
                    <a:pt x="193" y="103"/>
                    <a:pt x="191" y="104"/>
                    <a:pt x="190" y="104"/>
                  </a:cubicBezTo>
                  <a:cubicBezTo>
                    <a:pt x="190" y="104"/>
                    <a:pt x="188" y="103"/>
                    <a:pt x="188" y="102"/>
                  </a:cubicBezTo>
                  <a:cubicBezTo>
                    <a:pt x="188" y="100"/>
                    <a:pt x="187" y="99"/>
                    <a:pt x="186" y="99"/>
                  </a:cubicBezTo>
                  <a:cubicBezTo>
                    <a:pt x="185" y="99"/>
                    <a:pt x="183" y="97"/>
                    <a:pt x="183" y="97"/>
                  </a:cubicBezTo>
                  <a:cubicBezTo>
                    <a:pt x="182" y="97"/>
                    <a:pt x="180" y="97"/>
                    <a:pt x="179" y="98"/>
                  </a:cubicBezTo>
                  <a:cubicBezTo>
                    <a:pt x="178" y="98"/>
                    <a:pt x="176" y="98"/>
                    <a:pt x="176" y="97"/>
                  </a:cubicBezTo>
                  <a:cubicBezTo>
                    <a:pt x="175" y="97"/>
                    <a:pt x="174" y="94"/>
                    <a:pt x="174" y="94"/>
                  </a:cubicBezTo>
                  <a:cubicBezTo>
                    <a:pt x="169" y="93"/>
                    <a:pt x="169" y="93"/>
                    <a:pt x="169" y="93"/>
                  </a:cubicBezTo>
                  <a:cubicBezTo>
                    <a:pt x="169" y="93"/>
                    <a:pt x="168" y="94"/>
                    <a:pt x="168" y="95"/>
                  </a:cubicBezTo>
                  <a:cubicBezTo>
                    <a:pt x="168" y="95"/>
                    <a:pt x="166" y="97"/>
                    <a:pt x="166" y="97"/>
                  </a:cubicBezTo>
                  <a:cubicBezTo>
                    <a:pt x="165" y="98"/>
                    <a:pt x="165" y="98"/>
                    <a:pt x="165" y="98"/>
                  </a:cubicBezTo>
                  <a:cubicBezTo>
                    <a:pt x="165" y="100"/>
                    <a:pt x="165" y="100"/>
                    <a:pt x="165" y="100"/>
                  </a:cubicBezTo>
                  <a:cubicBezTo>
                    <a:pt x="167" y="102"/>
                    <a:pt x="167" y="102"/>
                    <a:pt x="167" y="102"/>
                  </a:cubicBezTo>
                  <a:cubicBezTo>
                    <a:pt x="171" y="105"/>
                    <a:pt x="171" y="105"/>
                    <a:pt x="171" y="105"/>
                  </a:cubicBezTo>
                  <a:cubicBezTo>
                    <a:pt x="171" y="105"/>
                    <a:pt x="176" y="106"/>
                    <a:pt x="176" y="106"/>
                  </a:cubicBezTo>
                  <a:cubicBezTo>
                    <a:pt x="177" y="106"/>
                    <a:pt x="179" y="109"/>
                    <a:pt x="179" y="109"/>
                  </a:cubicBezTo>
                  <a:cubicBezTo>
                    <a:pt x="179" y="112"/>
                    <a:pt x="179" y="112"/>
                    <a:pt x="179" y="112"/>
                  </a:cubicBezTo>
                  <a:cubicBezTo>
                    <a:pt x="178" y="115"/>
                    <a:pt x="178" y="115"/>
                    <a:pt x="178" y="115"/>
                  </a:cubicBezTo>
                  <a:cubicBezTo>
                    <a:pt x="178" y="115"/>
                    <a:pt x="178" y="117"/>
                    <a:pt x="176" y="116"/>
                  </a:cubicBezTo>
                  <a:cubicBezTo>
                    <a:pt x="174" y="115"/>
                    <a:pt x="173" y="114"/>
                    <a:pt x="173" y="114"/>
                  </a:cubicBezTo>
                  <a:cubicBezTo>
                    <a:pt x="170" y="113"/>
                    <a:pt x="170" y="113"/>
                    <a:pt x="170" y="113"/>
                  </a:cubicBezTo>
                  <a:cubicBezTo>
                    <a:pt x="169" y="109"/>
                    <a:pt x="169" y="109"/>
                    <a:pt x="169" y="109"/>
                  </a:cubicBezTo>
                  <a:cubicBezTo>
                    <a:pt x="169" y="109"/>
                    <a:pt x="167" y="107"/>
                    <a:pt x="167" y="107"/>
                  </a:cubicBezTo>
                  <a:cubicBezTo>
                    <a:pt x="166" y="107"/>
                    <a:pt x="161" y="104"/>
                    <a:pt x="161" y="104"/>
                  </a:cubicBezTo>
                  <a:cubicBezTo>
                    <a:pt x="155" y="104"/>
                    <a:pt x="155" y="104"/>
                    <a:pt x="155" y="104"/>
                  </a:cubicBezTo>
                  <a:cubicBezTo>
                    <a:pt x="151" y="104"/>
                    <a:pt x="151" y="104"/>
                    <a:pt x="151" y="104"/>
                  </a:cubicBezTo>
                  <a:cubicBezTo>
                    <a:pt x="150" y="107"/>
                    <a:pt x="150" y="107"/>
                    <a:pt x="150" y="107"/>
                  </a:cubicBezTo>
                  <a:cubicBezTo>
                    <a:pt x="150" y="107"/>
                    <a:pt x="150" y="109"/>
                    <a:pt x="151" y="109"/>
                  </a:cubicBezTo>
                  <a:cubicBezTo>
                    <a:pt x="151" y="110"/>
                    <a:pt x="154" y="112"/>
                    <a:pt x="154" y="112"/>
                  </a:cubicBezTo>
                  <a:cubicBezTo>
                    <a:pt x="154" y="112"/>
                    <a:pt x="156" y="112"/>
                    <a:pt x="156" y="113"/>
                  </a:cubicBezTo>
                  <a:cubicBezTo>
                    <a:pt x="157" y="114"/>
                    <a:pt x="159" y="116"/>
                    <a:pt x="159" y="116"/>
                  </a:cubicBezTo>
                  <a:cubicBezTo>
                    <a:pt x="159" y="116"/>
                    <a:pt x="160" y="116"/>
                    <a:pt x="161" y="116"/>
                  </a:cubicBezTo>
                  <a:cubicBezTo>
                    <a:pt x="163" y="116"/>
                    <a:pt x="165" y="117"/>
                    <a:pt x="165" y="117"/>
                  </a:cubicBezTo>
                  <a:cubicBezTo>
                    <a:pt x="168" y="118"/>
                    <a:pt x="168" y="118"/>
                    <a:pt x="168" y="118"/>
                  </a:cubicBezTo>
                  <a:cubicBezTo>
                    <a:pt x="169" y="119"/>
                    <a:pt x="169" y="119"/>
                    <a:pt x="169" y="119"/>
                  </a:cubicBezTo>
                  <a:cubicBezTo>
                    <a:pt x="169" y="119"/>
                    <a:pt x="166" y="120"/>
                    <a:pt x="165" y="120"/>
                  </a:cubicBezTo>
                  <a:cubicBezTo>
                    <a:pt x="164" y="121"/>
                    <a:pt x="161" y="121"/>
                    <a:pt x="161" y="121"/>
                  </a:cubicBezTo>
                  <a:cubicBezTo>
                    <a:pt x="161" y="121"/>
                    <a:pt x="159" y="119"/>
                    <a:pt x="158" y="119"/>
                  </a:cubicBezTo>
                  <a:cubicBezTo>
                    <a:pt x="158" y="119"/>
                    <a:pt x="155" y="120"/>
                    <a:pt x="155" y="120"/>
                  </a:cubicBezTo>
                  <a:cubicBezTo>
                    <a:pt x="155" y="120"/>
                    <a:pt x="153" y="122"/>
                    <a:pt x="152" y="120"/>
                  </a:cubicBezTo>
                  <a:cubicBezTo>
                    <a:pt x="151" y="118"/>
                    <a:pt x="150" y="116"/>
                    <a:pt x="150" y="116"/>
                  </a:cubicBezTo>
                  <a:cubicBezTo>
                    <a:pt x="150" y="114"/>
                    <a:pt x="150" y="114"/>
                    <a:pt x="150" y="114"/>
                  </a:cubicBezTo>
                  <a:cubicBezTo>
                    <a:pt x="150" y="111"/>
                    <a:pt x="150" y="111"/>
                    <a:pt x="150" y="111"/>
                  </a:cubicBezTo>
                  <a:cubicBezTo>
                    <a:pt x="149" y="108"/>
                    <a:pt x="149" y="108"/>
                    <a:pt x="149" y="108"/>
                  </a:cubicBezTo>
                  <a:cubicBezTo>
                    <a:pt x="145" y="106"/>
                    <a:pt x="145" y="106"/>
                    <a:pt x="145" y="106"/>
                  </a:cubicBezTo>
                  <a:cubicBezTo>
                    <a:pt x="140" y="106"/>
                    <a:pt x="140" y="106"/>
                    <a:pt x="140" y="106"/>
                  </a:cubicBezTo>
                  <a:cubicBezTo>
                    <a:pt x="135" y="103"/>
                    <a:pt x="135" y="103"/>
                    <a:pt x="135" y="103"/>
                  </a:cubicBezTo>
                  <a:cubicBezTo>
                    <a:pt x="129" y="101"/>
                    <a:pt x="129" y="101"/>
                    <a:pt x="129" y="101"/>
                  </a:cubicBezTo>
                  <a:cubicBezTo>
                    <a:pt x="127" y="97"/>
                    <a:pt x="127" y="97"/>
                    <a:pt x="127" y="97"/>
                  </a:cubicBezTo>
                  <a:cubicBezTo>
                    <a:pt x="131" y="94"/>
                    <a:pt x="131" y="94"/>
                    <a:pt x="131" y="94"/>
                  </a:cubicBezTo>
                  <a:cubicBezTo>
                    <a:pt x="130" y="91"/>
                    <a:pt x="130" y="91"/>
                    <a:pt x="130" y="91"/>
                  </a:cubicBezTo>
                  <a:cubicBezTo>
                    <a:pt x="128" y="89"/>
                    <a:pt x="128" y="89"/>
                    <a:pt x="128" y="89"/>
                  </a:cubicBezTo>
                  <a:cubicBezTo>
                    <a:pt x="123" y="92"/>
                    <a:pt x="123" y="92"/>
                    <a:pt x="123" y="92"/>
                  </a:cubicBezTo>
                  <a:cubicBezTo>
                    <a:pt x="123" y="95"/>
                    <a:pt x="123" y="95"/>
                    <a:pt x="123" y="95"/>
                  </a:cubicBezTo>
                  <a:cubicBezTo>
                    <a:pt x="118" y="97"/>
                    <a:pt x="118" y="97"/>
                    <a:pt x="118" y="97"/>
                  </a:cubicBezTo>
                  <a:cubicBezTo>
                    <a:pt x="116" y="101"/>
                    <a:pt x="116" y="101"/>
                    <a:pt x="116" y="101"/>
                  </a:cubicBezTo>
                  <a:cubicBezTo>
                    <a:pt x="119" y="104"/>
                    <a:pt x="119" y="104"/>
                    <a:pt x="119" y="104"/>
                  </a:cubicBezTo>
                  <a:cubicBezTo>
                    <a:pt x="119" y="109"/>
                    <a:pt x="119" y="109"/>
                    <a:pt x="119" y="109"/>
                  </a:cubicBezTo>
                  <a:cubicBezTo>
                    <a:pt x="119" y="109"/>
                    <a:pt x="118" y="114"/>
                    <a:pt x="119" y="115"/>
                  </a:cubicBezTo>
                  <a:cubicBezTo>
                    <a:pt x="119" y="115"/>
                    <a:pt x="118" y="118"/>
                    <a:pt x="118" y="120"/>
                  </a:cubicBezTo>
                  <a:cubicBezTo>
                    <a:pt x="119" y="121"/>
                    <a:pt x="119" y="122"/>
                    <a:pt x="121" y="123"/>
                  </a:cubicBezTo>
                  <a:cubicBezTo>
                    <a:pt x="122" y="124"/>
                    <a:pt x="122" y="124"/>
                    <a:pt x="124" y="125"/>
                  </a:cubicBezTo>
                  <a:cubicBezTo>
                    <a:pt x="126" y="126"/>
                    <a:pt x="127" y="127"/>
                    <a:pt x="127" y="127"/>
                  </a:cubicBezTo>
                  <a:cubicBezTo>
                    <a:pt x="129" y="131"/>
                    <a:pt x="129" y="131"/>
                    <a:pt x="129" y="131"/>
                  </a:cubicBezTo>
                  <a:cubicBezTo>
                    <a:pt x="129" y="131"/>
                    <a:pt x="130" y="132"/>
                    <a:pt x="131" y="132"/>
                  </a:cubicBezTo>
                  <a:cubicBezTo>
                    <a:pt x="132" y="133"/>
                    <a:pt x="135" y="134"/>
                    <a:pt x="135" y="135"/>
                  </a:cubicBezTo>
                  <a:cubicBezTo>
                    <a:pt x="135" y="137"/>
                    <a:pt x="136" y="139"/>
                    <a:pt x="136" y="139"/>
                  </a:cubicBezTo>
                  <a:cubicBezTo>
                    <a:pt x="136" y="139"/>
                    <a:pt x="137" y="141"/>
                    <a:pt x="137" y="141"/>
                  </a:cubicBezTo>
                  <a:cubicBezTo>
                    <a:pt x="138" y="142"/>
                    <a:pt x="139" y="141"/>
                    <a:pt x="139" y="142"/>
                  </a:cubicBezTo>
                  <a:cubicBezTo>
                    <a:pt x="140" y="143"/>
                    <a:pt x="139" y="144"/>
                    <a:pt x="141" y="145"/>
                  </a:cubicBezTo>
                  <a:cubicBezTo>
                    <a:pt x="142" y="147"/>
                    <a:pt x="144" y="148"/>
                    <a:pt x="144" y="148"/>
                  </a:cubicBezTo>
                  <a:cubicBezTo>
                    <a:pt x="145" y="148"/>
                    <a:pt x="147" y="149"/>
                    <a:pt x="147" y="149"/>
                  </a:cubicBezTo>
                  <a:cubicBezTo>
                    <a:pt x="153" y="153"/>
                    <a:pt x="153" y="153"/>
                    <a:pt x="153" y="153"/>
                  </a:cubicBezTo>
                  <a:cubicBezTo>
                    <a:pt x="157" y="158"/>
                    <a:pt x="157" y="158"/>
                    <a:pt x="157" y="158"/>
                  </a:cubicBezTo>
                  <a:cubicBezTo>
                    <a:pt x="160" y="161"/>
                    <a:pt x="160" y="161"/>
                    <a:pt x="160" y="161"/>
                  </a:cubicBezTo>
                  <a:cubicBezTo>
                    <a:pt x="159" y="165"/>
                    <a:pt x="159" y="165"/>
                    <a:pt x="159" y="165"/>
                  </a:cubicBezTo>
                  <a:cubicBezTo>
                    <a:pt x="158" y="167"/>
                    <a:pt x="158" y="167"/>
                    <a:pt x="158" y="167"/>
                  </a:cubicBezTo>
                  <a:cubicBezTo>
                    <a:pt x="158" y="167"/>
                    <a:pt x="156" y="168"/>
                    <a:pt x="155" y="168"/>
                  </a:cubicBezTo>
                  <a:cubicBezTo>
                    <a:pt x="155" y="168"/>
                    <a:pt x="153" y="169"/>
                    <a:pt x="153" y="169"/>
                  </a:cubicBezTo>
                  <a:cubicBezTo>
                    <a:pt x="153" y="169"/>
                    <a:pt x="152" y="168"/>
                    <a:pt x="152" y="168"/>
                  </a:cubicBezTo>
                  <a:cubicBezTo>
                    <a:pt x="153" y="167"/>
                    <a:pt x="156" y="166"/>
                    <a:pt x="156" y="166"/>
                  </a:cubicBezTo>
                  <a:cubicBezTo>
                    <a:pt x="156" y="166"/>
                    <a:pt x="156" y="163"/>
                    <a:pt x="155" y="163"/>
                  </a:cubicBezTo>
                  <a:cubicBezTo>
                    <a:pt x="154" y="162"/>
                    <a:pt x="151" y="160"/>
                    <a:pt x="151" y="160"/>
                  </a:cubicBezTo>
                  <a:cubicBezTo>
                    <a:pt x="149" y="158"/>
                    <a:pt x="149" y="158"/>
                    <a:pt x="149" y="158"/>
                  </a:cubicBezTo>
                  <a:cubicBezTo>
                    <a:pt x="146" y="158"/>
                    <a:pt x="146" y="158"/>
                    <a:pt x="146" y="158"/>
                  </a:cubicBezTo>
                  <a:cubicBezTo>
                    <a:pt x="146" y="158"/>
                    <a:pt x="144" y="158"/>
                    <a:pt x="144" y="159"/>
                  </a:cubicBezTo>
                  <a:cubicBezTo>
                    <a:pt x="143" y="160"/>
                    <a:pt x="140" y="162"/>
                    <a:pt x="140" y="162"/>
                  </a:cubicBezTo>
                  <a:cubicBezTo>
                    <a:pt x="138" y="166"/>
                    <a:pt x="138" y="166"/>
                    <a:pt x="138" y="166"/>
                  </a:cubicBezTo>
                  <a:cubicBezTo>
                    <a:pt x="143" y="167"/>
                    <a:pt x="143" y="167"/>
                    <a:pt x="143" y="167"/>
                  </a:cubicBezTo>
                  <a:cubicBezTo>
                    <a:pt x="143" y="167"/>
                    <a:pt x="145" y="169"/>
                    <a:pt x="145" y="169"/>
                  </a:cubicBezTo>
                  <a:cubicBezTo>
                    <a:pt x="145" y="170"/>
                    <a:pt x="147" y="172"/>
                    <a:pt x="147" y="172"/>
                  </a:cubicBezTo>
                  <a:cubicBezTo>
                    <a:pt x="149" y="173"/>
                    <a:pt x="149" y="173"/>
                    <a:pt x="149" y="173"/>
                  </a:cubicBezTo>
                  <a:cubicBezTo>
                    <a:pt x="149" y="175"/>
                    <a:pt x="149" y="175"/>
                    <a:pt x="149" y="175"/>
                  </a:cubicBezTo>
                  <a:cubicBezTo>
                    <a:pt x="148" y="178"/>
                    <a:pt x="148" y="178"/>
                    <a:pt x="148" y="178"/>
                  </a:cubicBezTo>
                  <a:cubicBezTo>
                    <a:pt x="145" y="182"/>
                    <a:pt x="145" y="182"/>
                    <a:pt x="145" y="182"/>
                  </a:cubicBezTo>
                  <a:cubicBezTo>
                    <a:pt x="145" y="182"/>
                    <a:pt x="143" y="183"/>
                    <a:pt x="143" y="183"/>
                  </a:cubicBezTo>
                  <a:cubicBezTo>
                    <a:pt x="142" y="183"/>
                    <a:pt x="140" y="185"/>
                    <a:pt x="140" y="185"/>
                  </a:cubicBezTo>
                  <a:cubicBezTo>
                    <a:pt x="140" y="185"/>
                    <a:pt x="139" y="185"/>
                    <a:pt x="139" y="185"/>
                  </a:cubicBezTo>
                  <a:cubicBezTo>
                    <a:pt x="138" y="185"/>
                    <a:pt x="136" y="184"/>
                    <a:pt x="135" y="184"/>
                  </a:cubicBezTo>
                  <a:cubicBezTo>
                    <a:pt x="135" y="184"/>
                    <a:pt x="133" y="185"/>
                    <a:pt x="133" y="185"/>
                  </a:cubicBezTo>
                  <a:cubicBezTo>
                    <a:pt x="133" y="185"/>
                    <a:pt x="130" y="187"/>
                    <a:pt x="134" y="188"/>
                  </a:cubicBezTo>
                  <a:cubicBezTo>
                    <a:pt x="138" y="188"/>
                    <a:pt x="139" y="188"/>
                    <a:pt x="140" y="188"/>
                  </a:cubicBezTo>
                  <a:cubicBezTo>
                    <a:pt x="140" y="188"/>
                    <a:pt x="144" y="188"/>
                    <a:pt x="144" y="188"/>
                  </a:cubicBezTo>
                  <a:cubicBezTo>
                    <a:pt x="144" y="188"/>
                    <a:pt x="145" y="188"/>
                    <a:pt x="146" y="189"/>
                  </a:cubicBezTo>
                  <a:cubicBezTo>
                    <a:pt x="148" y="189"/>
                    <a:pt x="149" y="189"/>
                    <a:pt x="150" y="190"/>
                  </a:cubicBezTo>
                  <a:cubicBezTo>
                    <a:pt x="151" y="190"/>
                    <a:pt x="152" y="191"/>
                    <a:pt x="152" y="191"/>
                  </a:cubicBezTo>
                  <a:cubicBezTo>
                    <a:pt x="152" y="192"/>
                    <a:pt x="152" y="192"/>
                    <a:pt x="153" y="192"/>
                  </a:cubicBezTo>
                  <a:cubicBezTo>
                    <a:pt x="154" y="192"/>
                    <a:pt x="155" y="193"/>
                    <a:pt x="155" y="193"/>
                  </a:cubicBezTo>
                  <a:cubicBezTo>
                    <a:pt x="156" y="193"/>
                    <a:pt x="156" y="193"/>
                    <a:pt x="156" y="193"/>
                  </a:cubicBezTo>
                  <a:cubicBezTo>
                    <a:pt x="156" y="193"/>
                    <a:pt x="157" y="193"/>
                    <a:pt x="158" y="193"/>
                  </a:cubicBezTo>
                  <a:cubicBezTo>
                    <a:pt x="159" y="193"/>
                    <a:pt x="159" y="192"/>
                    <a:pt x="160" y="192"/>
                  </a:cubicBezTo>
                  <a:cubicBezTo>
                    <a:pt x="161" y="192"/>
                    <a:pt x="164" y="192"/>
                    <a:pt x="164" y="192"/>
                  </a:cubicBezTo>
                  <a:cubicBezTo>
                    <a:pt x="166" y="196"/>
                    <a:pt x="166" y="196"/>
                    <a:pt x="166" y="196"/>
                  </a:cubicBezTo>
                  <a:cubicBezTo>
                    <a:pt x="166" y="196"/>
                    <a:pt x="166" y="197"/>
                    <a:pt x="167" y="197"/>
                  </a:cubicBezTo>
                  <a:cubicBezTo>
                    <a:pt x="167" y="198"/>
                    <a:pt x="169" y="199"/>
                    <a:pt x="170" y="199"/>
                  </a:cubicBezTo>
                  <a:cubicBezTo>
                    <a:pt x="171" y="199"/>
                    <a:pt x="179" y="197"/>
                    <a:pt x="179" y="197"/>
                  </a:cubicBezTo>
                  <a:cubicBezTo>
                    <a:pt x="175" y="194"/>
                    <a:pt x="175" y="194"/>
                    <a:pt x="175" y="194"/>
                  </a:cubicBezTo>
                  <a:cubicBezTo>
                    <a:pt x="175" y="194"/>
                    <a:pt x="173" y="192"/>
                    <a:pt x="172" y="191"/>
                  </a:cubicBezTo>
                  <a:cubicBezTo>
                    <a:pt x="172" y="190"/>
                    <a:pt x="167" y="187"/>
                    <a:pt x="167" y="187"/>
                  </a:cubicBezTo>
                  <a:cubicBezTo>
                    <a:pt x="162" y="186"/>
                    <a:pt x="162" y="186"/>
                    <a:pt x="162" y="186"/>
                  </a:cubicBezTo>
                  <a:cubicBezTo>
                    <a:pt x="156" y="183"/>
                    <a:pt x="156" y="183"/>
                    <a:pt x="156" y="183"/>
                  </a:cubicBezTo>
                  <a:cubicBezTo>
                    <a:pt x="150" y="181"/>
                    <a:pt x="150" y="181"/>
                    <a:pt x="150" y="181"/>
                  </a:cubicBezTo>
                  <a:cubicBezTo>
                    <a:pt x="150" y="181"/>
                    <a:pt x="152" y="177"/>
                    <a:pt x="153" y="176"/>
                  </a:cubicBezTo>
                  <a:cubicBezTo>
                    <a:pt x="153" y="175"/>
                    <a:pt x="153" y="172"/>
                    <a:pt x="154" y="172"/>
                  </a:cubicBezTo>
                  <a:cubicBezTo>
                    <a:pt x="155" y="173"/>
                    <a:pt x="157" y="173"/>
                    <a:pt x="158" y="173"/>
                  </a:cubicBezTo>
                  <a:cubicBezTo>
                    <a:pt x="159" y="173"/>
                    <a:pt x="161" y="172"/>
                    <a:pt x="162" y="172"/>
                  </a:cubicBezTo>
                  <a:cubicBezTo>
                    <a:pt x="163" y="172"/>
                    <a:pt x="165" y="173"/>
                    <a:pt x="165" y="173"/>
                  </a:cubicBezTo>
                  <a:cubicBezTo>
                    <a:pt x="165" y="173"/>
                    <a:pt x="166" y="175"/>
                    <a:pt x="166" y="176"/>
                  </a:cubicBezTo>
                  <a:cubicBezTo>
                    <a:pt x="167" y="176"/>
                    <a:pt x="167" y="178"/>
                    <a:pt x="168" y="179"/>
                  </a:cubicBezTo>
                  <a:cubicBezTo>
                    <a:pt x="169" y="179"/>
                    <a:pt x="174" y="181"/>
                    <a:pt x="174" y="181"/>
                  </a:cubicBezTo>
                  <a:cubicBezTo>
                    <a:pt x="174" y="181"/>
                    <a:pt x="180" y="183"/>
                    <a:pt x="180" y="183"/>
                  </a:cubicBezTo>
                  <a:cubicBezTo>
                    <a:pt x="181" y="183"/>
                    <a:pt x="183" y="183"/>
                    <a:pt x="183" y="183"/>
                  </a:cubicBezTo>
                  <a:cubicBezTo>
                    <a:pt x="186" y="186"/>
                    <a:pt x="186" y="186"/>
                    <a:pt x="186" y="186"/>
                  </a:cubicBezTo>
                  <a:cubicBezTo>
                    <a:pt x="192" y="185"/>
                    <a:pt x="192" y="185"/>
                    <a:pt x="192" y="185"/>
                  </a:cubicBezTo>
                  <a:cubicBezTo>
                    <a:pt x="198" y="184"/>
                    <a:pt x="198" y="184"/>
                    <a:pt x="198" y="184"/>
                  </a:cubicBezTo>
                  <a:cubicBezTo>
                    <a:pt x="199" y="186"/>
                    <a:pt x="199" y="186"/>
                    <a:pt x="199" y="186"/>
                  </a:cubicBezTo>
                  <a:cubicBezTo>
                    <a:pt x="199" y="186"/>
                    <a:pt x="202" y="188"/>
                    <a:pt x="202" y="188"/>
                  </a:cubicBezTo>
                  <a:cubicBezTo>
                    <a:pt x="202" y="189"/>
                    <a:pt x="204" y="193"/>
                    <a:pt x="204" y="193"/>
                  </a:cubicBezTo>
                  <a:cubicBezTo>
                    <a:pt x="204" y="193"/>
                    <a:pt x="204" y="196"/>
                    <a:pt x="204" y="196"/>
                  </a:cubicBezTo>
                  <a:cubicBezTo>
                    <a:pt x="204" y="197"/>
                    <a:pt x="206" y="201"/>
                    <a:pt x="206" y="201"/>
                  </a:cubicBezTo>
                  <a:cubicBezTo>
                    <a:pt x="207" y="202"/>
                    <a:pt x="211" y="206"/>
                    <a:pt x="211" y="207"/>
                  </a:cubicBezTo>
                  <a:cubicBezTo>
                    <a:pt x="211" y="207"/>
                    <a:pt x="213" y="210"/>
                    <a:pt x="214" y="210"/>
                  </a:cubicBezTo>
                  <a:cubicBezTo>
                    <a:pt x="214" y="210"/>
                    <a:pt x="215" y="209"/>
                    <a:pt x="215" y="209"/>
                  </a:cubicBezTo>
                  <a:cubicBezTo>
                    <a:pt x="216" y="209"/>
                    <a:pt x="219" y="207"/>
                    <a:pt x="219" y="207"/>
                  </a:cubicBezTo>
                  <a:cubicBezTo>
                    <a:pt x="219" y="207"/>
                    <a:pt x="222" y="207"/>
                    <a:pt x="222" y="208"/>
                  </a:cubicBezTo>
                  <a:cubicBezTo>
                    <a:pt x="222" y="209"/>
                    <a:pt x="226" y="212"/>
                    <a:pt x="226" y="212"/>
                  </a:cubicBezTo>
                  <a:cubicBezTo>
                    <a:pt x="226" y="212"/>
                    <a:pt x="227" y="216"/>
                    <a:pt x="227" y="216"/>
                  </a:cubicBezTo>
                  <a:cubicBezTo>
                    <a:pt x="226" y="217"/>
                    <a:pt x="223" y="218"/>
                    <a:pt x="223" y="219"/>
                  </a:cubicBezTo>
                  <a:cubicBezTo>
                    <a:pt x="222" y="219"/>
                    <a:pt x="219" y="219"/>
                    <a:pt x="219" y="219"/>
                  </a:cubicBezTo>
                  <a:cubicBezTo>
                    <a:pt x="218" y="220"/>
                    <a:pt x="214" y="221"/>
                    <a:pt x="214" y="221"/>
                  </a:cubicBezTo>
                  <a:cubicBezTo>
                    <a:pt x="214" y="217"/>
                    <a:pt x="214" y="217"/>
                    <a:pt x="214" y="217"/>
                  </a:cubicBezTo>
                  <a:cubicBezTo>
                    <a:pt x="214" y="217"/>
                    <a:pt x="214" y="216"/>
                    <a:pt x="213" y="216"/>
                  </a:cubicBezTo>
                  <a:cubicBezTo>
                    <a:pt x="213" y="216"/>
                    <a:pt x="207" y="214"/>
                    <a:pt x="207" y="214"/>
                  </a:cubicBezTo>
                  <a:cubicBezTo>
                    <a:pt x="206" y="209"/>
                    <a:pt x="206" y="209"/>
                    <a:pt x="206" y="209"/>
                  </a:cubicBezTo>
                  <a:cubicBezTo>
                    <a:pt x="203" y="206"/>
                    <a:pt x="203" y="206"/>
                    <a:pt x="203" y="206"/>
                  </a:cubicBezTo>
                  <a:cubicBezTo>
                    <a:pt x="200" y="204"/>
                    <a:pt x="200" y="204"/>
                    <a:pt x="200" y="204"/>
                  </a:cubicBezTo>
                  <a:cubicBezTo>
                    <a:pt x="198" y="201"/>
                    <a:pt x="198" y="201"/>
                    <a:pt x="198" y="201"/>
                  </a:cubicBezTo>
                  <a:cubicBezTo>
                    <a:pt x="194" y="201"/>
                    <a:pt x="194" y="201"/>
                    <a:pt x="194" y="201"/>
                  </a:cubicBezTo>
                  <a:cubicBezTo>
                    <a:pt x="194" y="201"/>
                    <a:pt x="192" y="202"/>
                    <a:pt x="192" y="202"/>
                  </a:cubicBezTo>
                  <a:cubicBezTo>
                    <a:pt x="191" y="203"/>
                    <a:pt x="187" y="202"/>
                    <a:pt x="187" y="202"/>
                  </a:cubicBezTo>
                  <a:cubicBezTo>
                    <a:pt x="184" y="203"/>
                    <a:pt x="184" y="203"/>
                    <a:pt x="184" y="203"/>
                  </a:cubicBezTo>
                  <a:cubicBezTo>
                    <a:pt x="184" y="205"/>
                    <a:pt x="184" y="205"/>
                    <a:pt x="184" y="205"/>
                  </a:cubicBezTo>
                  <a:cubicBezTo>
                    <a:pt x="189" y="205"/>
                    <a:pt x="189" y="205"/>
                    <a:pt x="189" y="205"/>
                  </a:cubicBezTo>
                  <a:cubicBezTo>
                    <a:pt x="193" y="206"/>
                    <a:pt x="193" y="206"/>
                    <a:pt x="193" y="206"/>
                  </a:cubicBezTo>
                  <a:cubicBezTo>
                    <a:pt x="199" y="207"/>
                    <a:pt x="199" y="207"/>
                    <a:pt x="199" y="207"/>
                  </a:cubicBezTo>
                  <a:cubicBezTo>
                    <a:pt x="199" y="211"/>
                    <a:pt x="199" y="211"/>
                    <a:pt x="199" y="211"/>
                  </a:cubicBezTo>
                  <a:cubicBezTo>
                    <a:pt x="199" y="211"/>
                    <a:pt x="200" y="213"/>
                    <a:pt x="200" y="214"/>
                  </a:cubicBezTo>
                  <a:cubicBezTo>
                    <a:pt x="200" y="215"/>
                    <a:pt x="202" y="219"/>
                    <a:pt x="202" y="219"/>
                  </a:cubicBezTo>
                  <a:cubicBezTo>
                    <a:pt x="204" y="225"/>
                    <a:pt x="204" y="225"/>
                    <a:pt x="204" y="225"/>
                  </a:cubicBezTo>
                  <a:cubicBezTo>
                    <a:pt x="206" y="229"/>
                    <a:pt x="206" y="229"/>
                    <a:pt x="206" y="229"/>
                  </a:cubicBezTo>
                  <a:cubicBezTo>
                    <a:pt x="208" y="230"/>
                    <a:pt x="208" y="230"/>
                    <a:pt x="208" y="230"/>
                  </a:cubicBezTo>
                  <a:cubicBezTo>
                    <a:pt x="208" y="234"/>
                    <a:pt x="208" y="234"/>
                    <a:pt x="208" y="234"/>
                  </a:cubicBezTo>
                  <a:cubicBezTo>
                    <a:pt x="210" y="235"/>
                    <a:pt x="210" y="235"/>
                    <a:pt x="210" y="235"/>
                  </a:cubicBezTo>
                  <a:cubicBezTo>
                    <a:pt x="210" y="235"/>
                    <a:pt x="209" y="236"/>
                    <a:pt x="209" y="237"/>
                  </a:cubicBezTo>
                  <a:cubicBezTo>
                    <a:pt x="209" y="237"/>
                    <a:pt x="207" y="240"/>
                    <a:pt x="207" y="240"/>
                  </a:cubicBezTo>
                  <a:cubicBezTo>
                    <a:pt x="207" y="240"/>
                    <a:pt x="205" y="240"/>
                    <a:pt x="204" y="240"/>
                  </a:cubicBezTo>
                  <a:cubicBezTo>
                    <a:pt x="204" y="239"/>
                    <a:pt x="203" y="237"/>
                    <a:pt x="202" y="237"/>
                  </a:cubicBezTo>
                  <a:cubicBezTo>
                    <a:pt x="200" y="236"/>
                    <a:pt x="200" y="234"/>
                    <a:pt x="199" y="234"/>
                  </a:cubicBezTo>
                  <a:cubicBezTo>
                    <a:pt x="198" y="234"/>
                    <a:pt x="195" y="234"/>
                    <a:pt x="195" y="234"/>
                  </a:cubicBezTo>
                  <a:cubicBezTo>
                    <a:pt x="195" y="234"/>
                    <a:pt x="193" y="231"/>
                    <a:pt x="192" y="230"/>
                  </a:cubicBezTo>
                  <a:cubicBezTo>
                    <a:pt x="192" y="230"/>
                    <a:pt x="191" y="229"/>
                    <a:pt x="190" y="228"/>
                  </a:cubicBezTo>
                  <a:cubicBezTo>
                    <a:pt x="189" y="227"/>
                    <a:pt x="187" y="224"/>
                    <a:pt x="187" y="225"/>
                  </a:cubicBezTo>
                  <a:cubicBezTo>
                    <a:pt x="187" y="227"/>
                    <a:pt x="188" y="229"/>
                    <a:pt x="187" y="229"/>
                  </a:cubicBezTo>
                  <a:cubicBezTo>
                    <a:pt x="185" y="229"/>
                    <a:pt x="184" y="229"/>
                    <a:pt x="184" y="229"/>
                  </a:cubicBezTo>
                  <a:cubicBezTo>
                    <a:pt x="184" y="229"/>
                    <a:pt x="182" y="231"/>
                    <a:pt x="181" y="232"/>
                  </a:cubicBezTo>
                  <a:cubicBezTo>
                    <a:pt x="181" y="232"/>
                    <a:pt x="182" y="232"/>
                    <a:pt x="180" y="233"/>
                  </a:cubicBezTo>
                  <a:cubicBezTo>
                    <a:pt x="179" y="233"/>
                    <a:pt x="177" y="233"/>
                    <a:pt x="177" y="233"/>
                  </a:cubicBezTo>
                  <a:cubicBezTo>
                    <a:pt x="177" y="232"/>
                    <a:pt x="177" y="232"/>
                    <a:pt x="177" y="231"/>
                  </a:cubicBezTo>
                  <a:cubicBezTo>
                    <a:pt x="178" y="230"/>
                    <a:pt x="184" y="227"/>
                    <a:pt x="184" y="227"/>
                  </a:cubicBezTo>
                  <a:cubicBezTo>
                    <a:pt x="184" y="226"/>
                    <a:pt x="182" y="223"/>
                    <a:pt x="182" y="223"/>
                  </a:cubicBezTo>
                  <a:cubicBezTo>
                    <a:pt x="181" y="224"/>
                    <a:pt x="181" y="224"/>
                    <a:pt x="181" y="224"/>
                  </a:cubicBezTo>
                  <a:cubicBezTo>
                    <a:pt x="178" y="226"/>
                    <a:pt x="178" y="226"/>
                    <a:pt x="178" y="226"/>
                  </a:cubicBezTo>
                  <a:cubicBezTo>
                    <a:pt x="174" y="229"/>
                    <a:pt x="174" y="229"/>
                    <a:pt x="174" y="229"/>
                  </a:cubicBezTo>
                  <a:cubicBezTo>
                    <a:pt x="171" y="230"/>
                    <a:pt x="171" y="230"/>
                    <a:pt x="171" y="230"/>
                  </a:cubicBezTo>
                  <a:cubicBezTo>
                    <a:pt x="168" y="232"/>
                    <a:pt x="168" y="232"/>
                    <a:pt x="168" y="232"/>
                  </a:cubicBezTo>
                  <a:cubicBezTo>
                    <a:pt x="164" y="233"/>
                    <a:pt x="164" y="233"/>
                    <a:pt x="164" y="233"/>
                  </a:cubicBezTo>
                  <a:cubicBezTo>
                    <a:pt x="160" y="233"/>
                    <a:pt x="160" y="233"/>
                    <a:pt x="160" y="233"/>
                  </a:cubicBezTo>
                  <a:cubicBezTo>
                    <a:pt x="158" y="232"/>
                    <a:pt x="158" y="232"/>
                    <a:pt x="158" y="232"/>
                  </a:cubicBezTo>
                  <a:cubicBezTo>
                    <a:pt x="156" y="229"/>
                    <a:pt x="156" y="229"/>
                    <a:pt x="156" y="229"/>
                  </a:cubicBezTo>
                  <a:cubicBezTo>
                    <a:pt x="155" y="229"/>
                    <a:pt x="155" y="229"/>
                    <a:pt x="155" y="229"/>
                  </a:cubicBezTo>
                  <a:cubicBezTo>
                    <a:pt x="155" y="229"/>
                    <a:pt x="154" y="227"/>
                    <a:pt x="155" y="226"/>
                  </a:cubicBezTo>
                  <a:cubicBezTo>
                    <a:pt x="155" y="226"/>
                    <a:pt x="156" y="225"/>
                    <a:pt x="158" y="225"/>
                  </a:cubicBezTo>
                  <a:cubicBezTo>
                    <a:pt x="160" y="225"/>
                    <a:pt x="161" y="225"/>
                    <a:pt x="162" y="225"/>
                  </a:cubicBezTo>
                  <a:cubicBezTo>
                    <a:pt x="163" y="225"/>
                    <a:pt x="164" y="224"/>
                    <a:pt x="164" y="224"/>
                  </a:cubicBezTo>
                  <a:cubicBezTo>
                    <a:pt x="164" y="224"/>
                    <a:pt x="165" y="224"/>
                    <a:pt x="165" y="223"/>
                  </a:cubicBezTo>
                  <a:cubicBezTo>
                    <a:pt x="165" y="222"/>
                    <a:pt x="162" y="218"/>
                    <a:pt x="162" y="218"/>
                  </a:cubicBezTo>
                  <a:cubicBezTo>
                    <a:pt x="162" y="218"/>
                    <a:pt x="158" y="218"/>
                    <a:pt x="157" y="219"/>
                  </a:cubicBezTo>
                  <a:cubicBezTo>
                    <a:pt x="155" y="219"/>
                    <a:pt x="155" y="221"/>
                    <a:pt x="153" y="220"/>
                  </a:cubicBezTo>
                  <a:cubicBezTo>
                    <a:pt x="151" y="219"/>
                    <a:pt x="146" y="217"/>
                    <a:pt x="146" y="217"/>
                  </a:cubicBezTo>
                  <a:cubicBezTo>
                    <a:pt x="142" y="213"/>
                    <a:pt x="142" y="213"/>
                    <a:pt x="142" y="213"/>
                  </a:cubicBezTo>
                  <a:cubicBezTo>
                    <a:pt x="140" y="215"/>
                    <a:pt x="140" y="215"/>
                    <a:pt x="140" y="215"/>
                  </a:cubicBezTo>
                  <a:cubicBezTo>
                    <a:pt x="137" y="217"/>
                    <a:pt x="137" y="217"/>
                    <a:pt x="137" y="217"/>
                  </a:cubicBezTo>
                  <a:cubicBezTo>
                    <a:pt x="137" y="217"/>
                    <a:pt x="137" y="219"/>
                    <a:pt x="135" y="217"/>
                  </a:cubicBezTo>
                  <a:cubicBezTo>
                    <a:pt x="133" y="214"/>
                    <a:pt x="133" y="212"/>
                    <a:pt x="133" y="212"/>
                  </a:cubicBezTo>
                  <a:cubicBezTo>
                    <a:pt x="130" y="212"/>
                    <a:pt x="130" y="212"/>
                    <a:pt x="130" y="212"/>
                  </a:cubicBezTo>
                  <a:cubicBezTo>
                    <a:pt x="129" y="215"/>
                    <a:pt x="129" y="215"/>
                    <a:pt x="129" y="215"/>
                  </a:cubicBezTo>
                  <a:cubicBezTo>
                    <a:pt x="129" y="215"/>
                    <a:pt x="127" y="218"/>
                    <a:pt x="127" y="218"/>
                  </a:cubicBezTo>
                  <a:cubicBezTo>
                    <a:pt x="126" y="218"/>
                    <a:pt x="123" y="218"/>
                    <a:pt x="122" y="219"/>
                  </a:cubicBezTo>
                  <a:cubicBezTo>
                    <a:pt x="122" y="219"/>
                    <a:pt x="117" y="219"/>
                    <a:pt x="117" y="219"/>
                  </a:cubicBezTo>
                  <a:cubicBezTo>
                    <a:pt x="110" y="217"/>
                    <a:pt x="110" y="217"/>
                    <a:pt x="110" y="217"/>
                  </a:cubicBezTo>
                  <a:cubicBezTo>
                    <a:pt x="110" y="217"/>
                    <a:pt x="108" y="218"/>
                    <a:pt x="108" y="218"/>
                  </a:cubicBezTo>
                  <a:cubicBezTo>
                    <a:pt x="107" y="219"/>
                    <a:pt x="97" y="221"/>
                    <a:pt x="97" y="221"/>
                  </a:cubicBezTo>
                  <a:cubicBezTo>
                    <a:pt x="92" y="224"/>
                    <a:pt x="92" y="224"/>
                    <a:pt x="92" y="224"/>
                  </a:cubicBezTo>
                  <a:cubicBezTo>
                    <a:pt x="89" y="224"/>
                    <a:pt x="89" y="224"/>
                    <a:pt x="89" y="224"/>
                  </a:cubicBezTo>
                  <a:cubicBezTo>
                    <a:pt x="86" y="220"/>
                    <a:pt x="86" y="220"/>
                    <a:pt x="86" y="220"/>
                  </a:cubicBezTo>
                  <a:cubicBezTo>
                    <a:pt x="84" y="217"/>
                    <a:pt x="84" y="217"/>
                    <a:pt x="84" y="217"/>
                  </a:cubicBezTo>
                  <a:cubicBezTo>
                    <a:pt x="84" y="221"/>
                    <a:pt x="84" y="221"/>
                    <a:pt x="84" y="221"/>
                  </a:cubicBezTo>
                  <a:cubicBezTo>
                    <a:pt x="83" y="223"/>
                    <a:pt x="83" y="223"/>
                    <a:pt x="83" y="223"/>
                  </a:cubicBezTo>
                  <a:cubicBezTo>
                    <a:pt x="83" y="223"/>
                    <a:pt x="79" y="227"/>
                    <a:pt x="78" y="228"/>
                  </a:cubicBezTo>
                  <a:cubicBezTo>
                    <a:pt x="78" y="228"/>
                    <a:pt x="73" y="223"/>
                    <a:pt x="73" y="223"/>
                  </a:cubicBezTo>
                  <a:cubicBezTo>
                    <a:pt x="72" y="216"/>
                    <a:pt x="72" y="216"/>
                    <a:pt x="72" y="216"/>
                  </a:cubicBezTo>
                  <a:cubicBezTo>
                    <a:pt x="67" y="211"/>
                    <a:pt x="67" y="211"/>
                    <a:pt x="67" y="211"/>
                  </a:cubicBezTo>
                  <a:cubicBezTo>
                    <a:pt x="64" y="212"/>
                    <a:pt x="64" y="212"/>
                    <a:pt x="64" y="212"/>
                  </a:cubicBezTo>
                  <a:cubicBezTo>
                    <a:pt x="63" y="207"/>
                    <a:pt x="63" y="207"/>
                    <a:pt x="63" y="207"/>
                  </a:cubicBezTo>
                  <a:cubicBezTo>
                    <a:pt x="61" y="204"/>
                    <a:pt x="61" y="204"/>
                    <a:pt x="61" y="204"/>
                  </a:cubicBezTo>
                  <a:cubicBezTo>
                    <a:pt x="57" y="204"/>
                    <a:pt x="57" y="204"/>
                    <a:pt x="57" y="204"/>
                  </a:cubicBezTo>
                  <a:cubicBezTo>
                    <a:pt x="56" y="206"/>
                    <a:pt x="56" y="206"/>
                    <a:pt x="56" y="206"/>
                  </a:cubicBezTo>
                  <a:cubicBezTo>
                    <a:pt x="55" y="209"/>
                    <a:pt x="55" y="209"/>
                    <a:pt x="55" y="209"/>
                  </a:cubicBezTo>
                  <a:cubicBezTo>
                    <a:pt x="55" y="209"/>
                    <a:pt x="56" y="212"/>
                    <a:pt x="56" y="212"/>
                  </a:cubicBezTo>
                  <a:cubicBezTo>
                    <a:pt x="56" y="213"/>
                    <a:pt x="55" y="214"/>
                    <a:pt x="54" y="214"/>
                  </a:cubicBezTo>
                  <a:cubicBezTo>
                    <a:pt x="54" y="214"/>
                    <a:pt x="49" y="216"/>
                    <a:pt x="49" y="216"/>
                  </a:cubicBezTo>
                  <a:cubicBezTo>
                    <a:pt x="49" y="216"/>
                    <a:pt x="48" y="213"/>
                    <a:pt x="48" y="212"/>
                  </a:cubicBezTo>
                  <a:cubicBezTo>
                    <a:pt x="48" y="210"/>
                    <a:pt x="48" y="207"/>
                    <a:pt x="48" y="207"/>
                  </a:cubicBezTo>
                  <a:cubicBezTo>
                    <a:pt x="48" y="207"/>
                    <a:pt x="52" y="205"/>
                    <a:pt x="52" y="205"/>
                  </a:cubicBezTo>
                  <a:cubicBezTo>
                    <a:pt x="52" y="204"/>
                    <a:pt x="55" y="199"/>
                    <a:pt x="55" y="199"/>
                  </a:cubicBezTo>
                  <a:cubicBezTo>
                    <a:pt x="55" y="196"/>
                    <a:pt x="55" y="196"/>
                    <a:pt x="55" y="196"/>
                  </a:cubicBezTo>
                  <a:cubicBezTo>
                    <a:pt x="55" y="196"/>
                    <a:pt x="59" y="195"/>
                    <a:pt x="60" y="195"/>
                  </a:cubicBezTo>
                  <a:cubicBezTo>
                    <a:pt x="61" y="195"/>
                    <a:pt x="63" y="195"/>
                    <a:pt x="64" y="196"/>
                  </a:cubicBezTo>
                  <a:cubicBezTo>
                    <a:pt x="66" y="197"/>
                    <a:pt x="65" y="197"/>
                    <a:pt x="67" y="197"/>
                  </a:cubicBezTo>
                  <a:cubicBezTo>
                    <a:pt x="69" y="196"/>
                    <a:pt x="71" y="195"/>
                    <a:pt x="71" y="194"/>
                  </a:cubicBezTo>
                  <a:cubicBezTo>
                    <a:pt x="71" y="193"/>
                    <a:pt x="72" y="189"/>
                    <a:pt x="69" y="189"/>
                  </a:cubicBezTo>
                  <a:cubicBezTo>
                    <a:pt x="67" y="189"/>
                    <a:pt x="64" y="191"/>
                    <a:pt x="63" y="191"/>
                  </a:cubicBezTo>
                  <a:cubicBezTo>
                    <a:pt x="62" y="192"/>
                    <a:pt x="61" y="191"/>
                    <a:pt x="59" y="190"/>
                  </a:cubicBezTo>
                  <a:cubicBezTo>
                    <a:pt x="58" y="190"/>
                    <a:pt x="56" y="189"/>
                    <a:pt x="56" y="189"/>
                  </a:cubicBezTo>
                  <a:cubicBezTo>
                    <a:pt x="53" y="192"/>
                    <a:pt x="53" y="192"/>
                    <a:pt x="53" y="192"/>
                  </a:cubicBezTo>
                  <a:cubicBezTo>
                    <a:pt x="53" y="192"/>
                    <a:pt x="55" y="196"/>
                    <a:pt x="51" y="193"/>
                  </a:cubicBezTo>
                  <a:cubicBezTo>
                    <a:pt x="47" y="191"/>
                    <a:pt x="47" y="190"/>
                    <a:pt x="47" y="190"/>
                  </a:cubicBezTo>
                  <a:cubicBezTo>
                    <a:pt x="43" y="186"/>
                    <a:pt x="43" y="186"/>
                    <a:pt x="43" y="186"/>
                  </a:cubicBezTo>
                  <a:cubicBezTo>
                    <a:pt x="41" y="179"/>
                    <a:pt x="41" y="179"/>
                    <a:pt x="41" y="179"/>
                  </a:cubicBezTo>
                  <a:cubicBezTo>
                    <a:pt x="38" y="175"/>
                    <a:pt x="38" y="175"/>
                    <a:pt x="38" y="175"/>
                  </a:cubicBezTo>
                  <a:cubicBezTo>
                    <a:pt x="38" y="175"/>
                    <a:pt x="37" y="177"/>
                    <a:pt x="36" y="179"/>
                  </a:cubicBezTo>
                  <a:cubicBezTo>
                    <a:pt x="35" y="180"/>
                    <a:pt x="33" y="180"/>
                    <a:pt x="32" y="179"/>
                  </a:cubicBezTo>
                  <a:cubicBezTo>
                    <a:pt x="32" y="177"/>
                    <a:pt x="29" y="173"/>
                    <a:pt x="29" y="173"/>
                  </a:cubicBezTo>
                  <a:cubicBezTo>
                    <a:pt x="30" y="169"/>
                    <a:pt x="30" y="169"/>
                    <a:pt x="30" y="169"/>
                  </a:cubicBezTo>
                  <a:cubicBezTo>
                    <a:pt x="26" y="168"/>
                    <a:pt x="26" y="168"/>
                    <a:pt x="26" y="168"/>
                  </a:cubicBezTo>
                  <a:cubicBezTo>
                    <a:pt x="26" y="168"/>
                    <a:pt x="24" y="167"/>
                    <a:pt x="24" y="166"/>
                  </a:cubicBezTo>
                  <a:cubicBezTo>
                    <a:pt x="25" y="164"/>
                    <a:pt x="27" y="161"/>
                    <a:pt x="27" y="161"/>
                  </a:cubicBezTo>
                  <a:cubicBezTo>
                    <a:pt x="29" y="157"/>
                    <a:pt x="29" y="157"/>
                    <a:pt x="29" y="157"/>
                  </a:cubicBezTo>
                  <a:cubicBezTo>
                    <a:pt x="29" y="157"/>
                    <a:pt x="29" y="154"/>
                    <a:pt x="28" y="153"/>
                  </a:cubicBezTo>
                  <a:cubicBezTo>
                    <a:pt x="28" y="152"/>
                    <a:pt x="27" y="139"/>
                    <a:pt x="27" y="139"/>
                  </a:cubicBezTo>
                  <a:cubicBezTo>
                    <a:pt x="35" y="134"/>
                    <a:pt x="35" y="134"/>
                    <a:pt x="35" y="134"/>
                  </a:cubicBezTo>
                  <a:cubicBezTo>
                    <a:pt x="40" y="126"/>
                    <a:pt x="40" y="126"/>
                    <a:pt x="40" y="126"/>
                  </a:cubicBezTo>
                  <a:cubicBezTo>
                    <a:pt x="42" y="117"/>
                    <a:pt x="42" y="117"/>
                    <a:pt x="42" y="117"/>
                  </a:cubicBezTo>
                  <a:cubicBezTo>
                    <a:pt x="45" y="109"/>
                    <a:pt x="45" y="109"/>
                    <a:pt x="45" y="109"/>
                  </a:cubicBezTo>
                  <a:cubicBezTo>
                    <a:pt x="45" y="109"/>
                    <a:pt x="49" y="105"/>
                    <a:pt x="49" y="106"/>
                  </a:cubicBezTo>
                  <a:cubicBezTo>
                    <a:pt x="50" y="107"/>
                    <a:pt x="49" y="98"/>
                    <a:pt x="49" y="98"/>
                  </a:cubicBezTo>
                  <a:cubicBezTo>
                    <a:pt x="46" y="95"/>
                    <a:pt x="46" y="95"/>
                    <a:pt x="46" y="95"/>
                  </a:cubicBezTo>
                  <a:cubicBezTo>
                    <a:pt x="46" y="90"/>
                    <a:pt x="46" y="90"/>
                    <a:pt x="46" y="90"/>
                  </a:cubicBezTo>
                  <a:cubicBezTo>
                    <a:pt x="46" y="90"/>
                    <a:pt x="51" y="89"/>
                    <a:pt x="52" y="89"/>
                  </a:cubicBezTo>
                  <a:cubicBezTo>
                    <a:pt x="53" y="89"/>
                    <a:pt x="55" y="88"/>
                    <a:pt x="58" y="87"/>
                  </a:cubicBezTo>
                  <a:cubicBezTo>
                    <a:pt x="60" y="87"/>
                    <a:pt x="62" y="85"/>
                    <a:pt x="64" y="85"/>
                  </a:cubicBezTo>
                  <a:cubicBezTo>
                    <a:pt x="65" y="85"/>
                    <a:pt x="70" y="85"/>
                    <a:pt x="70" y="85"/>
                  </a:cubicBezTo>
                  <a:cubicBezTo>
                    <a:pt x="70" y="85"/>
                    <a:pt x="75" y="82"/>
                    <a:pt x="76" y="81"/>
                  </a:cubicBezTo>
                  <a:cubicBezTo>
                    <a:pt x="77" y="80"/>
                    <a:pt x="80" y="76"/>
                    <a:pt x="80" y="76"/>
                  </a:cubicBezTo>
                  <a:cubicBezTo>
                    <a:pt x="80" y="76"/>
                    <a:pt x="81" y="71"/>
                    <a:pt x="83" y="70"/>
                  </a:cubicBezTo>
                  <a:cubicBezTo>
                    <a:pt x="84" y="70"/>
                    <a:pt x="87" y="68"/>
                    <a:pt x="89" y="68"/>
                  </a:cubicBezTo>
                  <a:cubicBezTo>
                    <a:pt x="91" y="67"/>
                    <a:pt x="96" y="66"/>
                    <a:pt x="97" y="66"/>
                  </a:cubicBezTo>
                  <a:cubicBezTo>
                    <a:pt x="98" y="66"/>
                    <a:pt x="110" y="64"/>
                    <a:pt x="110" y="64"/>
                  </a:cubicBezTo>
                  <a:cubicBezTo>
                    <a:pt x="115" y="60"/>
                    <a:pt x="115" y="60"/>
                    <a:pt x="115" y="60"/>
                  </a:cubicBezTo>
                  <a:cubicBezTo>
                    <a:pt x="114" y="51"/>
                    <a:pt x="114" y="51"/>
                    <a:pt x="114" y="51"/>
                  </a:cubicBezTo>
                  <a:cubicBezTo>
                    <a:pt x="129" y="49"/>
                    <a:pt x="129" y="49"/>
                    <a:pt x="129" y="49"/>
                  </a:cubicBezTo>
                  <a:cubicBezTo>
                    <a:pt x="135" y="45"/>
                    <a:pt x="135" y="45"/>
                    <a:pt x="135" y="45"/>
                  </a:cubicBezTo>
                  <a:cubicBezTo>
                    <a:pt x="135" y="45"/>
                    <a:pt x="138" y="42"/>
                    <a:pt x="139" y="42"/>
                  </a:cubicBezTo>
                  <a:cubicBezTo>
                    <a:pt x="140" y="43"/>
                    <a:pt x="142" y="42"/>
                    <a:pt x="142" y="42"/>
                  </a:cubicBezTo>
                  <a:cubicBezTo>
                    <a:pt x="149" y="40"/>
                    <a:pt x="149" y="40"/>
                    <a:pt x="149" y="40"/>
                  </a:cubicBezTo>
                  <a:cubicBezTo>
                    <a:pt x="149" y="40"/>
                    <a:pt x="158" y="37"/>
                    <a:pt x="159" y="36"/>
                  </a:cubicBezTo>
                  <a:cubicBezTo>
                    <a:pt x="159" y="36"/>
                    <a:pt x="164" y="34"/>
                    <a:pt x="164" y="34"/>
                  </a:cubicBezTo>
                  <a:cubicBezTo>
                    <a:pt x="166" y="30"/>
                    <a:pt x="166" y="30"/>
                    <a:pt x="166" y="30"/>
                  </a:cubicBezTo>
                  <a:cubicBezTo>
                    <a:pt x="166" y="30"/>
                    <a:pt x="168" y="28"/>
                    <a:pt x="171" y="28"/>
                  </a:cubicBezTo>
                  <a:cubicBezTo>
                    <a:pt x="173" y="28"/>
                    <a:pt x="175" y="28"/>
                    <a:pt x="176" y="28"/>
                  </a:cubicBezTo>
                  <a:cubicBezTo>
                    <a:pt x="176" y="27"/>
                    <a:pt x="177" y="25"/>
                    <a:pt x="178" y="25"/>
                  </a:cubicBezTo>
                  <a:cubicBezTo>
                    <a:pt x="179" y="25"/>
                    <a:pt x="185" y="24"/>
                    <a:pt x="185" y="24"/>
                  </a:cubicBezTo>
                  <a:cubicBezTo>
                    <a:pt x="188" y="29"/>
                    <a:pt x="188" y="29"/>
                    <a:pt x="188" y="29"/>
                  </a:cubicBezTo>
                  <a:cubicBezTo>
                    <a:pt x="188" y="29"/>
                    <a:pt x="194" y="33"/>
                    <a:pt x="195" y="33"/>
                  </a:cubicBezTo>
                  <a:cubicBezTo>
                    <a:pt x="196" y="33"/>
                    <a:pt x="201" y="29"/>
                    <a:pt x="201" y="29"/>
                  </a:cubicBezTo>
                  <a:cubicBezTo>
                    <a:pt x="211" y="32"/>
                    <a:pt x="211" y="32"/>
                    <a:pt x="211" y="32"/>
                  </a:cubicBezTo>
                  <a:cubicBezTo>
                    <a:pt x="219" y="34"/>
                    <a:pt x="219" y="34"/>
                    <a:pt x="219" y="34"/>
                  </a:cubicBezTo>
                  <a:cubicBezTo>
                    <a:pt x="222" y="32"/>
                    <a:pt x="222" y="32"/>
                    <a:pt x="222" y="32"/>
                  </a:cubicBezTo>
                  <a:close/>
                  <a:moveTo>
                    <a:pt x="188" y="149"/>
                  </a:moveTo>
                  <a:cubicBezTo>
                    <a:pt x="188" y="149"/>
                    <a:pt x="188" y="149"/>
                    <a:pt x="188" y="149"/>
                  </a:cubicBezTo>
                  <a:cubicBezTo>
                    <a:pt x="189" y="150"/>
                    <a:pt x="189" y="150"/>
                    <a:pt x="189" y="150"/>
                  </a:cubicBezTo>
                  <a:cubicBezTo>
                    <a:pt x="189" y="150"/>
                    <a:pt x="191" y="150"/>
                    <a:pt x="192" y="149"/>
                  </a:cubicBezTo>
                  <a:cubicBezTo>
                    <a:pt x="193" y="149"/>
                    <a:pt x="191" y="148"/>
                    <a:pt x="191" y="148"/>
                  </a:cubicBezTo>
                  <a:cubicBezTo>
                    <a:pt x="189" y="148"/>
                    <a:pt x="189" y="148"/>
                    <a:pt x="189" y="148"/>
                  </a:cubicBezTo>
                  <a:cubicBezTo>
                    <a:pt x="189" y="148"/>
                    <a:pt x="188" y="149"/>
                    <a:pt x="188" y="149"/>
                  </a:cubicBezTo>
                  <a:close/>
                  <a:moveTo>
                    <a:pt x="184" y="157"/>
                  </a:moveTo>
                  <a:cubicBezTo>
                    <a:pt x="184" y="157"/>
                    <a:pt x="184" y="157"/>
                    <a:pt x="184" y="157"/>
                  </a:cubicBezTo>
                  <a:cubicBezTo>
                    <a:pt x="185" y="158"/>
                    <a:pt x="185" y="158"/>
                    <a:pt x="185" y="158"/>
                  </a:cubicBezTo>
                  <a:cubicBezTo>
                    <a:pt x="185" y="158"/>
                    <a:pt x="186" y="155"/>
                    <a:pt x="187" y="154"/>
                  </a:cubicBezTo>
                  <a:cubicBezTo>
                    <a:pt x="188" y="152"/>
                    <a:pt x="186" y="153"/>
                    <a:pt x="186" y="153"/>
                  </a:cubicBezTo>
                  <a:cubicBezTo>
                    <a:pt x="185" y="154"/>
                    <a:pt x="185" y="154"/>
                    <a:pt x="185" y="154"/>
                  </a:cubicBezTo>
                  <a:cubicBezTo>
                    <a:pt x="185" y="154"/>
                    <a:pt x="184" y="157"/>
                    <a:pt x="184" y="157"/>
                  </a:cubicBezTo>
                  <a:close/>
                  <a:moveTo>
                    <a:pt x="318" y="231"/>
                  </a:moveTo>
                  <a:cubicBezTo>
                    <a:pt x="318" y="231"/>
                    <a:pt x="318" y="231"/>
                    <a:pt x="318" y="231"/>
                  </a:cubicBezTo>
                  <a:cubicBezTo>
                    <a:pt x="318" y="231"/>
                    <a:pt x="321" y="233"/>
                    <a:pt x="321" y="233"/>
                  </a:cubicBezTo>
                  <a:cubicBezTo>
                    <a:pt x="319" y="237"/>
                    <a:pt x="319" y="237"/>
                    <a:pt x="319" y="237"/>
                  </a:cubicBezTo>
                  <a:cubicBezTo>
                    <a:pt x="316" y="235"/>
                    <a:pt x="316" y="235"/>
                    <a:pt x="316" y="235"/>
                  </a:cubicBezTo>
                  <a:cubicBezTo>
                    <a:pt x="318" y="231"/>
                    <a:pt x="318" y="231"/>
                    <a:pt x="318" y="231"/>
                  </a:cubicBezTo>
                  <a:close/>
                  <a:moveTo>
                    <a:pt x="342" y="250"/>
                  </a:moveTo>
                  <a:cubicBezTo>
                    <a:pt x="342" y="250"/>
                    <a:pt x="342" y="250"/>
                    <a:pt x="342" y="250"/>
                  </a:cubicBezTo>
                  <a:cubicBezTo>
                    <a:pt x="342" y="250"/>
                    <a:pt x="347" y="251"/>
                    <a:pt x="347" y="250"/>
                  </a:cubicBezTo>
                  <a:cubicBezTo>
                    <a:pt x="347" y="249"/>
                    <a:pt x="348" y="247"/>
                    <a:pt x="348" y="247"/>
                  </a:cubicBezTo>
                  <a:cubicBezTo>
                    <a:pt x="347" y="246"/>
                    <a:pt x="344" y="245"/>
                    <a:pt x="344" y="245"/>
                  </a:cubicBezTo>
                  <a:cubicBezTo>
                    <a:pt x="343" y="245"/>
                    <a:pt x="342" y="245"/>
                    <a:pt x="341" y="244"/>
                  </a:cubicBezTo>
                  <a:cubicBezTo>
                    <a:pt x="335" y="237"/>
                    <a:pt x="339" y="246"/>
                    <a:pt x="342" y="247"/>
                  </a:cubicBezTo>
                  <a:cubicBezTo>
                    <a:pt x="342" y="248"/>
                    <a:pt x="342" y="248"/>
                    <a:pt x="342" y="248"/>
                  </a:cubicBezTo>
                  <a:cubicBezTo>
                    <a:pt x="342" y="250"/>
                    <a:pt x="342" y="250"/>
                    <a:pt x="342" y="250"/>
                  </a:cubicBezTo>
                  <a:close/>
                  <a:moveTo>
                    <a:pt x="349" y="257"/>
                  </a:moveTo>
                  <a:cubicBezTo>
                    <a:pt x="349" y="257"/>
                    <a:pt x="349" y="257"/>
                    <a:pt x="349" y="257"/>
                  </a:cubicBezTo>
                  <a:cubicBezTo>
                    <a:pt x="353" y="252"/>
                    <a:pt x="353" y="252"/>
                    <a:pt x="353" y="252"/>
                  </a:cubicBezTo>
                  <a:cubicBezTo>
                    <a:pt x="353" y="252"/>
                    <a:pt x="355" y="250"/>
                    <a:pt x="356" y="250"/>
                  </a:cubicBezTo>
                  <a:cubicBezTo>
                    <a:pt x="357" y="250"/>
                    <a:pt x="361" y="249"/>
                    <a:pt x="361" y="249"/>
                  </a:cubicBezTo>
                  <a:cubicBezTo>
                    <a:pt x="361" y="249"/>
                    <a:pt x="364" y="250"/>
                    <a:pt x="362" y="251"/>
                  </a:cubicBezTo>
                  <a:cubicBezTo>
                    <a:pt x="361" y="252"/>
                    <a:pt x="358" y="254"/>
                    <a:pt x="357" y="254"/>
                  </a:cubicBezTo>
                  <a:cubicBezTo>
                    <a:pt x="356" y="255"/>
                    <a:pt x="354" y="258"/>
                    <a:pt x="354" y="258"/>
                  </a:cubicBezTo>
                  <a:cubicBezTo>
                    <a:pt x="350" y="259"/>
                    <a:pt x="350" y="259"/>
                    <a:pt x="350" y="259"/>
                  </a:cubicBezTo>
                  <a:cubicBezTo>
                    <a:pt x="346" y="261"/>
                    <a:pt x="346" y="261"/>
                    <a:pt x="346" y="261"/>
                  </a:cubicBezTo>
                  <a:cubicBezTo>
                    <a:pt x="347" y="265"/>
                    <a:pt x="347" y="265"/>
                    <a:pt x="347" y="265"/>
                  </a:cubicBezTo>
                  <a:cubicBezTo>
                    <a:pt x="347" y="265"/>
                    <a:pt x="346" y="266"/>
                    <a:pt x="345" y="266"/>
                  </a:cubicBezTo>
                  <a:cubicBezTo>
                    <a:pt x="345" y="265"/>
                    <a:pt x="342" y="263"/>
                    <a:pt x="342" y="263"/>
                  </a:cubicBezTo>
                  <a:cubicBezTo>
                    <a:pt x="343" y="258"/>
                    <a:pt x="343" y="258"/>
                    <a:pt x="343" y="258"/>
                  </a:cubicBezTo>
                  <a:cubicBezTo>
                    <a:pt x="347" y="258"/>
                    <a:pt x="347" y="258"/>
                    <a:pt x="347" y="258"/>
                  </a:cubicBezTo>
                  <a:cubicBezTo>
                    <a:pt x="349" y="257"/>
                    <a:pt x="349" y="257"/>
                    <a:pt x="349" y="257"/>
                  </a:cubicBezTo>
                  <a:close/>
                  <a:moveTo>
                    <a:pt x="388" y="286"/>
                  </a:moveTo>
                  <a:cubicBezTo>
                    <a:pt x="388" y="286"/>
                    <a:pt x="388" y="286"/>
                    <a:pt x="388" y="286"/>
                  </a:cubicBezTo>
                  <a:cubicBezTo>
                    <a:pt x="388" y="286"/>
                    <a:pt x="392" y="290"/>
                    <a:pt x="392" y="290"/>
                  </a:cubicBezTo>
                  <a:cubicBezTo>
                    <a:pt x="391" y="295"/>
                    <a:pt x="391" y="295"/>
                    <a:pt x="391" y="295"/>
                  </a:cubicBezTo>
                  <a:cubicBezTo>
                    <a:pt x="391" y="295"/>
                    <a:pt x="391" y="297"/>
                    <a:pt x="393" y="297"/>
                  </a:cubicBezTo>
                  <a:cubicBezTo>
                    <a:pt x="395" y="298"/>
                    <a:pt x="398" y="298"/>
                    <a:pt x="398" y="296"/>
                  </a:cubicBezTo>
                  <a:cubicBezTo>
                    <a:pt x="398" y="294"/>
                    <a:pt x="399" y="292"/>
                    <a:pt x="400" y="291"/>
                  </a:cubicBezTo>
                  <a:cubicBezTo>
                    <a:pt x="401" y="289"/>
                    <a:pt x="403" y="286"/>
                    <a:pt x="403" y="286"/>
                  </a:cubicBezTo>
                  <a:cubicBezTo>
                    <a:pt x="403" y="286"/>
                    <a:pt x="404" y="286"/>
                    <a:pt x="405" y="285"/>
                  </a:cubicBezTo>
                  <a:cubicBezTo>
                    <a:pt x="406" y="285"/>
                    <a:pt x="404" y="282"/>
                    <a:pt x="404" y="282"/>
                  </a:cubicBezTo>
                  <a:cubicBezTo>
                    <a:pt x="404" y="282"/>
                    <a:pt x="403" y="282"/>
                    <a:pt x="405" y="278"/>
                  </a:cubicBezTo>
                  <a:cubicBezTo>
                    <a:pt x="407" y="275"/>
                    <a:pt x="407" y="275"/>
                    <a:pt x="407" y="275"/>
                  </a:cubicBezTo>
                  <a:cubicBezTo>
                    <a:pt x="407" y="274"/>
                    <a:pt x="408" y="271"/>
                    <a:pt x="408" y="270"/>
                  </a:cubicBezTo>
                  <a:cubicBezTo>
                    <a:pt x="407" y="268"/>
                    <a:pt x="406" y="263"/>
                    <a:pt x="406" y="263"/>
                  </a:cubicBezTo>
                  <a:cubicBezTo>
                    <a:pt x="404" y="265"/>
                    <a:pt x="404" y="265"/>
                    <a:pt x="404" y="265"/>
                  </a:cubicBezTo>
                  <a:cubicBezTo>
                    <a:pt x="404" y="265"/>
                    <a:pt x="402" y="267"/>
                    <a:pt x="400" y="267"/>
                  </a:cubicBezTo>
                  <a:cubicBezTo>
                    <a:pt x="398" y="268"/>
                    <a:pt x="396" y="269"/>
                    <a:pt x="396" y="270"/>
                  </a:cubicBezTo>
                  <a:cubicBezTo>
                    <a:pt x="396" y="270"/>
                    <a:pt x="396" y="273"/>
                    <a:pt x="395" y="274"/>
                  </a:cubicBezTo>
                  <a:cubicBezTo>
                    <a:pt x="394" y="275"/>
                    <a:pt x="391" y="278"/>
                    <a:pt x="391" y="278"/>
                  </a:cubicBezTo>
                  <a:cubicBezTo>
                    <a:pt x="389" y="283"/>
                    <a:pt x="389" y="283"/>
                    <a:pt x="389" y="283"/>
                  </a:cubicBezTo>
                  <a:cubicBezTo>
                    <a:pt x="389" y="283"/>
                    <a:pt x="388" y="286"/>
                    <a:pt x="388" y="286"/>
                  </a:cubicBezTo>
                  <a:close/>
                  <a:moveTo>
                    <a:pt x="373" y="331"/>
                  </a:moveTo>
                  <a:cubicBezTo>
                    <a:pt x="373" y="331"/>
                    <a:pt x="373" y="331"/>
                    <a:pt x="373" y="331"/>
                  </a:cubicBezTo>
                  <a:cubicBezTo>
                    <a:pt x="371" y="330"/>
                    <a:pt x="369" y="328"/>
                    <a:pt x="369" y="326"/>
                  </a:cubicBezTo>
                  <a:cubicBezTo>
                    <a:pt x="369" y="325"/>
                    <a:pt x="370" y="323"/>
                    <a:pt x="370" y="323"/>
                  </a:cubicBezTo>
                  <a:cubicBezTo>
                    <a:pt x="370" y="323"/>
                    <a:pt x="368" y="322"/>
                    <a:pt x="368" y="321"/>
                  </a:cubicBezTo>
                  <a:cubicBezTo>
                    <a:pt x="368" y="321"/>
                    <a:pt x="370" y="317"/>
                    <a:pt x="370" y="315"/>
                  </a:cubicBezTo>
                  <a:cubicBezTo>
                    <a:pt x="369" y="314"/>
                    <a:pt x="370" y="308"/>
                    <a:pt x="370" y="308"/>
                  </a:cubicBezTo>
                  <a:cubicBezTo>
                    <a:pt x="370" y="308"/>
                    <a:pt x="373" y="307"/>
                    <a:pt x="373" y="308"/>
                  </a:cubicBezTo>
                  <a:cubicBezTo>
                    <a:pt x="373" y="309"/>
                    <a:pt x="372" y="312"/>
                    <a:pt x="372" y="313"/>
                  </a:cubicBezTo>
                  <a:cubicBezTo>
                    <a:pt x="372" y="314"/>
                    <a:pt x="371" y="318"/>
                    <a:pt x="371" y="319"/>
                  </a:cubicBezTo>
                  <a:cubicBezTo>
                    <a:pt x="371" y="319"/>
                    <a:pt x="372" y="318"/>
                    <a:pt x="374" y="320"/>
                  </a:cubicBezTo>
                  <a:cubicBezTo>
                    <a:pt x="376" y="322"/>
                    <a:pt x="376" y="325"/>
                    <a:pt x="376" y="325"/>
                  </a:cubicBezTo>
                  <a:cubicBezTo>
                    <a:pt x="374" y="327"/>
                    <a:pt x="374" y="327"/>
                    <a:pt x="374" y="327"/>
                  </a:cubicBezTo>
                  <a:cubicBezTo>
                    <a:pt x="373" y="331"/>
                    <a:pt x="373" y="331"/>
                    <a:pt x="373" y="331"/>
                  </a:cubicBezTo>
                  <a:close/>
                  <a:moveTo>
                    <a:pt x="361" y="333"/>
                  </a:moveTo>
                  <a:cubicBezTo>
                    <a:pt x="361" y="333"/>
                    <a:pt x="361" y="333"/>
                    <a:pt x="361" y="333"/>
                  </a:cubicBezTo>
                  <a:cubicBezTo>
                    <a:pt x="361" y="333"/>
                    <a:pt x="360" y="337"/>
                    <a:pt x="360" y="338"/>
                  </a:cubicBezTo>
                  <a:cubicBezTo>
                    <a:pt x="360" y="338"/>
                    <a:pt x="361" y="338"/>
                    <a:pt x="362" y="338"/>
                  </a:cubicBezTo>
                  <a:cubicBezTo>
                    <a:pt x="363" y="337"/>
                    <a:pt x="364" y="337"/>
                    <a:pt x="365" y="336"/>
                  </a:cubicBezTo>
                  <a:cubicBezTo>
                    <a:pt x="366" y="335"/>
                    <a:pt x="369" y="333"/>
                    <a:pt x="370" y="333"/>
                  </a:cubicBezTo>
                  <a:cubicBezTo>
                    <a:pt x="371" y="332"/>
                    <a:pt x="366" y="330"/>
                    <a:pt x="366" y="330"/>
                  </a:cubicBezTo>
                  <a:cubicBezTo>
                    <a:pt x="361" y="333"/>
                    <a:pt x="361" y="333"/>
                    <a:pt x="361" y="333"/>
                  </a:cubicBezTo>
                  <a:close/>
                  <a:moveTo>
                    <a:pt x="225" y="132"/>
                  </a:moveTo>
                  <a:cubicBezTo>
                    <a:pt x="225" y="132"/>
                    <a:pt x="225" y="132"/>
                    <a:pt x="225" y="132"/>
                  </a:cubicBezTo>
                  <a:cubicBezTo>
                    <a:pt x="227" y="133"/>
                    <a:pt x="227" y="133"/>
                    <a:pt x="227" y="133"/>
                  </a:cubicBezTo>
                  <a:cubicBezTo>
                    <a:pt x="227" y="133"/>
                    <a:pt x="228" y="132"/>
                    <a:pt x="229" y="131"/>
                  </a:cubicBezTo>
                  <a:cubicBezTo>
                    <a:pt x="230" y="130"/>
                    <a:pt x="228" y="129"/>
                    <a:pt x="228" y="129"/>
                  </a:cubicBezTo>
                  <a:cubicBezTo>
                    <a:pt x="227" y="130"/>
                    <a:pt x="227" y="130"/>
                    <a:pt x="227" y="130"/>
                  </a:cubicBezTo>
                  <a:cubicBezTo>
                    <a:pt x="227" y="130"/>
                    <a:pt x="225" y="132"/>
                    <a:pt x="225" y="132"/>
                  </a:cubicBezTo>
                  <a:close/>
                  <a:moveTo>
                    <a:pt x="164" y="164"/>
                  </a:moveTo>
                  <a:cubicBezTo>
                    <a:pt x="164" y="164"/>
                    <a:pt x="164" y="164"/>
                    <a:pt x="164" y="164"/>
                  </a:cubicBezTo>
                  <a:cubicBezTo>
                    <a:pt x="165" y="165"/>
                    <a:pt x="165" y="165"/>
                    <a:pt x="165" y="165"/>
                  </a:cubicBezTo>
                  <a:cubicBezTo>
                    <a:pt x="165" y="165"/>
                    <a:pt x="166" y="163"/>
                    <a:pt x="168" y="162"/>
                  </a:cubicBezTo>
                  <a:cubicBezTo>
                    <a:pt x="169" y="161"/>
                    <a:pt x="167" y="161"/>
                    <a:pt x="167" y="161"/>
                  </a:cubicBezTo>
                  <a:cubicBezTo>
                    <a:pt x="165" y="162"/>
                    <a:pt x="165" y="162"/>
                    <a:pt x="165" y="162"/>
                  </a:cubicBezTo>
                  <a:cubicBezTo>
                    <a:pt x="165" y="162"/>
                    <a:pt x="164" y="163"/>
                    <a:pt x="164" y="164"/>
                  </a:cubicBezTo>
                  <a:close/>
                  <a:moveTo>
                    <a:pt x="174" y="162"/>
                  </a:moveTo>
                  <a:cubicBezTo>
                    <a:pt x="174" y="162"/>
                    <a:pt x="174" y="162"/>
                    <a:pt x="174" y="162"/>
                  </a:cubicBezTo>
                  <a:cubicBezTo>
                    <a:pt x="174" y="164"/>
                    <a:pt x="174" y="164"/>
                    <a:pt x="174" y="164"/>
                  </a:cubicBezTo>
                  <a:cubicBezTo>
                    <a:pt x="174" y="164"/>
                    <a:pt x="177" y="165"/>
                    <a:pt x="179" y="166"/>
                  </a:cubicBezTo>
                  <a:cubicBezTo>
                    <a:pt x="182" y="167"/>
                    <a:pt x="180" y="164"/>
                    <a:pt x="180" y="164"/>
                  </a:cubicBezTo>
                  <a:cubicBezTo>
                    <a:pt x="178" y="162"/>
                    <a:pt x="178" y="162"/>
                    <a:pt x="178" y="162"/>
                  </a:cubicBezTo>
                  <a:cubicBezTo>
                    <a:pt x="178" y="162"/>
                    <a:pt x="175" y="161"/>
                    <a:pt x="174" y="162"/>
                  </a:cubicBezTo>
                  <a:close/>
                  <a:moveTo>
                    <a:pt x="211" y="164"/>
                  </a:moveTo>
                  <a:cubicBezTo>
                    <a:pt x="211" y="164"/>
                    <a:pt x="211" y="164"/>
                    <a:pt x="211" y="164"/>
                  </a:cubicBezTo>
                  <a:cubicBezTo>
                    <a:pt x="210" y="166"/>
                    <a:pt x="210" y="166"/>
                    <a:pt x="210" y="166"/>
                  </a:cubicBezTo>
                  <a:cubicBezTo>
                    <a:pt x="210" y="166"/>
                    <a:pt x="212" y="168"/>
                    <a:pt x="213" y="170"/>
                  </a:cubicBezTo>
                  <a:cubicBezTo>
                    <a:pt x="214" y="170"/>
                    <a:pt x="218" y="174"/>
                    <a:pt x="220" y="174"/>
                  </a:cubicBezTo>
                  <a:cubicBezTo>
                    <a:pt x="228" y="177"/>
                    <a:pt x="215" y="167"/>
                    <a:pt x="214" y="166"/>
                  </a:cubicBezTo>
                  <a:cubicBezTo>
                    <a:pt x="214" y="166"/>
                    <a:pt x="211" y="163"/>
                    <a:pt x="211" y="164"/>
                  </a:cubicBezTo>
                  <a:close/>
                  <a:moveTo>
                    <a:pt x="258" y="178"/>
                  </a:moveTo>
                  <a:cubicBezTo>
                    <a:pt x="258" y="178"/>
                    <a:pt x="258" y="178"/>
                    <a:pt x="258" y="178"/>
                  </a:cubicBezTo>
                  <a:cubicBezTo>
                    <a:pt x="260" y="180"/>
                    <a:pt x="260" y="180"/>
                    <a:pt x="260" y="180"/>
                  </a:cubicBezTo>
                  <a:cubicBezTo>
                    <a:pt x="260" y="180"/>
                    <a:pt x="263" y="179"/>
                    <a:pt x="265" y="178"/>
                  </a:cubicBezTo>
                  <a:cubicBezTo>
                    <a:pt x="267" y="178"/>
                    <a:pt x="265" y="176"/>
                    <a:pt x="265" y="176"/>
                  </a:cubicBezTo>
                  <a:cubicBezTo>
                    <a:pt x="262" y="176"/>
                    <a:pt x="262" y="176"/>
                    <a:pt x="262" y="176"/>
                  </a:cubicBezTo>
                  <a:cubicBezTo>
                    <a:pt x="262" y="176"/>
                    <a:pt x="258" y="177"/>
                    <a:pt x="258" y="178"/>
                  </a:cubicBezTo>
                  <a:close/>
                  <a:moveTo>
                    <a:pt x="238" y="73"/>
                  </a:moveTo>
                  <a:cubicBezTo>
                    <a:pt x="238" y="73"/>
                    <a:pt x="238" y="73"/>
                    <a:pt x="238" y="73"/>
                  </a:cubicBezTo>
                  <a:cubicBezTo>
                    <a:pt x="238" y="73"/>
                    <a:pt x="234" y="75"/>
                    <a:pt x="234" y="75"/>
                  </a:cubicBezTo>
                  <a:cubicBezTo>
                    <a:pt x="233" y="75"/>
                    <a:pt x="234" y="77"/>
                    <a:pt x="235" y="77"/>
                  </a:cubicBezTo>
                  <a:cubicBezTo>
                    <a:pt x="236" y="78"/>
                    <a:pt x="239" y="79"/>
                    <a:pt x="239" y="79"/>
                  </a:cubicBezTo>
                  <a:cubicBezTo>
                    <a:pt x="240" y="79"/>
                    <a:pt x="243" y="77"/>
                    <a:pt x="245" y="75"/>
                  </a:cubicBezTo>
                  <a:cubicBezTo>
                    <a:pt x="247" y="74"/>
                    <a:pt x="243" y="73"/>
                    <a:pt x="243" y="73"/>
                  </a:cubicBezTo>
                  <a:cubicBezTo>
                    <a:pt x="238" y="73"/>
                    <a:pt x="238" y="73"/>
                    <a:pt x="238" y="73"/>
                  </a:cubicBezTo>
                  <a:close/>
                  <a:moveTo>
                    <a:pt x="202" y="66"/>
                  </a:moveTo>
                  <a:cubicBezTo>
                    <a:pt x="202" y="66"/>
                    <a:pt x="202" y="66"/>
                    <a:pt x="202" y="66"/>
                  </a:cubicBezTo>
                  <a:cubicBezTo>
                    <a:pt x="202" y="66"/>
                    <a:pt x="198" y="66"/>
                    <a:pt x="197" y="66"/>
                  </a:cubicBezTo>
                  <a:cubicBezTo>
                    <a:pt x="197" y="66"/>
                    <a:pt x="196" y="67"/>
                    <a:pt x="195" y="68"/>
                  </a:cubicBezTo>
                  <a:cubicBezTo>
                    <a:pt x="194" y="69"/>
                    <a:pt x="194" y="71"/>
                    <a:pt x="193" y="73"/>
                  </a:cubicBezTo>
                  <a:cubicBezTo>
                    <a:pt x="193" y="75"/>
                    <a:pt x="194" y="75"/>
                    <a:pt x="194" y="75"/>
                  </a:cubicBezTo>
                  <a:cubicBezTo>
                    <a:pt x="195" y="76"/>
                    <a:pt x="195" y="76"/>
                    <a:pt x="197" y="78"/>
                  </a:cubicBezTo>
                  <a:cubicBezTo>
                    <a:pt x="199" y="79"/>
                    <a:pt x="201" y="77"/>
                    <a:pt x="203" y="76"/>
                  </a:cubicBezTo>
                  <a:cubicBezTo>
                    <a:pt x="206" y="75"/>
                    <a:pt x="204" y="74"/>
                    <a:pt x="205" y="72"/>
                  </a:cubicBezTo>
                  <a:cubicBezTo>
                    <a:pt x="205" y="71"/>
                    <a:pt x="204" y="68"/>
                    <a:pt x="204" y="68"/>
                  </a:cubicBezTo>
                  <a:cubicBezTo>
                    <a:pt x="204" y="67"/>
                    <a:pt x="202" y="66"/>
                    <a:pt x="202" y="66"/>
                  </a:cubicBezTo>
                  <a:close/>
                  <a:moveTo>
                    <a:pt x="236" y="103"/>
                  </a:moveTo>
                  <a:cubicBezTo>
                    <a:pt x="236" y="103"/>
                    <a:pt x="236" y="103"/>
                    <a:pt x="236" y="103"/>
                  </a:cubicBezTo>
                  <a:cubicBezTo>
                    <a:pt x="236" y="103"/>
                    <a:pt x="235" y="105"/>
                    <a:pt x="235" y="105"/>
                  </a:cubicBezTo>
                  <a:cubicBezTo>
                    <a:pt x="235" y="105"/>
                    <a:pt x="235" y="107"/>
                    <a:pt x="235" y="107"/>
                  </a:cubicBezTo>
                  <a:cubicBezTo>
                    <a:pt x="235" y="107"/>
                    <a:pt x="234" y="108"/>
                    <a:pt x="233" y="109"/>
                  </a:cubicBezTo>
                  <a:cubicBezTo>
                    <a:pt x="231" y="111"/>
                    <a:pt x="233" y="111"/>
                    <a:pt x="234" y="112"/>
                  </a:cubicBezTo>
                  <a:cubicBezTo>
                    <a:pt x="235" y="114"/>
                    <a:pt x="234" y="113"/>
                    <a:pt x="235" y="113"/>
                  </a:cubicBezTo>
                  <a:cubicBezTo>
                    <a:pt x="235" y="114"/>
                    <a:pt x="236" y="113"/>
                    <a:pt x="238" y="112"/>
                  </a:cubicBezTo>
                  <a:cubicBezTo>
                    <a:pt x="240" y="111"/>
                    <a:pt x="239" y="111"/>
                    <a:pt x="239" y="111"/>
                  </a:cubicBezTo>
                  <a:cubicBezTo>
                    <a:pt x="239" y="111"/>
                    <a:pt x="237" y="108"/>
                    <a:pt x="237" y="108"/>
                  </a:cubicBezTo>
                  <a:cubicBezTo>
                    <a:pt x="237" y="108"/>
                    <a:pt x="237" y="107"/>
                    <a:pt x="237" y="107"/>
                  </a:cubicBezTo>
                  <a:cubicBezTo>
                    <a:pt x="237" y="106"/>
                    <a:pt x="238" y="106"/>
                    <a:pt x="239" y="105"/>
                  </a:cubicBezTo>
                  <a:cubicBezTo>
                    <a:pt x="240" y="103"/>
                    <a:pt x="240" y="102"/>
                    <a:pt x="240" y="102"/>
                  </a:cubicBezTo>
                  <a:cubicBezTo>
                    <a:pt x="240" y="101"/>
                    <a:pt x="238" y="101"/>
                    <a:pt x="238" y="101"/>
                  </a:cubicBezTo>
                  <a:cubicBezTo>
                    <a:pt x="238" y="101"/>
                    <a:pt x="236" y="102"/>
                    <a:pt x="236" y="103"/>
                  </a:cubicBezTo>
                  <a:close/>
                  <a:moveTo>
                    <a:pt x="233" y="105"/>
                  </a:moveTo>
                  <a:cubicBezTo>
                    <a:pt x="233" y="105"/>
                    <a:pt x="233" y="105"/>
                    <a:pt x="233" y="105"/>
                  </a:cubicBezTo>
                  <a:cubicBezTo>
                    <a:pt x="232" y="103"/>
                    <a:pt x="232" y="103"/>
                    <a:pt x="232" y="103"/>
                  </a:cubicBezTo>
                  <a:cubicBezTo>
                    <a:pt x="232" y="103"/>
                    <a:pt x="231" y="102"/>
                    <a:pt x="228" y="102"/>
                  </a:cubicBezTo>
                  <a:cubicBezTo>
                    <a:pt x="226" y="102"/>
                    <a:pt x="226" y="103"/>
                    <a:pt x="224" y="103"/>
                  </a:cubicBezTo>
                  <a:cubicBezTo>
                    <a:pt x="222" y="103"/>
                    <a:pt x="222" y="105"/>
                    <a:pt x="222" y="106"/>
                  </a:cubicBezTo>
                  <a:cubicBezTo>
                    <a:pt x="221" y="108"/>
                    <a:pt x="222" y="107"/>
                    <a:pt x="223" y="108"/>
                  </a:cubicBezTo>
                  <a:cubicBezTo>
                    <a:pt x="224" y="109"/>
                    <a:pt x="223" y="109"/>
                    <a:pt x="224" y="112"/>
                  </a:cubicBezTo>
                  <a:cubicBezTo>
                    <a:pt x="224" y="114"/>
                    <a:pt x="225" y="113"/>
                    <a:pt x="225" y="113"/>
                  </a:cubicBezTo>
                  <a:cubicBezTo>
                    <a:pt x="226" y="114"/>
                    <a:pt x="227" y="113"/>
                    <a:pt x="229" y="112"/>
                  </a:cubicBezTo>
                  <a:cubicBezTo>
                    <a:pt x="231" y="110"/>
                    <a:pt x="229" y="110"/>
                    <a:pt x="229" y="110"/>
                  </a:cubicBezTo>
                  <a:cubicBezTo>
                    <a:pt x="229" y="110"/>
                    <a:pt x="231" y="109"/>
                    <a:pt x="233" y="107"/>
                  </a:cubicBezTo>
                  <a:cubicBezTo>
                    <a:pt x="234" y="105"/>
                    <a:pt x="233" y="105"/>
                    <a:pt x="233" y="105"/>
                  </a:cubicBezTo>
                  <a:close/>
                  <a:moveTo>
                    <a:pt x="284" y="139"/>
                  </a:moveTo>
                  <a:cubicBezTo>
                    <a:pt x="284" y="139"/>
                    <a:pt x="284" y="139"/>
                    <a:pt x="284" y="139"/>
                  </a:cubicBezTo>
                  <a:cubicBezTo>
                    <a:pt x="283" y="139"/>
                    <a:pt x="282" y="141"/>
                    <a:pt x="282" y="141"/>
                  </a:cubicBezTo>
                  <a:cubicBezTo>
                    <a:pt x="282" y="141"/>
                    <a:pt x="281" y="142"/>
                    <a:pt x="281" y="143"/>
                  </a:cubicBezTo>
                  <a:cubicBezTo>
                    <a:pt x="280" y="143"/>
                    <a:pt x="279" y="145"/>
                    <a:pt x="279" y="145"/>
                  </a:cubicBezTo>
                  <a:cubicBezTo>
                    <a:pt x="279" y="145"/>
                    <a:pt x="280" y="146"/>
                    <a:pt x="281" y="146"/>
                  </a:cubicBezTo>
                  <a:cubicBezTo>
                    <a:pt x="282" y="147"/>
                    <a:pt x="282" y="147"/>
                    <a:pt x="283" y="147"/>
                  </a:cubicBezTo>
                  <a:cubicBezTo>
                    <a:pt x="284" y="147"/>
                    <a:pt x="284" y="147"/>
                    <a:pt x="287" y="147"/>
                  </a:cubicBezTo>
                  <a:cubicBezTo>
                    <a:pt x="291" y="147"/>
                    <a:pt x="294" y="147"/>
                    <a:pt x="295" y="147"/>
                  </a:cubicBezTo>
                  <a:cubicBezTo>
                    <a:pt x="295" y="147"/>
                    <a:pt x="297" y="146"/>
                    <a:pt x="297" y="146"/>
                  </a:cubicBezTo>
                  <a:cubicBezTo>
                    <a:pt x="297" y="145"/>
                    <a:pt x="297" y="145"/>
                    <a:pt x="296" y="144"/>
                  </a:cubicBezTo>
                  <a:cubicBezTo>
                    <a:pt x="295" y="142"/>
                    <a:pt x="293" y="141"/>
                    <a:pt x="293" y="141"/>
                  </a:cubicBezTo>
                  <a:cubicBezTo>
                    <a:pt x="292" y="141"/>
                    <a:pt x="293" y="139"/>
                    <a:pt x="294" y="140"/>
                  </a:cubicBezTo>
                  <a:cubicBezTo>
                    <a:pt x="294" y="140"/>
                    <a:pt x="297" y="143"/>
                    <a:pt x="297" y="143"/>
                  </a:cubicBezTo>
                  <a:cubicBezTo>
                    <a:pt x="298" y="143"/>
                    <a:pt x="300" y="143"/>
                    <a:pt x="300" y="141"/>
                  </a:cubicBezTo>
                  <a:cubicBezTo>
                    <a:pt x="299" y="140"/>
                    <a:pt x="301" y="138"/>
                    <a:pt x="298" y="137"/>
                  </a:cubicBezTo>
                  <a:cubicBezTo>
                    <a:pt x="296" y="136"/>
                    <a:pt x="295" y="135"/>
                    <a:pt x="294" y="135"/>
                  </a:cubicBezTo>
                  <a:cubicBezTo>
                    <a:pt x="292" y="135"/>
                    <a:pt x="295" y="136"/>
                    <a:pt x="291" y="133"/>
                  </a:cubicBezTo>
                  <a:cubicBezTo>
                    <a:pt x="287" y="130"/>
                    <a:pt x="287" y="131"/>
                    <a:pt x="287" y="131"/>
                  </a:cubicBezTo>
                  <a:cubicBezTo>
                    <a:pt x="287" y="131"/>
                    <a:pt x="289" y="128"/>
                    <a:pt x="288" y="127"/>
                  </a:cubicBezTo>
                  <a:cubicBezTo>
                    <a:pt x="288" y="127"/>
                    <a:pt x="284" y="126"/>
                    <a:pt x="284" y="126"/>
                  </a:cubicBezTo>
                  <a:cubicBezTo>
                    <a:pt x="284" y="126"/>
                    <a:pt x="279" y="127"/>
                    <a:pt x="279" y="127"/>
                  </a:cubicBezTo>
                  <a:cubicBezTo>
                    <a:pt x="278" y="128"/>
                    <a:pt x="277" y="129"/>
                    <a:pt x="277" y="129"/>
                  </a:cubicBezTo>
                  <a:cubicBezTo>
                    <a:pt x="277" y="131"/>
                    <a:pt x="277" y="131"/>
                    <a:pt x="277" y="131"/>
                  </a:cubicBezTo>
                  <a:cubicBezTo>
                    <a:pt x="275" y="132"/>
                    <a:pt x="275" y="132"/>
                    <a:pt x="275" y="132"/>
                  </a:cubicBezTo>
                  <a:cubicBezTo>
                    <a:pt x="275" y="132"/>
                    <a:pt x="274" y="134"/>
                    <a:pt x="274" y="134"/>
                  </a:cubicBezTo>
                  <a:cubicBezTo>
                    <a:pt x="273" y="134"/>
                    <a:pt x="271" y="135"/>
                    <a:pt x="271" y="135"/>
                  </a:cubicBezTo>
                  <a:cubicBezTo>
                    <a:pt x="270" y="135"/>
                    <a:pt x="268" y="135"/>
                    <a:pt x="268" y="136"/>
                  </a:cubicBezTo>
                  <a:cubicBezTo>
                    <a:pt x="267" y="137"/>
                    <a:pt x="264" y="138"/>
                    <a:pt x="264" y="138"/>
                  </a:cubicBezTo>
                  <a:cubicBezTo>
                    <a:pt x="264" y="138"/>
                    <a:pt x="263" y="139"/>
                    <a:pt x="265" y="141"/>
                  </a:cubicBezTo>
                  <a:cubicBezTo>
                    <a:pt x="267" y="142"/>
                    <a:pt x="269" y="142"/>
                    <a:pt x="269" y="143"/>
                  </a:cubicBezTo>
                  <a:cubicBezTo>
                    <a:pt x="270" y="143"/>
                    <a:pt x="270" y="143"/>
                    <a:pt x="271" y="143"/>
                  </a:cubicBezTo>
                  <a:cubicBezTo>
                    <a:pt x="272" y="144"/>
                    <a:pt x="272" y="144"/>
                    <a:pt x="274" y="144"/>
                  </a:cubicBezTo>
                  <a:cubicBezTo>
                    <a:pt x="275" y="143"/>
                    <a:pt x="277" y="143"/>
                    <a:pt x="277" y="142"/>
                  </a:cubicBezTo>
                  <a:cubicBezTo>
                    <a:pt x="278" y="141"/>
                    <a:pt x="278" y="140"/>
                    <a:pt x="279" y="139"/>
                  </a:cubicBezTo>
                  <a:cubicBezTo>
                    <a:pt x="279" y="138"/>
                    <a:pt x="279" y="137"/>
                    <a:pt x="281" y="137"/>
                  </a:cubicBezTo>
                  <a:cubicBezTo>
                    <a:pt x="282" y="137"/>
                    <a:pt x="284" y="136"/>
                    <a:pt x="284" y="136"/>
                  </a:cubicBezTo>
                  <a:cubicBezTo>
                    <a:pt x="284" y="136"/>
                    <a:pt x="284" y="139"/>
                    <a:pt x="284" y="139"/>
                  </a:cubicBezTo>
                  <a:close/>
                  <a:moveTo>
                    <a:pt x="289" y="182"/>
                  </a:moveTo>
                  <a:cubicBezTo>
                    <a:pt x="289" y="182"/>
                    <a:pt x="289" y="182"/>
                    <a:pt x="289" y="182"/>
                  </a:cubicBezTo>
                  <a:cubicBezTo>
                    <a:pt x="288" y="181"/>
                    <a:pt x="288" y="181"/>
                    <a:pt x="288" y="181"/>
                  </a:cubicBezTo>
                  <a:cubicBezTo>
                    <a:pt x="288" y="180"/>
                    <a:pt x="288" y="180"/>
                    <a:pt x="288" y="180"/>
                  </a:cubicBezTo>
                  <a:cubicBezTo>
                    <a:pt x="285" y="177"/>
                    <a:pt x="285" y="177"/>
                    <a:pt x="285" y="177"/>
                  </a:cubicBezTo>
                  <a:cubicBezTo>
                    <a:pt x="285" y="177"/>
                    <a:pt x="289" y="176"/>
                    <a:pt x="291" y="175"/>
                  </a:cubicBezTo>
                  <a:cubicBezTo>
                    <a:pt x="294" y="174"/>
                    <a:pt x="291" y="173"/>
                    <a:pt x="291" y="172"/>
                  </a:cubicBezTo>
                  <a:cubicBezTo>
                    <a:pt x="291" y="172"/>
                    <a:pt x="290" y="172"/>
                    <a:pt x="288" y="172"/>
                  </a:cubicBezTo>
                  <a:cubicBezTo>
                    <a:pt x="287" y="172"/>
                    <a:pt x="286" y="172"/>
                    <a:pt x="284" y="173"/>
                  </a:cubicBezTo>
                  <a:cubicBezTo>
                    <a:pt x="283" y="173"/>
                    <a:pt x="282" y="171"/>
                    <a:pt x="282" y="171"/>
                  </a:cubicBezTo>
                  <a:cubicBezTo>
                    <a:pt x="281" y="171"/>
                    <a:pt x="277" y="171"/>
                    <a:pt x="276" y="171"/>
                  </a:cubicBezTo>
                  <a:cubicBezTo>
                    <a:pt x="276" y="171"/>
                    <a:pt x="275" y="173"/>
                    <a:pt x="274" y="174"/>
                  </a:cubicBezTo>
                  <a:cubicBezTo>
                    <a:pt x="273" y="175"/>
                    <a:pt x="272" y="176"/>
                    <a:pt x="271" y="176"/>
                  </a:cubicBezTo>
                  <a:cubicBezTo>
                    <a:pt x="270" y="177"/>
                    <a:pt x="274" y="179"/>
                    <a:pt x="275" y="179"/>
                  </a:cubicBezTo>
                  <a:cubicBezTo>
                    <a:pt x="275" y="180"/>
                    <a:pt x="278" y="180"/>
                    <a:pt x="278" y="181"/>
                  </a:cubicBezTo>
                  <a:cubicBezTo>
                    <a:pt x="279" y="181"/>
                    <a:pt x="282" y="183"/>
                    <a:pt x="283" y="183"/>
                  </a:cubicBezTo>
                  <a:cubicBezTo>
                    <a:pt x="284" y="184"/>
                    <a:pt x="282" y="185"/>
                    <a:pt x="281" y="187"/>
                  </a:cubicBezTo>
                  <a:cubicBezTo>
                    <a:pt x="280" y="189"/>
                    <a:pt x="279" y="189"/>
                    <a:pt x="278" y="190"/>
                  </a:cubicBezTo>
                  <a:cubicBezTo>
                    <a:pt x="277" y="191"/>
                    <a:pt x="279" y="192"/>
                    <a:pt x="280" y="193"/>
                  </a:cubicBezTo>
                  <a:cubicBezTo>
                    <a:pt x="281" y="194"/>
                    <a:pt x="283" y="195"/>
                    <a:pt x="283" y="195"/>
                  </a:cubicBezTo>
                  <a:cubicBezTo>
                    <a:pt x="284" y="195"/>
                    <a:pt x="287" y="193"/>
                    <a:pt x="287" y="193"/>
                  </a:cubicBezTo>
                  <a:cubicBezTo>
                    <a:pt x="287" y="193"/>
                    <a:pt x="288" y="190"/>
                    <a:pt x="288" y="190"/>
                  </a:cubicBezTo>
                  <a:cubicBezTo>
                    <a:pt x="288" y="189"/>
                    <a:pt x="289" y="187"/>
                    <a:pt x="289" y="187"/>
                  </a:cubicBezTo>
                  <a:cubicBezTo>
                    <a:pt x="290" y="186"/>
                    <a:pt x="290" y="186"/>
                    <a:pt x="290" y="186"/>
                  </a:cubicBezTo>
                  <a:cubicBezTo>
                    <a:pt x="289" y="182"/>
                    <a:pt x="289" y="182"/>
                    <a:pt x="289" y="182"/>
                  </a:cubicBezTo>
                  <a:close/>
                  <a:moveTo>
                    <a:pt x="316" y="209"/>
                  </a:moveTo>
                  <a:cubicBezTo>
                    <a:pt x="316" y="209"/>
                    <a:pt x="316" y="209"/>
                    <a:pt x="316" y="209"/>
                  </a:cubicBezTo>
                  <a:cubicBezTo>
                    <a:pt x="317" y="208"/>
                    <a:pt x="319" y="206"/>
                    <a:pt x="319" y="205"/>
                  </a:cubicBezTo>
                  <a:cubicBezTo>
                    <a:pt x="319" y="205"/>
                    <a:pt x="321" y="205"/>
                    <a:pt x="322" y="205"/>
                  </a:cubicBezTo>
                  <a:cubicBezTo>
                    <a:pt x="322" y="205"/>
                    <a:pt x="326" y="206"/>
                    <a:pt x="326" y="206"/>
                  </a:cubicBezTo>
                  <a:cubicBezTo>
                    <a:pt x="326" y="206"/>
                    <a:pt x="329" y="206"/>
                    <a:pt x="329" y="206"/>
                  </a:cubicBezTo>
                  <a:cubicBezTo>
                    <a:pt x="329" y="206"/>
                    <a:pt x="332" y="204"/>
                    <a:pt x="332" y="204"/>
                  </a:cubicBezTo>
                  <a:cubicBezTo>
                    <a:pt x="333" y="204"/>
                    <a:pt x="336" y="207"/>
                    <a:pt x="336" y="207"/>
                  </a:cubicBezTo>
                  <a:cubicBezTo>
                    <a:pt x="336" y="207"/>
                    <a:pt x="334" y="210"/>
                    <a:pt x="333" y="210"/>
                  </a:cubicBezTo>
                  <a:cubicBezTo>
                    <a:pt x="332" y="211"/>
                    <a:pt x="331" y="211"/>
                    <a:pt x="330" y="212"/>
                  </a:cubicBezTo>
                  <a:cubicBezTo>
                    <a:pt x="329" y="214"/>
                    <a:pt x="329" y="214"/>
                    <a:pt x="329" y="215"/>
                  </a:cubicBezTo>
                  <a:cubicBezTo>
                    <a:pt x="328" y="215"/>
                    <a:pt x="327" y="217"/>
                    <a:pt x="325" y="215"/>
                  </a:cubicBezTo>
                  <a:cubicBezTo>
                    <a:pt x="323" y="214"/>
                    <a:pt x="321" y="212"/>
                    <a:pt x="321" y="212"/>
                  </a:cubicBezTo>
                  <a:cubicBezTo>
                    <a:pt x="321" y="212"/>
                    <a:pt x="319" y="213"/>
                    <a:pt x="318" y="213"/>
                  </a:cubicBezTo>
                  <a:cubicBezTo>
                    <a:pt x="317" y="214"/>
                    <a:pt x="315" y="213"/>
                    <a:pt x="315" y="213"/>
                  </a:cubicBezTo>
                  <a:cubicBezTo>
                    <a:pt x="316" y="212"/>
                    <a:pt x="315" y="210"/>
                    <a:pt x="316" y="209"/>
                  </a:cubicBezTo>
                  <a:close/>
                  <a:moveTo>
                    <a:pt x="295" y="229"/>
                  </a:moveTo>
                  <a:cubicBezTo>
                    <a:pt x="295" y="229"/>
                    <a:pt x="295" y="229"/>
                    <a:pt x="295" y="229"/>
                  </a:cubicBezTo>
                  <a:cubicBezTo>
                    <a:pt x="295" y="229"/>
                    <a:pt x="291" y="227"/>
                    <a:pt x="292" y="226"/>
                  </a:cubicBezTo>
                  <a:cubicBezTo>
                    <a:pt x="293" y="224"/>
                    <a:pt x="297" y="220"/>
                    <a:pt x="298" y="219"/>
                  </a:cubicBezTo>
                  <a:cubicBezTo>
                    <a:pt x="298" y="219"/>
                    <a:pt x="301" y="220"/>
                    <a:pt x="301" y="220"/>
                  </a:cubicBezTo>
                  <a:cubicBezTo>
                    <a:pt x="302" y="220"/>
                    <a:pt x="303" y="217"/>
                    <a:pt x="304" y="217"/>
                  </a:cubicBezTo>
                  <a:cubicBezTo>
                    <a:pt x="304" y="217"/>
                    <a:pt x="308" y="217"/>
                    <a:pt x="308" y="217"/>
                  </a:cubicBezTo>
                  <a:cubicBezTo>
                    <a:pt x="308" y="217"/>
                    <a:pt x="306" y="221"/>
                    <a:pt x="304" y="222"/>
                  </a:cubicBezTo>
                  <a:cubicBezTo>
                    <a:pt x="302" y="223"/>
                    <a:pt x="301" y="223"/>
                    <a:pt x="301" y="224"/>
                  </a:cubicBezTo>
                  <a:cubicBezTo>
                    <a:pt x="300" y="225"/>
                    <a:pt x="299" y="226"/>
                    <a:pt x="299" y="227"/>
                  </a:cubicBezTo>
                  <a:cubicBezTo>
                    <a:pt x="298" y="227"/>
                    <a:pt x="295" y="229"/>
                    <a:pt x="295" y="229"/>
                  </a:cubicBezTo>
                  <a:close/>
                  <a:moveTo>
                    <a:pt x="282" y="268"/>
                  </a:moveTo>
                  <a:cubicBezTo>
                    <a:pt x="282" y="268"/>
                    <a:pt x="282" y="268"/>
                    <a:pt x="282" y="268"/>
                  </a:cubicBezTo>
                  <a:cubicBezTo>
                    <a:pt x="283" y="269"/>
                    <a:pt x="281" y="273"/>
                    <a:pt x="278" y="271"/>
                  </a:cubicBezTo>
                  <a:cubicBezTo>
                    <a:pt x="278" y="271"/>
                    <a:pt x="277" y="269"/>
                    <a:pt x="279" y="268"/>
                  </a:cubicBezTo>
                  <a:cubicBezTo>
                    <a:pt x="280" y="268"/>
                    <a:pt x="282" y="268"/>
                    <a:pt x="282" y="268"/>
                  </a:cubicBezTo>
                  <a:close/>
                  <a:moveTo>
                    <a:pt x="279" y="292"/>
                  </a:moveTo>
                  <a:cubicBezTo>
                    <a:pt x="279" y="292"/>
                    <a:pt x="279" y="292"/>
                    <a:pt x="279" y="292"/>
                  </a:cubicBezTo>
                  <a:cubicBezTo>
                    <a:pt x="279" y="292"/>
                    <a:pt x="281" y="290"/>
                    <a:pt x="281" y="290"/>
                  </a:cubicBezTo>
                  <a:cubicBezTo>
                    <a:pt x="282" y="290"/>
                    <a:pt x="283" y="291"/>
                    <a:pt x="283" y="291"/>
                  </a:cubicBezTo>
                  <a:cubicBezTo>
                    <a:pt x="283" y="291"/>
                    <a:pt x="286" y="293"/>
                    <a:pt x="286" y="293"/>
                  </a:cubicBezTo>
                  <a:cubicBezTo>
                    <a:pt x="286" y="294"/>
                    <a:pt x="287" y="296"/>
                    <a:pt x="286" y="296"/>
                  </a:cubicBezTo>
                  <a:cubicBezTo>
                    <a:pt x="285" y="297"/>
                    <a:pt x="284" y="298"/>
                    <a:pt x="283" y="297"/>
                  </a:cubicBezTo>
                  <a:cubicBezTo>
                    <a:pt x="282" y="297"/>
                    <a:pt x="281" y="297"/>
                    <a:pt x="281" y="296"/>
                  </a:cubicBezTo>
                  <a:cubicBezTo>
                    <a:pt x="281" y="295"/>
                    <a:pt x="281" y="295"/>
                    <a:pt x="281" y="294"/>
                  </a:cubicBezTo>
                  <a:cubicBezTo>
                    <a:pt x="281" y="294"/>
                    <a:pt x="279" y="294"/>
                    <a:pt x="279" y="294"/>
                  </a:cubicBezTo>
                  <a:cubicBezTo>
                    <a:pt x="279" y="292"/>
                    <a:pt x="279" y="292"/>
                    <a:pt x="279" y="292"/>
                  </a:cubicBezTo>
                  <a:close/>
                  <a:moveTo>
                    <a:pt x="238" y="279"/>
                  </a:moveTo>
                  <a:cubicBezTo>
                    <a:pt x="238" y="279"/>
                    <a:pt x="238" y="279"/>
                    <a:pt x="238" y="279"/>
                  </a:cubicBezTo>
                  <a:cubicBezTo>
                    <a:pt x="239" y="279"/>
                    <a:pt x="241" y="278"/>
                    <a:pt x="241" y="279"/>
                  </a:cubicBezTo>
                  <a:cubicBezTo>
                    <a:pt x="242" y="280"/>
                    <a:pt x="243" y="280"/>
                    <a:pt x="243" y="281"/>
                  </a:cubicBezTo>
                  <a:cubicBezTo>
                    <a:pt x="243" y="281"/>
                    <a:pt x="244" y="282"/>
                    <a:pt x="242" y="283"/>
                  </a:cubicBezTo>
                  <a:cubicBezTo>
                    <a:pt x="240" y="283"/>
                    <a:pt x="239" y="283"/>
                    <a:pt x="239" y="283"/>
                  </a:cubicBezTo>
                  <a:cubicBezTo>
                    <a:pt x="240" y="286"/>
                    <a:pt x="240" y="286"/>
                    <a:pt x="240" y="286"/>
                  </a:cubicBezTo>
                  <a:cubicBezTo>
                    <a:pt x="240" y="286"/>
                    <a:pt x="242" y="286"/>
                    <a:pt x="239" y="288"/>
                  </a:cubicBezTo>
                  <a:cubicBezTo>
                    <a:pt x="237" y="290"/>
                    <a:pt x="235" y="290"/>
                    <a:pt x="235" y="290"/>
                  </a:cubicBezTo>
                  <a:cubicBezTo>
                    <a:pt x="235" y="289"/>
                    <a:pt x="235" y="289"/>
                    <a:pt x="235" y="289"/>
                  </a:cubicBezTo>
                  <a:cubicBezTo>
                    <a:pt x="232" y="290"/>
                    <a:pt x="232" y="290"/>
                    <a:pt x="232" y="290"/>
                  </a:cubicBezTo>
                  <a:cubicBezTo>
                    <a:pt x="232" y="290"/>
                    <a:pt x="231" y="291"/>
                    <a:pt x="231" y="290"/>
                  </a:cubicBezTo>
                  <a:cubicBezTo>
                    <a:pt x="230" y="288"/>
                    <a:pt x="229" y="286"/>
                    <a:pt x="231" y="286"/>
                  </a:cubicBezTo>
                  <a:cubicBezTo>
                    <a:pt x="233" y="285"/>
                    <a:pt x="233" y="284"/>
                    <a:pt x="234" y="285"/>
                  </a:cubicBezTo>
                  <a:cubicBezTo>
                    <a:pt x="235" y="286"/>
                    <a:pt x="235" y="287"/>
                    <a:pt x="235" y="287"/>
                  </a:cubicBezTo>
                  <a:cubicBezTo>
                    <a:pt x="236" y="284"/>
                    <a:pt x="236" y="284"/>
                    <a:pt x="236" y="284"/>
                  </a:cubicBezTo>
                  <a:cubicBezTo>
                    <a:pt x="236" y="284"/>
                    <a:pt x="235" y="284"/>
                    <a:pt x="235" y="283"/>
                  </a:cubicBezTo>
                  <a:cubicBezTo>
                    <a:pt x="236" y="282"/>
                    <a:pt x="236" y="282"/>
                    <a:pt x="237" y="281"/>
                  </a:cubicBezTo>
                  <a:cubicBezTo>
                    <a:pt x="238" y="281"/>
                    <a:pt x="239" y="282"/>
                    <a:pt x="239" y="282"/>
                  </a:cubicBezTo>
                  <a:cubicBezTo>
                    <a:pt x="238" y="279"/>
                    <a:pt x="238" y="279"/>
                    <a:pt x="238" y="279"/>
                  </a:cubicBezTo>
                  <a:close/>
                  <a:moveTo>
                    <a:pt x="258" y="286"/>
                  </a:moveTo>
                  <a:cubicBezTo>
                    <a:pt x="258" y="286"/>
                    <a:pt x="258" y="286"/>
                    <a:pt x="258" y="286"/>
                  </a:cubicBezTo>
                  <a:cubicBezTo>
                    <a:pt x="258" y="286"/>
                    <a:pt x="259" y="286"/>
                    <a:pt x="259" y="287"/>
                  </a:cubicBezTo>
                  <a:cubicBezTo>
                    <a:pt x="260" y="288"/>
                    <a:pt x="260" y="288"/>
                    <a:pt x="259" y="288"/>
                  </a:cubicBezTo>
                  <a:cubicBezTo>
                    <a:pt x="259" y="288"/>
                    <a:pt x="256" y="288"/>
                    <a:pt x="256" y="288"/>
                  </a:cubicBezTo>
                  <a:cubicBezTo>
                    <a:pt x="256" y="288"/>
                    <a:pt x="255" y="289"/>
                    <a:pt x="255" y="287"/>
                  </a:cubicBezTo>
                  <a:cubicBezTo>
                    <a:pt x="255" y="286"/>
                    <a:pt x="255" y="285"/>
                    <a:pt x="255" y="285"/>
                  </a:cubicBezTo>
                  <a:cubicBezTo>
                    <a:pt x="258" y="286"/>
                    <a:pt x="258" y="286"/>
                    <a:pt x="258" y="286"/>
                  </a:cubicBezTo>
                  <a:close/>
                  <a:moveTo>
                    <a:pt x="265" y="282"/>
                  </a:moveTo>
                  <a:cubicBezTo>
                    <a:pt x="265" y="282"/>
                    <a:pt x="265" y="282"/>
                    <a:pt x="265" y="282"/>
                  </a:cubicBezTo>
                  <a:cubicBezTo>
                    <a:pt x="269" y="279"/>
                    <a:pt x="269" y="279"/>
                    <a:pt x="269" y="279"/>
                  </a:cubicBezTo>
                  <a:cubicBezTo>
                    <a:pt x="269" y="279"/>
                    <a:pt x="270" y="282"/>
                    <a:pt x="268" y="283"/>
                  </a:cubicBezTo>
                  <a:cubicBezTo>
                    <a:pt x="267" y="284"/>
                    <a:pt x="266" y="284"/>
                    <a:pt x="266" y="284"/>
                  </a:cubicBezTo>
                  <a:cubicBezTo>
                    <a:pt x="264" y="283"/>
                    <a:pt x="264" y="283"/>
                    <a:pt x="264" y="283"/>
                  </a:cubicBezTo>
                  <a:cubicBezTo>
                    <a:pt x="265" y="282"/>
                    <a:pt x="265" y="282"/>
                    <a:pt x="265" y="282"/>
                  </a:cubicBezTo>
                  <a:close/>
                  <a:moveTo>
                    <a:pt x="273" y="275"/>
                  </a:moveTo>
                  <a:cubicBezTo>
                    <a:pt x="273" y="275"/>
                    <a:pt x="273" y="275"/>
                    <a:pt x="273" y="275"/>
                  </a:cubicBezTo>
                  <a:cubicBezTo>
                    <a:pt x="273" y="275"/>
                    <a:pt x="272" y="278"/>
                    <a:pt x="273" y="280"/>
                  </a:cubicBezTo>
                  <a:cubicBezTo>
                    <a:pt x="273" y="281"/>
                    <a:pt x="273" y="281"/>
                    <a:pt x="274" y="281"/>
                  </a:cubicBezTo>
                  <a:cubicBezTo>
                    <a:pt x="275" y="282"/>
                    <a:pt x="276" y="282"/>
                    <a:pt x="277" y="281"/>
                  </a:cubicBezTo>
                  <a:cubicBezTo>
                    <a:pt x="278" y="281"/>
                    <a:pt x="278" y="278"/>
                    <a:pt x="278" y="278"/>
                  </a:cubicBezTo>
                  <a:cubicBezTo>
                    <a:pt x="278" y="278"/>
                    <a:pt x="278" y="277"/>
                    <a:pt x="277" y="275"/>
                  </a:cubicBezTo>
                  <a:cubicBezTo>
                    <a:pt x="276" y="272"/>
                    <a:pt x="274" y="275"/>
                    <a:pt x="273" y="275"/>
                  </a:cubicBezTo>
                  <a:close/>
                  <a:moveTo>
                    <a:pt x="274" y="259"/>
                  </a:moveTo>
                  <a:cubicBezTo>
                    <a:pt x="274" y="259"/>
                    <a:pt x="274" y="259"/>
                    <a:pt x="274" y="259"/>
                  </a:cubicBezTo>
                  <a:cubicBezTo>
                    <a:pt x="274" y="258"/>
                    <a:pt x="274" y="255"/>
                    <a:pt x="275" y="254"/>
                  </a:cubicBezTo>
                  <a:cubicBezTo>
                    <a:pt x="276" y="254"/>
                    <a:pt x="276" y="253"/>
                    <a:pt x="277" y="252"/>
                  </a:cubicBezTo>
                  <a:cubicBezTo>
                    <a:pt x="277" y="251"/>
                    <a:pt x="281" y="251"/>
                    <a:pt x="281" y="251"/>
                  </a:cubicBezTo>
                  <a:cubicBezTo>
                    <a:pt x="282" y="253"/>
                    <a:pt x="282" y="253"/>
                    <a:pt x="282" y="253"/>
                  </a:cubicBezTo>
                  <a:cubicBezTo>
                    <a:pt x="282" y="253"/>
                    <a:pt x="282" y="255"/>
                    <a:pt x="282" y="256"/>
                  </a:cubicBezTo>
                  <a:cubicBezTo>
                    <a:pt x="282" y="257"/>
                    <a:pt x="282" y="257"/>
                    <a:pt x="283" y="259"/>
                  </a:cubicBezTo>
                  <a:cubicBezTo>
                    <a:pt x="283" y="260"/>
                    <a:pt x="282" y="262"/>
                    <a:pt x="282" y="263"/>
                  </a:cubicBezTo>
                  <a:cubicBezTo>
                    <a:pt x="281" y="264"/>
                    <a:pt x="281" y="265"/>
                    <a:pt x="280" y="265"/>
                  </a:cubicBezTo>
                  <a:cubicBezTo>
                    <a:pt x="279" y="266"/>
                    <a:pt x="279" y="267"/>
                    <a:pt x="278" y="266"/>
                  </a:cubicBezTo>
                  <a:cubicBezTo>
                    <a:pt x="277" y="265"/>
                    <a:pt x="274" y="264"/>
                    <a:pt x="274" y="263"/>
                  </a:cubicBezTo>
                  <a:cubicBezTo>
                    <a:pt x="274" y="263"/>
                    <a:pt x="274" y="261"/>
                    <a:pt x="274" y="261"/>
                  </a:cubicBezTo>
                  <a:cubicBezTo>
                    <a:pt x="274" y="259"/>
                    <a:pt x="274" y="259"/>
                    <a:pt x="274" y="259"/>
                  </a:cubicBezTo>
                  <a:close/>
                  <a:moveTo>
                    <a:pt x="262" y="264"/>
                  </a:moveTo>
                  <a:cubicBezTo>
                    <a:pt x="262" y="264"/>
                    <a:pt x="262" y="264"/>
                    <a:pt x="262" y="264"/>
                  </a:cubicBezTo>
                  <a:cubicBezTo>
                    <a:pt x="262" y="263"/>
                    <a:pt x="263" y="259"/>
                    <a:pt x="263" y="259"/>
                  </a:cubicBezTo>
                  <a:cubicBezTo>
                    <a:pt x="263" y="259"/>
                    <a:pt x="263" y="257"/>
                    <a:pt x="265" y="256"/>
                  </a:cubicBezTo>
                  <a:cubicBezTo>
                    <a:pt x="266" y="256"/>
                    <a:pt x="266" y="255"/>
                    <a:pt x="267" y="256"/>
                  </a:cubicBezTo>
                  <a:cubicBezTo>
                    <a:pt x="268" y="257"/>
                    <a:pt x="269" y="258"/>
                    <a:pt x="269" y="258"/>
                  </a:cubicBezTo>
                  <a:cubicBezTo>
                    <a:pt x="269" y="258"/>
                    <a:pt x="268" y="258"/>
                    <a:pt x="268" y="259"/>
                  </a:cubicBezTo>
                  <a:cubicBezTo>
                    <a:pt x="268" y="259"/>
                    <a:pt x="269" y="261"/>
                    <a:pt x="269" y="261"/>
                  </a:cubicBezTo>
                  <a:cubicBezTo>
                    <a:pt x="268" y="262"/>
                    <a:pt x="267" y="263"/>
                    <a:pt x="266" y="264"/>
                  </a:cubicBezTo>
                  <a:cubicBezTo>
                    <a:pt x="266" y="265"/>
                    <a:pt x="264" y="266"/>
                    <a:pt x="264" y="266"/>
                  </a:cubicBezTo>
                  <a:cubicBezTo>
                    <a:pt x="261" y="268"/>
                    <a:pt x="261" y="268"/>
                    <a:pt x="261" y="268"/>
                  </a:cubicBezTo>
                  <a:cubicBezTo>
                    <a:pt x="261" y="269"/>
                    <a:pt x="261" y="269"/>
                    <a:pt x="261" y="269"/>
                  </a:cubicBezTo>
                  <a:cubicBezTo>
                    <a:pt x="260" y="269"/>
                    <a:pt x="260" y="269"/>
                    <a:pt x="260" y="269"/>
                  </a:cubicBezTo>
                  <a:cubicBezTo>
                    <a:pt x="258" y="266"/>
                    <a:pt x="258" y="266"/>
                    <a:pt x="258" y="266"/>
                  </a:cubicBezTo>
                  <a:cubicBezTo>
                    <a:pt x="261" y="264"/>
                    <a:pt x="261" y="264"/>
                    <a:pt x="261" y="264"/>
                  </a:cubicBezTo>
                  <a:cubicBezTo>
                    <a:pt x="262" y="264"/>
                    <a:pt x="262" y="264"/>
                    <a:pt x="262" y="264"/>
                  </a:cubicBezTo>
                  <a:close/>
                  <a:moveTo>
                    <a:pt x="242" y="268"/>
                  </a:moveTo>
                  <a:cubicBezTo>
                    <a:pt x="242" y="268"/>
                    <a:pt x="242" y="268"/>
                    <a:pt x="242" y="268"/>
                  </a:cubicBezTo>
                  <a:cubicBezTo>
                    <a:pt x="245" y="267"/>
                    <a:pt x="245" y="267"/>
                    <a:pt x="245" y="267"/>
                  </a:cubicBezTo>
                  <a:cubicBezTo>
                    <a:pt x="248" y="269"/>
                    <a:pt x="248" y="269"/>
                    <a:pt x="248" y="269"/>
                  </a:cubicBezTo>
                  <a:cubicBezTo>
                    <a:pt x="248" y="272"/>
                    <a:pt x="248" y="272"/>
                    <a:pt x="248" y="272"/>
                  </a:cubicBezTo>
                  <a:cubicBezTo>
                    <a:pt x="248" y="272"/>
                    <a:pt x="246" y="276"/>
                    <a:pt x="245" y="275"/>
                  </a:cubicBezTo>
                  <a:cubicBezTo>
                    <a:pt x="244" y="273"/>
                    <a:pt x="244" y="271"/>
                    <a:pt x="244" y="271"/>
                  </a:cubicBezTo>
                  <a:cubicBezTo>
                    <a:pt x="242" y="268"/>
                    <a:pt x="242" y="268"/>
                    <a:pt x="242" y="268"/>
                  </a:cubicBezTo>
                  <a:close/>
                  <a:moveTo>
                    <a:pt x="229" y="260"/>
                  </a:moveTo>
                  <a:cubicBezTo>
                    <a:pt x="229" y="260"/>
                    <a:pt x="229" y="260"/>
                    <a:pt x="229" y="260"/>
                  </a:cubicBezTo>
                  <a:cubicBezTo>
                    <a:pt x="229" y="260"/>
                    <a:pt x="234" y="259"/>
                    <a:pt x="234" y="260"/>
                  </a:cubicBezTo>
                  <a:cubicBezTo>
                    <a:pt x="234" y="260"/>
                    <a:pt x="234" y="262"/>
                    <a:pt x="235" y="262"/>
                  </a:cubicBezTo>
                  <a:cubicBezTo>
                    <a:pt x="235" y="263"/>
                    <a:pt x="232" y="266"/>
                    <a:pt x="231" y="266"/>
                  </a:cubicBezTo>
                  <a:cubicBezTo>
                    <a:pt x="231" y="266"/>
                    <a:pt x="230" y="265"/>
                    <a:pt x="230" y="265"/>
                  </a:cubicBezTo>
                  <a:cubicBezTo>
                    <a:pt x="229" y="260"/>
                    <a:pt x="229" y="260"/>
                    <a:pt x="229" y="260"/>
                  </a:cubicBezTo>
                  <a:close/>
                  <a:moveTo>
                    <a:pt x="225" y="247"/>
                  </a:moveTo>
                  <a:cubicBezTo>
                    <a:pt x="225" y="247"/>
                    <a:pt x="225" y="247"/>
                    <a:pt x="225" y="247"/>
                  </a:cubicBezTo>
                  <a:cubicBezTo>
                    <a:pt x="225" y="247"/>
                    <a:pt x="226" y="246"/>
                    <a:pt x="227" y="246"/>
                  </a:cubicBezTo>
                  <a:cubicBezTo>
                    <a:pt x="228" y="247"/>
                    <a:pt x="228" y="250"/>
                    <a:pt x="228" y="250"/>
                  </a:cubicBezTo>
                  <a:cubicBezTo>
                    <a:pt x="227" y="253"/>
                    <a:pt x="227" y="253"/>
                    <a:pt x="227" y="253"/>
                  </a:cubicBezTo>
                  <a:cubicBezTo>
                    <a:pt x="227" y="253"/>
                    <a:pt x="225" y="256"/>
                    <a:pt x="225" y="256"/>
                  </a:cubicBezTo>
                  <a:cubicBezTo>
                    <a:pt x="225" y="255"/>
                    <a:pt x="224" y="250"/>
                    <a:pt x="224" y="250"/>
                  </a:cubicBezTo>
                  <a:cubicBezTo>
                    <a:pt x="225" y="247"/>
                    <a:pt x="225" y="247"/>
                    <a:pt x="225" y="247"/>
                  </a:cubicBezTo>
                  <a:close/>
                  <a:moveTo>
                    <a:pt x="219" y="239"/>
                  </a:moveTo>
                  <a:cubicBezTo>
                    <a:pt x="219" y="239"/>
                    <a:pt x="219" y="239"/>
                    <a:pt x="219" y="239"/>
                  </a:cubicBezTo>
                  <a:cubicBezTo>
                    <a:pt x="219" y="239"/>
                    <a:pt x="218" y="242"/>
                    <a:pt x="218" y="243"/>
                  </a:cubicBezTo>
                  <a:cubicBezTo>
                    <a:pt x="218" y="243"/>
                    <a:pt x="219" y="245"/>
                    <a:pt x="219" y="245"/>
                  </a:cubicBezTo>
                  <a:cubicBezTo>
                    <a:pt x="219" y="246"/>
                    <a:pt x="219" y="245"/>
                    <a:pt x="220" y="244"/>
                  </a:cubicBezTo>
                  <a:cubicBezTo>
                    <a:pt x="221" y="243"/>
                    <a:pt x="221" y="242"/>
                    <a:pt x="221" y="242"/>
                  </a:cubicBezTo>
                  <a:cubicBezTo>
                    <a:pt x="221" y="242"/>
                    <a:pt x="223" y="241"/>
                    <a:pt x="223" y="240"/>
                  </a:cubicBezTo>
                  <a:cubicBezTo>
                    <a:pt x="224" y="240"/>
                    <a:pt x="224" y="237"/>
                    <a:pt x="224" y="237"/>
                  </a:cubicBezTo>
                  <a:cubicBezTo>
                    <a:pt x="224" y="237"/>
                    <a:pt x="221" y="235"/>
                    <a:pt x="221" y="236"/>
                  </a:cubicBezTo>
                  <a:cubicBezTo>
                    <a:pt x="220" y="236"/>
                    <a:pt x="219" y="239"/>
                    <a:pt x="219" y="239"/>
                  </a:cubicBezTo>
                  <a:close/>
                  <a:moveTo>
                    <a:pt x="233" y="237"/>
                  </a:moveTo>
                  <a:cubicBezTo>
                    <a:pt x="233" y="237"/>
                    <a:pt x="233" y="237"/>
                    <a:pt x="233" y="237"/>
                  </a:cubicBezTo>
                  <a:cubicBezTo>
                    <a:pt x="234" y="237"/>
                    <a:pt x="234" y="237"/>
                    <a:pt x="234" y="237"/>
                  </a:cubicBezTo>
                  <a:cubicBezTo>
                    <a:pt x="234" y="238"/>
                    <a:pt x="234" y="238"/>
                    <a:pt x="234" y="238"/>
                  </a:cubicBezTo>
                  <a:cubicBezTo>
                    <a:pt x="234" y="238"/>
                    <a:pt x="237" y="237"/>
                    <a:pt x="238" y="237"/>
                  </a:cubicBezTo>
                  <a:cubicBezTo>
                    <a:pt x="239" y="236"/>
                    <a:pt x="238" y="235"/>
                    <a:pt x="238" y="234"/>
                  </a:cubicBezTo>
                  <a:cubicBezTo>
                    <a:pt x="237" y="233"/>
                    <a:pt x="233" y="237"/>
                    <a:pt x="233" y="237"/>
                  </a:cubicBezTo>
                  <a:close/>
                  <a:moveTo>
                    <a:pt x="247" y="241"/>
                  </a:moveTo>
                  <a:cubicBezTo>
                    <a:pt x="247" y="241"/>
                    <a:pt x="247" y="241"/>
                    <a:pt x="247" y="241"/>
                  </a:cubicBezTo>
                  <a:cubicBezTo>
                    <a:pt x="245" y="240"/>
                    <a:pt x="245" y="240"/>
                    <a:pt x="245" y="240"/>
                  </a:cubicBezTo>
                  <a:cubicBezTo>
                    <a:pt x="245" y="242"/>
                    <a:pt x="245" y="242"/>
                    <a:pt x="245" y="242"/>
                  </a:cubicBezTo>
                  <a:cubicBezTo>
                    <a:pt x="245" y="242"/>
                    <a:pt x="246" y="244"/>
                    <a:pt x="247" y="245"/>
                  </a:cubicBezTo>
                  <a:cubicBezTo>
                    <a:pt x="247" y="245"/>
                    <a:pt x="245" y="247"/>
                    <a:pt x="245" y="247"/>
                  </a:cubicBezTo>
                  <a:cubicBezTo>
                    <a:pt x="247" y="250"/>
                    <a:pt x="247" y="250"/>
                    <a:pt x="247" y="250"/>
                  </a:cubicBezTo>
                  <a:cubicBezTo>
                    <a:pt x="250" y="245"/>
                    <a:pt x="250" y="245"/>
                    <a:pt x="250" y="245"/>
                  </a:cubicBezTo>
                  <a:cubicBezTo>
                    <a:pt x="250" y="245"/>
                    <a:pt x="249" y="243"/>
                    <a:pt x="249" y="243"/>
                  </a:cubicBezTo>
                  <a:cubicBezTo>
                    <a:pt x="249" y="242"/>
                    <a:pt x="247" y="241"/>
                    <a:pt x="247" y="241"/>
                  </a:cubicBezTo>
                  <a:close/>
                  <a:moveTo>
                    <a:pt x="261" y="241"/>
                  </a:moveTo>
                  <a:cubicBezTo>
                    <a:pt x="261" y="241"/>
                    <a:pt x="261" y="241"/>
                    <a:pt x="261" y="241"/>
                  </a:cubicBezTo>
                  <a:cubicBezTo>
                    <a:pt x="262" y="243"/>
                    <a:pt x="262" y="243"/>
                    <a:pt x="262" y="243"/>
                  </a:cubicBezTo>
                  <a:cubicBezTo>
                    <a:pt x="262" y="243"/>
                    <a:pt x="261" y="245"/>
                    <a:pt x="260" y="245"/>
                  </a:cubicBezTo>
                  <a:cubicBezTo>
                    <a:pt x="260" y="245"/>
                    <a:pt x="259" y="244"/>
                    <a:pt x="259" y="244"/>
                  </a:cubicBezTo>
                  <a:cubicBezTo>
                    <a:pt x="261" y="241"/>
                    <a:pt x="261" y="241"/>
                    <a:pt x="261" y="241"/>
                  </a:cubicBezTo>
                  <a:close/>
                  <a:moveTo>
                    <a:pt x="264" y="238"/>
                  </a:moveTo>
                  <a:cubicBezTo>
                    <a:pt x="264" y="238"/>
                    <a:pt x="264" y="238"/>
                    <a:pt x="264" y="238"/>
                  </a:cubicBezTo>
                  <a:cubicBezTo>
                    <a:pt x="265" y="240"/>
                    <a:pt x="265" y="240"/>
                    <a:pt x="265" y="240"/>
                  </a:cubicBezTo>
                  <a:cubicBezTo>
                    <a:pt x="265" y="240"/>
                    <a:pt x="268" y="239"/>
                    <a:pt x="270" y="238"/>
                  </a:cubicBezTo>
                  <a:cubicBezTo>
                    <a:pt x="273" y="237"/>
                    <a:pt x="270" y="236"/>
                    <a:pt x="270" y="236"/>
                  </a:cubicBezTo>
                  <a:cubicBezTo>
                    <a:pt x="267" y="236"/>
                    <a:pt x="267" y="236"/>
                    <a:pt x="267" y="236"/>
                  </a:cubicBezTo>
                  <a:cubicBezTo>
                    <a:pt x="267" y="236"/>
                    <a:pt x="264" y="237"/>
                    <a:pt x="264" y="238"/>
                  </a:cubicBezTo>
                  <a:close/>
                  <a:moveTo>
                    <a:pt x="247" y="230"/>
                  </a:moveTo>
                  <a:cubicBezTo>
                    <a:pt x="247" y="230"/>
                    <a:pt x="247" y="230"/>
                    <a:pt x="247" y="230"/>
                  </a:cubicBezTo>
                  <a:cubicBezTo>
                    <a:pt x="250" y="233"/>
                    <a:pt x="250" y="233"/>
                    <a:pt x="250" y="233"/>
                  </a:cubicBezTo>
                  <a:cubicBezTo>
                    <a:pt x="250" y="233"/>
                    <a:pt x="254" y="235"/>
                    <a:pt x="255" y="235"/>
                  </a:cubicBezTo>
                  <a:cubicBezTo>
                    <a:pt x="255" y="236"/>
                    <a:pt x="257" y="235"/>
                    <a:pt x="259" y="235"/>
                  </a:cubicBezTo>
                  <a:cubicBezTo>
                    <a:pt x="260" y="234"/>
                    <a:pt x="260" y="234"/>
                    <a:pt x="260" y="233"/>
                  </a:cubicBezTo>
                  <a:cubicBezTo>
                    <a:pt x="260" y="233"/>
                    <a:pt x="259" y="232"/>
                    <a:pt x="259" y="232"/>
                  </a:cubicBezTo>
                  <a:cubicBezTo>
                    <a:pt x="259" y="232"/>
                    <a:pt x="258" y="230"/>
                    <a:pt x="255" y="230"/>
                  </a:cubicBezTo>
                  <a:cubicBezTo>
                    <a:pt x="253" y="231"/>
                    <a:pt x="253" y="230"/>
                    <a:pt x="253" y="230"/>
                  </a:cubicBezTo>
                  <a:cubicBezTo>
                    <a:pt x="253" y="230"/>
                    <a:pt x="252" y="230"/>
                    <a:pt x="249" y="229"/>
                  </a:cubicBezTo>
                  <a:cubicBezTo>
                    <a:pt x="247" y="229"/>
                    <a:pt x="248" y="230"/>
                    <a:pt x="247" y="230"/>
                  </a:cubicBezTo>
                  <a:close/>
                  <a:moveTo>
                    <a:pt x="245" y="229"/>
                  </a:moveTo>
                  <a:cubicBezTo>
                    <a:pt x="245" y="229"/>
                    <a:pt x="245" y="229"/>
                    <a:pt x="245" y="229"/>
                  </a:cubicBezTo>
                  <a:cubicBezTo>
                    <a:pt x="246" y="228"/>
                    <a:pt x="246" y="228"/>
                    <a:pt x="246" y="228"/>
                  </a:cubicBezTo>
                  <a:cubicBezTo>
                    <a:pt x="246" y="228"/>
                    <a:pt x="246" y="226"/>
                    <a:pt x="246" y="223"/>
                  </a:cubicBezTo>
                  <a:cubicBezTo>
                    <a:pt x="246" y="221"/>
                    <a:pt x="245" y="222"/>
                    <a:pt x="245" y="222"/>
                  </a:cubicBezTo>
                  <a:cubicBezTo>
                    <a:pt x="245" y="221"/>
                    <a:pt x="245" y="220"/>
                    <a:pt x="244" y="218"/>
                  </a:cubicBezTo>
                  <a:cubicBezTo>
                    <a:pt x="243" y="217"/>
                    <a:pt x="243" y="218"/>
                    <a:pt x="242" y="218"/>
                  </a:cubicBezTo>
                  <a:cubicBezTo>
                    <a:pt x="242" y="218"/>
                    <a:pt x="241" y="219"/>
                    <a:pt x="239" y="219"/>
                  </a:cubicBezTo>
                  <a:cubicBezTo>
                    <a:pt x="237" y="219"/>
                    <a:pt x="238" y="217"/>
                    <a:pt x="237" y="216"/>
                  </a:cubicBezTo>
                  <a:cubicBezTo>
                    <a:pt x="236" y="215"/>
                    <a:pt x="234" y="215"/>
                    <a:pt x="234" y="215"/>
                  </a:cubicBezTo>
                  <a:cubicBezTo>
                    <a:pt x="233" y="215"/>
                    <a:pt x="231" y="218"/>
                    <a:pt x="231" y="219"/>
                  </a:cubicBezTo>
                  <a:cubicBezTo>
                    <a:pt x="231" y="220"/>
                    <a:pt x="232" y="220"/>
                    <a:pt x="235" y="223"/>
                  </a:cubicBezTo>
                  <a:cubicBezTo>
                    <a:pt x="238" y="225"/>
                    <a:pt x="239" y="225"/>
                    <a:pt x="240" y="225"/>
                  </a:cubicBezTo>
                  <a:cubicBezTo>
                    <a:pt x="241" y="226"/>
                    <a:pt x="244" y="228"/>
                    <a:pt x="245" y="229"/>
                  </a:cubicBezTo>
                  <a:close/>
                  <a:moveTo>
                    <a:pt x="216" y="360"/>
                  </a:moveTo>
                  <a:cubicBezTo>
                    <a:pt x="216" y="360"/>
                    <a:pt x="216" y="360"/>
                    <a:pt x="216" y="360"/>
                  </a:cubicBezTo>
                  <a:cubicBezTo>
                    <a:pt x="217" y="357"/>
                    <a:pt x="217" y="357"/>
                    <a:pt x="217" y="357"/>
                  </a:cubicBezTo>
                  <a:cubicBezTo>
                    <a:pt x="215" y="354"/>
                    <a:pt x="215" y="354"/>
                    <a:pt x="215" y="354"/>
                  </a:cubicBezTo>
                  <a:cubicBezTo>
                    <a:pt x="215" y="350"/>
                    <a:pt x="215" y="350"/>
                    <a:pt x="215" y="350"/>
                  </a:cubicBezTo>
                  <a:cubicBezTo>
                    <a:pt x="216" y="349"/>
                    <a:pt x="216" y="349"/>
                    <a:pt x="216" y="349"/>
                  </a:cubicBezTo>
                  <a:cubicBezTo>
                    <a:pt x="216" y="349"/>
                    <a:pt x="218" y="351"/>
                    <a:pt x="218" y="352"/>
                  </a:cubicBezTo>
                  <a:cubicBezTo>
                    <a:pt x="218" y="353"/>
                    <a:pt x="218" y="355"/>
                    <a:pt x="218" y="355"/>
                  </a:cubicBezTo>
                  <a:cubicBezTo>
                    <a:pt x="218" y="355"/>
                    <a:pt x="221" y="357"/>
                    <a:pt x="221" y="357"/>
                  </a:cubicBezTo>
                  <a:cubicBezTo>
                    <a:pt x="222" y="357"/>
                    <a:pt x="228" y="356"/>
                    <a:pt x="228" y="356"/>
                  </a:cubicBezTo>
                  <a:cubicBezTo>
                    <a:pt x="228" y="356"/>
                    <a:pt x="230" y="353"/>
                    <a:pt x="230" y="353"/>
                  </a:cubicBezTo>
                  <a:cubicBezTo>
                    <a:pt x="231" y="352"/>
                    <a:pt x="234" y="350"/>
                    <a:pt x="234" y="350"/>
                  </a:cubicBezTo>
                  <a:cubicBezTo>
                    <a:pt x="234" y="350"/>
                    <a:pt x="234" y="349"/>
                    <a:pt x="236" y="351"/>
                  </a:cubicBezTo>
                  <a:cubicBezTo>
                    <a:pt x="238" y="352"/>
                    <a:pt x="236" y="355"/>
                    <a:pt x="236" y="355"/>
                  </a:cubicBezTo>
                  <a:cubicBezTo>
                    <a:pt x="235" y="355"/>
                    <a:pt x="235" y="356"/>
                    <a:pt x="235" y="356"/>
                  </a:cubicBezTo>
                  <a:cubicBezTo>
                    <a:pt x="237" y="358"/>
                    <a:pt x="237" y="358"/>
                    <a:pt x="237" y="358"/>
                  </a:cubicBezTo>
                  <a:cubicBezTo>
                    <a:pt x="237" y="358"/>
                    <a:pt x="237" y="356"/>
                    <a:pt x="238" y="356"/>
                  </a:cubicBezTo>
                  <a:cubicBezTo>
                    <a:pt x="239" y="356"/>
                    <a:pt x="239" y="355"/>
                    <a:pt x="240" y="355"/>
                  </a:cubicBezTo>
                  <a:cubicBezTo>
                    <a:pt x="240" y="356"/>
                    <a:pt x="242" y="358"/>
                    <a:pt x="242" y="358"/>
                  </a:cubicBezTo>
                  <a:cubicBezTo>
                    <a:pt x="242" y="358"/>
                    <a:pt x="242" y="361"/>
                    <a:pt x="243" y="361"/>
                  </a:cubicBezTo>
                  <a:cubicBezTo>
                    <a:pt x="244" y="360"/>
                    <a:pt x="246" y="361"/>
                    <a:pt x="247" y="360"/>
                  </a:cubicBezTo>
                  <a:cubicBezTo>
                    <a:pt x="248" y="360"/>
                    <a:pt x="258" y="357"/>
                    <a:pt x="258" y="357"/>
                  </a:cubicBezTo>
                  <a:cubicBezTo>
                    <a:pt x="261" y="355"/>
                    <a:pt x="261" y="355"/>
                    <a:pt x="261" y="355"/>
                  </a:cubicBezTo>
                  <a:cubicBezTo>
                    <a:pt x="261" y="355"/>
                    <a:pt x="263" y="354"/>
                    <a:pt x="265" y="354"/>
                  </a:cubicBezTo>
                  <a:cubicBezTo>
                    <a:pt x="266" y="354"/>
                    <a:pt x="272" y="352"/>
                    <a:pt x="272" y="352"/>
                  </a:cubicBezTo>
                  <a:cubicBezTo>
                    <a:pt x="272" y="352"/>
                    <a:pt x="275" y="350"/>
                    <a:pt x="277" y="351"/>
                  </a:cubicBezTo>
                  <a:cubicBezTo>
                    <a:pt x="278" y="353"/>
                    <a:pt x="282" y="356"/>
                    <a:pt x="282" y="356"/>
                  </a:cubicBezTo>
                  <a:cubicBezTo>
                    <a:pt x="288" y="355"/>
                    <a:pt x="288" y="355"/>
                    <a:pt x="288" y="355"/>
                  </a:cubicBezTo>
                  <a:cubicBezTo>
                    <a:pt x="288" y="355"/>
                    <a:pt x="290" y="354"/>
                    <a:pt x="290" y="354"/>
                  </a:cubicBezTo>
                  <a:cubicBezTo>
                    <a:pt x="291" y="355"/>
                    <a:pt x="297" y="354"/>
                    <a:pt x="297" y="354"/>
                  </a:cubicBezTo>
                  <a:cubicBezTo>
                    <a:pt x="297" y="354"/>
                    <a:pt x="300" y="351"/>
                    <a:pt x="301" y="351"/>
                  </a:cubicBezTo>
                  <a:cubicBezTo>
                    <a:pt x="301" y="351"/>
                    <a:pt x="308" y="349"/>
                    <a:pt x="308" y="349"/>
                  </a:cubicBezTo>
                  <a:cubicBezTo>
                    <a:pt x="308" y="349"/>
                    <a:pt x="309" y="349"/>
                    <a:pt x="309" y="351"/>
                  </a:cubicBezTo>
                  <a:cubicBezTo>
                    <a:pt x="309" y="353"/>
                    <a:pt x="309" y="356"/>
                    <a:pt x="309" y="357"/>
                  </a:cubicBezTo>
                  <a:cubicBezTo>
                    <a:pt x="310" y="358"/>
                    <a:pt x="309" y="360"/>
                    <a:pt x="311" y="360"/>
                  </a:cubicBezTo>
                  <a:cubicBezTo>
                    <a:pt x="313" y="359"/>
                    <a:pt x="315" y="358"/>
                    <a:pt x="315" y="358"/>
                  </a:cubicBezTo>
                  <a:cubicBezTo>
                    <a:pt x="315" y="358"/>
                    <a:pt x="313" y="358"/>
                    <a:pt x="317" y="356"/>
                  </a:cubicBezTo>
                  <a:cubicBezTo>
                    <a:pt x="320" y="354"/>
                    <a:pt x="321" y="353"/>
                    <a:pt x="322" y="353"/>
                  </a:cubicBezTo>
                  <a:cubicBezTo>
                    <a:pt x="323" y="353"/>
                    <a:pt x="323" y="352"/>
                    <a:pt x="324" y="352"/>
                  </a:cubicBezTo>
                  <a:cubicBezTo>
                    <a:pt x="326" y="352"/>
                    <a:pt x="326" y="352"/>
                    <a:pt x="327" y="352"/>
                  </a:cubicBezTo>
                  <a:cubicBezTo>
                    <a:pt x="328" y="351"/>
                    <a:pt x="330" y="348"/>
                    <a:pt x="330" y="348"/>
                  </a:cubicBezTo>
                  <a:cubicBezTo>
                    <a:pt x="330" y="348"/>
                    <a:pt x="331" y="346"/>
                    <a:pt x="332" y="346"/>
                  </a:cubicBezTo>
                  <a:cubicBezTo>
                    <a:pt x="332" y="346"/>
                    <a:pt x="334" y="345"/>
                    <a:pt x="334" y="345"/>
                  </a:cubicBezTo>
                  <a:cubicBezTo>
                    <a:pt x="333" y="348"/>
                    <a:pt x="333" y="348"/>
                    <a:pt x="333" y="348"/>
                  </a:cubicBezTo>
                  <a:cubicBezTo>
                    <a:pt x="333" y="348"/>
                    <a:pt x="335" y="352"/>
                    <a:pt x="335" y="353"/>
                  </a:cubicBezTo>
                  <a:cubicBezTo>
                    <a:pt x="335" y="353"/>
                    <a:pt x="335" y="354"/>
                    <a:pt x="334" y="355"/>
                  </a:cubicBezTo>
                  <a:cubicBezTo>
                    <a:pt x="334" y="357"/>
                    <a:pt x="334" y="358"/>
                    <a:pt x="334" y="358"/>
                  </a:cubicBezTo>
                  <a:cubicBezTo>
                    <a:pt x="333" y="359"/>
                    <a:pt x="333" y="360"/>
                    <a:pt x="333" y="361"/>
                  </a:cubicBezTo>
                  <a:cubicBezTo>
                    <a:pt x="332" y="361"/>
                    <a:pt x="329" y="363"/>
                    <a:pt x="329" y="363"/>
                  </a:cubicBezTo>
                  <a:cubicBezTo>
                    <a:pt x="324" y="362"/>
                    <a:pt x="324" y="362"/>
                    <a:pt x="324" y="362"/>
                  </a:cubicBezTo>
                  <a:cubicBezTo>
                    <a:pt x="324" y="362"/>
                    <a:pt x="322" y="363"/>
                    <a:pt x="321" y="364"/>
                  </a:cubicBezTo>
                  <a:cubicBezTo>
                    <a:pt x="319" y="364"/>
                    <a:pt x="316" y="367"/>
                    <a:pt x="315" y="367"/>
                  </a:cubicBezTo>
                  <a:cubicBezTo>
                    <a:pt x="314" y="367"/>
                    <a:pt x="311" y="367"/>
                    <a:pt x="308" y="367"/>
                  </a:cubicBezTo>
                  <a:cubicBezTo>
                    <a:pt x="305" y="368"/>
                    <a:pt x="297" y="370"/>
                    <a:pt x="297" y="370"/>
                  </a:cubicBezTo>
                  <a:cubicBezTo>
                    <a:pt x="297" y="370"/>
                    <a:pt x="296" y="371"/>
                    <a:pt x="295" y="372"/>
                  </a:cubicBezTo>
                  <a:cubicBezTo>
                    <a:pt x="293" y="372"/>
                    <a:pt x="289" y="374"/>
                    <a:pt x="288" y="374"/>
                  </a:cubicBezTo>
                  <a:cubicBezTo>
                    <a:pt x="287" y="375"/>
                    <a:pt x="284" y="377"/>
                    <a:pt x="283" y="377"/>
                  </a:cubicBezTo>
                  <a:cubicBezTo>
                    <a:pt x="282" y="377"/>
                    <a:pt x="281" y="378"/>
                    <a:pt x="277" y="378"/>
                  </a:cubicBezTo>
                  <a:cubicBezTo>
                    <a:pt x="272" y="379"/>
                    <a:pt x="271" y="380"/>
                    <a:pt x="271" y="380"/>
                  </a:cubicBezTo>
                  <a:cubicBezTo>
                    <a:pt x="268" y="380"/>
                    <a:pt x="268" y="380"/>
                    <a:pt x="268" y="380"/>
                  </a:cubicBezTo>
                  <a:cubicBezTo>
                    <a:pt x="268" y="373"/>
                    <a:pt x="268" y="373"/>
                    <a:pt x="268" y="373"/>
                  </a:cubicBezTo>
                  <a:cubicBezTo>
                    <a:pt x="268" y="373"/>
                    <a:pt x="268" y="370"/>
                    <a:pt x="265" y="371"/>
                  </a:cubicBezTo>
                  <a:cubicBezTo>
                    <a:pt x="262" y="372"/>
                    <a:pt x="266" y="371"/>
                    <a:pt x="260" y="372"/>
                  </a:cubicBezTo>
                  <a:cubicBezTo>
                    <a:pt x="255" y="373"/>
                    <a:pt x="252" y="370"/>
                    <a:pt x="252" y="370"/>
                  </a:cubicBezTo>
                  <a:cubicBezTo>
                    <a:pt x="252" y="370"/>
                    <a:pt x="247" y="370"/>
                    <a:pt x="245" y="371"/>
                  </a:cubicBezTo>
                  <a:cubicBezTo>
                    <a:pt x="243" y="371"/>
                    <a:pt x="240" y="371"/>
                    <a:pt x="239" y="371"/>
                  </a:cubicBezTo>
                  <a:cubicBezTo>
                    <a:pt x="238" y="372"/>
                    <a:pt x="238" y="371"/>
                    <a:pt x="235" y="372"/>
                  </a:cubicBezTo>
                  <a:cubicBezTo>
                    <a:pt x="232" y="372"/>
                    <a:pt x="229" y="373"/>
                    <a:pt x="229" y="373"/>
                  </a:cubicBezTo>
                  <a:cubicBezTo>
                    <a:pt x="226" y="371"/>
                    <a:pt x="226" y="371"/>
                    <a:pt x="226" y="371"/>
                  </a:cubicBezTo>
                  <a:cubicBezTo>
                    <a:pt x="226" y="371"/>
                    <a:pt x="223" y="371"/>
                    <a:pt x="222" y="372"/>
                  </a:cubicBezTo>
                  <a:cubicBezTo>
                    <a:pt x="220" y="373"/>
                    <a:pt x="221" y="374"/>
                    <a:pt x="219" y="374"/>
                  </a:cubicBezTo>
                  <a:cubicBezTo>
                    <a:pt x="217" y="374"/>
                    <a:pt x="218" y="375"/>
                    <a:pt x="216" y="374"/>
                  </a:cubicBezTo>
                  <a:cubicBezTo>
                    <a:pt x="213" y="373"/>
                    <a:pt x="211" y="372"/>
                    <a:pt x="211" y="372"/>
                  </a:cubicBezTo>
                  <a:cubicBezTo>
                    <a:pt x="210" y="366"/>
                    <a:pt x="210" y="366"/>
                    <a:pt x="210" y="366"/>
                  </a:cubicBezTo>
                  <a:cubicBezTo>
                    <a:pt x="210" y="366"/>
                    <a:pt x="210" y="366"/>
                    <a:pt x="210" y="363"/>
                  </a:cubicBezTo>
                  <a:cubicBezTo>
                    <a:pt x="209" y="361"/>
                    <a:pt x="208" y="357"/>
                    <a:pt x="208" y="357"/>
                  </a:cubicBezTo>
                  <a:cubicBezTo>
                    <a:pt x="210" y="354"/>
                    <a:pt x="210" y="354"/>
                    <a:pt x="210" y="354"/>
                  </a:cubicBezTo>
                  <a:cubicBezTo>
                    <a:pt x="210" y="354"/>
                    <a:pt x="211" y="356"/>
                    <a:pt x="211" y="357"/>
                  </a:cubicBezTo>
                  <a:cubicBezTo>
                    <a:pt x="211" y="357"/>
                    <a:pt x="211" y="360"/>
                    <a:pt x="212" y="360"/>
                  </a:cubicBezTo>
                  <a:cubicBezTo>
                    <a:pt x="214" y="360"/>
                    <a:pt x="216" y="360"/>
                    <a:pt x="216" y="360"/>
                  </a:cubicBezTo>
                  <a:close/>
                  <a:moveTo>
                    <a:pt x="172" y="319"/>
                  </a:moveTo>
                  <a:cubicBezTo>
                    <a:pt x="172" y="319"/>
                    <a:pt x="172" y="319"/>
                    <a:pt x="172" y="319"/>
                  </a:cubicBezTo>
                  <a:cubicBezTo>
                    <a:pt x="175" y="318"/>
                    <a:pt x="175" y="318"/>
                    <a:pt x="175" y="318"/>
                  </a:cubicBezTo>
                  <a:cubicBezTo>
                    <a:pt x="176" y="321"/>
                    <a:pt x="176" y="321"/>
                    <a:pt x="176" y="321"/>
                  </a:cubicBezTo>
                  <a:cubicBezTo>
                    <a:pt x="179" y="322"/>
                    <a:pt x="179" y="322"/>
                    <a:pt x="179" y="322"/>
                  </a:cubicBezTo>
                  <a:cubicBezTo>
                    <a:pt x="179" y="322"/>
                    <a:pt x="183" y="324"/>
                    <a:pt x="183" y="325"/>
                  </a:cubicBezTo>
                  <a:cubicBezTo>
                    <a:pt x="183" y="325"/>
                    <a:pt x="181" y="328"/>
                    <a:pt x="181" y="328"/>
                  </a:cubicBezTo>
                  <a:cubicBezTo>
                    <a:pt x="181" y="328"/>
                    <a:pt x="181" y="330"/>
                    <a:pt x="181" y="331"/>
                  </a:cubicBezTo>
                  <a:cubicBezTo>
                    <a:pt x="181" y="331"/>
                    <a:pt x="179" y="331"/>
                    <a:pt x="178" y="331"/>
                  </a:cubicBezTo>
                  <a:cubicBezTo>
                    <a:pt x="177" y="330"/>
                    <a:pt x="174" y="329"/>
                    <a:pt x="174" y="329"/>
                  </a:cubicBezTo>
                  <a:cubicBezTo>
                    <a:pt x="174" y="325"/>
                    <a:pt x="174" y="325"/>
                    <a:pt x="174" y="325"/>
                  </a:cubicBezTo>
                  <a:cubicBezTo>
                    <a:pt x="171" y="322"/>
                    <a:pt x="171" y="322"/>
                    <a:pt x="171" y="322"/>
                  </a:cubicBezTo>
                  <a:cubicBezTo>
                    <a:pt x="172" y="319"/>
                    <a:pt x="172" y="319"/>
                    <a:pt x="172" y="319"/>
                  </a:cubicBezTo>
                  <a:close/>
                  <a:moveTo>
                    <a:pt x="92" y="232"/>
                  </a:moveTo>
                  <a:cubicBezTo>
                    <a:pt x="92" y="232"/>
                    <a:pt x="92" y="232"/>
                    <a:pt x="92" y="232"/>
                  </a:cubicBezTo>
                  <a:cubicBezTo>
                    <a:pt x="92" y="232"/>
                    <a:pt x="90" y="232"/>
                    <a:pt x="90" y="232"/>
                  </a:cubicBezTo>
                  <a:cubicBezTo>
                    <a:pt x="89" y="232"/>
                    <a:pt x="88" y="232"/>
                    <a:pt x="87" y="232"/>
                  </a:cubicBezTo>
                  <a:cubicBezTo>
                    <a:pt x="86" y="232"/>
                    <a:pt x="87" y="234"/>
                    <a:pt x="87" y="235"/>
                  </a:cubicBezTo>
                  <a:cubicBezTo>
                    <a:pt x="87" y="235"/>
                    <a:pt x="87" y="237"/>
                    <a:pt x="87" y="238"/>
                  </a:cubicBezTo>
                  <a:cubicBezTo>
                    <a:pt x="86" y="239"/>
                    <a:pt x="85" y="240"/>
                    <a:pt x="85" y="241"/>
                  </a:cubicBezTo>
                  <a:cubicBezTo>
                    <a:pt x="85" y="241"/>
                    <a:pt x="85" y="243"/>
                    <a:pt x="85" y="244"/>
                  </a:cubicBezTo>
                  <a:cubicBezTo>
                    <a:pt x="84" y="244"/>
                    <a:pt x="82" y="246"/>
                    <a:pt x="81" y="246"/>
                  </a:cubicBezTo>
                  <a:cubicBezTo>
                    <a:pt x="80" y="247"/>
                    <a:pt x="78" y="248"/>
                    <a:pt x="78" y="248"/>
                  </a:cubicBezTo>
                  <a:cubicBezTo>
                    <a:pt x="80" y="253"/>
                    <a:pt x="80" y="253"/>
                    <a:pt x="80" y="253"/>
                  </a:cubicBezTo>
                  <a:cubicBezTo>
                    <a:pt x="80" y="253"/>
                    <a:pt x="82" y="252"/>
                    <a:pt x="83" y="253"/>
                  </a:cubicBezTo>
                  <a:cubicBezTo>
                    <a:pt x="84" y="254"/>
                    <a:pt x="87" y="256"/>
                    <a:pt x="88" y="256"/>
                  </a:cubicBezTo>
                  <a:cubicBezTo>
                    <a:pt x="88" y="256"/>
                    <a:pt x="90" y="262"/>
                    <a:pt x="90" y="262"/>
                  </a:cubicBezTo>
                  <a:cubicBezTo>
                    <a:pt x="91" y="263"/>
                    <a:pt x="92" y="262"/>
                    <a:pt x="92" y="262"/>
                  </a:cubicBezTo>
                  <a:cubicBezTo>
                    <a:pt x="92" y="262"/>
                    <a:pt x="94" y="263"/>
                    <a:pt x="95" y="264"/>
                  </a:cubicBezTo>
                  <a:cubicBezTo>
                    <a:pt x="96" y="264"/>
                    <a:pt x="98" y="265"/>
                    <a:pt x="99" y="266"/>
                  </a:cubicBezTo>
                  <a:cubicBezTo>
                    <a:pt x="100" y="266"/>
                    <a:pt x="102" y="269"/>
                    <a:pt x="103" y="269"/>
                  </a:cubicBezTo>
                  <a:cubicBezTo>
                    <a:pt x="104" y="270"/>
                    <a:pt x="106" y="272"/>
                    <a:pt x="106" y="272"/>
                  </a:cubicBezTo>
                  <a:cubicBezTo>
                    <a:pt x="106" y="272"/>
                    <a:pt x="108" y="275"/>
                    <a:pt x="109" y="277"/>
                  </a:cubicBezTo>
                  <a:cubicBezTo>
                    <a:pt x="109" y="278"/>
                    <a:pt x="109" y="278"/>
                    <a:pt x="108" y="279"/>
                  </a:cubicBezTo>
                  <a:cubicBezTo>
                    <a:pt x="107" y="280"/>
                    <a:pt x="107" y="281"/>
                    <a:pt x="106" y="283"/>
                  </a:cubicBezTo>
                  <a:cubicBezTo>
                    <a:pt x="105" y="285"/>
                    <a:pt x="107" y="287"/>
                    <a:pt x="107" y="287"/>
                  </a:cubicBezTo>
                  <a:cubicBezTo>
                    <a:pt x="107" y="292"/>
                    <a:pt x="107" y="292"/>
                    <a:pt x="107" y="292"/>
                  </a:cubicBezTo>
                  <a:cubicBezTo>
                    <a:pt x="108" y="294"/>
                    <a:pt x="108" y="294"/>
                    <a:pt x="108" y="294"/>
                  </a:cubicBezTo>
                  <a:cubicBezTo>
                    <a:pt x="108" y="294"/>
                    <a:pt x="109" y="295"/>
                    <a:pt x="110" y="295"/>
                  </a:cubicBezTo>
                  <a:cubicBezTo>
                    <a:pt x="111" y="296"/>
                    <a:pt x="111" y="296"/>
                    <a:pt x="111" y="296"/>
                  </a:cubicBezTo>
                  <a:cubicBezTo>
                    <a:pt x="111" y="296"/>
                    <a:pt x="113" y="298"/>
                    <a:pt x="114" y="299"/>
                  </a:cubicBezTo>
                  <a:cubicBezTo>
                    <a:pt x="114" y="300"/>
                    <a:pt x="113" y="301"/>
                    <a:pt x="113" y="302"/>
                  </a:cubicBezTo>
                  <a:cubicBezTo>
                    <a:pt x="113" y="303"/>
                    <a:pt x="114" y="307"/>
                    <a:pt x="114" y="307"/>
                  </a:cubicBezTo>
                  <a:cubicBezTo>
                    <a:pt x="114" y="307"/>
                    <a:pt x="116" y="306"/>
                    <a:pt x="118" y="305"/>
                  </a:cubicBezTo>
                  <a:cubicBezTo>
                    <a:pt x="119" y="305"/>
                    <a:pt x="120" y="306"/>
                    <a:pt x="121" y="306"/>
                  </a:cubicBezTo>
                  <a:cubicBezTo>
                    <a:pt x="122" y="307"/>
                    <a:pt x="122" y="308"/>
                    <a:pt x="122" y="308"/>
                  </a:cubicBezTo>
                  <a:cubicBezTo>
                    <a:pt x="122" y="308"/>
                    <a:pt x="125" y="306"/>
                    <a:pt x="125" y="305"/>
                  </a:cubicBezTo>
                  <a:cubicBezTo>
                    <a:pt x="125" y="305"/>
                    <a:pt x="125" y="303"/>
                    <a:pt x="125" y="303"/>
                  </a:cubicBezTo>
                  <a:cubicBezTo>
                    <a:pt x="125" y="303"/>
                    <a:pt x="125" y="299"/>
                    <a:pt x="125" y="298"/>
                  </a:cubicBezTo>
                  <a:cubicBezTo>
                    <a:pt x="125" y="297"/>
                    <a:pt x="124" y="294"/>
                    <a:pt x="124" y="293"/>
                  </a:cubicBezTo>
                  <a:cubicBezTo>
                    <a:pt x="124" y="293"/>
                    <a:pt x="125" y="291"/>
                    <a:pt x="125" y="291"/>
                  </a:cubicBezTo>
                  <a:cubicBezTo>
                    <a:pt x="125" y="291"/>
                    <a:pt x="128" y="290"/>
                    <a:pt x="129" y="290"/>
                  </a:cubicBezTo>
                  <a:cubicBezTo>
                    <a:pt x="130" y="290"/>
                    <a:pt x="131" y="291"/>
                    <a:pt x="132" y="292"/>
                  </a:cubicBezTo>
                  <a:cubicBezTo>
                    <a:pt x="132" y="293"/>
                    <a:pt x="132" y="297"/>
                    <a:pt x="132" y="297"/>
                  </a:cubicBezTo>
                  <a:cubicBezTo>
                    <a:pt x="138" y="298"/>
                    <a:pt x="138" y="298"/>
                    <a:pt x="138" y="298"/>
                  </a:cubicBezTo>
                  <a:cubicBezTo>
                    <a:pt x="138" y="298"/>
                    <a:pt x="140" y="299"/>
                    <a:pt x="140" y="299"/>
                  </a:cubicBezTo>
                  <a:cubicBezTo>
                    <a:pt x="140" y="300"/>
                    <a:pt x="141" y="302"/>
                    <a:pt x="142" y="303"/>
                  </a:cubicBezTo>
                  <a:cubicBezTo>
                    <a:pt x="143" y="304"/>
                    <a:pt x="144" y="305"/>
                    <a:pt x="144" y="305"/>
                  </a:cubicBezTo>
                  <a:cubicBezTo>
                    <a:pt x="144" y="305"/>
                    <a:pt x="146" y="310"/>
                    <a:pt x="147" y="311"/>
                  </a:cubicBezTo>
                  <a:cubicBezTo>
                    <a:pt x="147" y="312"/>
                    <a:pt x="147" y="314"/>
                    <a:pt x="147" y="316"/>
                  </a:cubicBezTo>
                  <a:cubicBezTo>
                    <a:pt x="147" y="318"/>
                    <a:pt x="147" y="318"/>
                    <a:pt x="147" y="318"/>
                  </a:cubicBezTo>
                  <a:cubicBezTo>
                    <a:pt x="147" y="318"/>
                    <a:pt x="150" y="319"/>
                    <a:pt x="151" y="320"/>
                  </a:cubicBezTo>
                  <a:cubicBezTo>
                    <a:pt x="153" y="321"/>
                    <a:pt x="152" y="320"/>
                    <a:pt x="153" y="319"/>
                  </a:cubicBezTo>
                  <a:cubicBezTo>
                    <a:pt x="154" y="318"/>
                    <a:pt x="153" y="317"/>
                    <a:pt x="153" y="316"/>
                  </a:cubicBezTo>
                  <a:cubicBezTo>
                    <a:pt x="153" y="315"/>
                    <a:pt x="153" y="313"/>
                    <a:pt x="152" y="311"/>
                  </a:cubicBezTo>
                  <a:cubicBezTo>
                    <a:pt x="152" y="310"/>
                    <a:pt x="152" y="309"/>
                    <a:pt x="152" y="309"/>
                  </a:cubicBezTo>
                  <a:cubicBezTo>
                    <a:pt x="152" y="309"/>
                    <a:pt x="153" y="307"/>
                    <a:pt x="153" y="306"/>
                  </a:cubicBezTo>
                  <a:cubicBezTo>
                    <a:pt x="153" y="306"/>
                    <a:pt x="153" y="304"/>
                    <a:pt x="153" y="303"/>
                  </a:cubicBezTo>
                  <a:cubicBezTo>
                    <a:pt x="153" y="302"/>
                    <a:pt x="155" y="301"/>
                    <a:pt x="155" y="301"/>
                  </a:cubicBezTo>
                  <a:cubicBezTo>
                    <a:pt x="155" y="301"/>
                    <a:pt x="155" y="300"/>
                    <a:pt x="156" y="298"/>
                  </a:cubicBezTo>
                  <a:cubicBezTo>
                    <a:pt x="157" y="297"/>
                    <a:pt x="156" y="298"/>
                    <a:pt x="157" y="298"/>
                  </a:cubicBezTo>
                  <a:cubicBezTo>
                    <a:pt x="158" y="297"/>
                    <a:pt x="159" y="297"/>
                    <a:pt x="161" y="297"/>
                  </a:cubicBezTo>
                  <a:cubicBezTo>
                    <a:pt x="162" y="297"/>
                    <a:pt x="163" y="298"/>
                    <a:pt x="163" y="298"/>
                  </a:cubicBezTo>
                  <a:cubicBezTo>
                    <a:pt x="165" y="301"/>
                    <a:pt x="165" y="301"/>
                    <a:pt x="165" y="301"/>
                  </a:cubicBezTo>
                  <a:cubicBezTo>
                    <a:pt x="165" y="301"/>
                    <a:pt x="165" y="301"/>
                    <a:pt x="165" y="302"/>
                  </a:cubicBezTo>
                  <a:cubicBezTo>
                    <a:pt x="165" y="303"/>
                    <a:pt x="167" y="305"/>
                    <a:pt x="167" y="305"/>
                  </a:cubicBezTo>
                  <a:cubicBezTo>
                    <a:pt x="171" y="308"/>
                    <a:pt x="171" y="308"/>
                    <a:pt x="171" y="308"/>
                  </a:cubicBezTo>
                  <a:cubicBezTo>
                    <a:pt x="171" y="308"/>
                    <a:pt x="171" y="309"/>
                    <a:pt x="171" y="309"/>
                  </a:cubicBezTo>
                  <a:cubicBezTo>
                    <a:pt x="171" y="310"/>
                    <a:pt x="172" y="312"/>
                    <a:pt x="173" y="313"/>
                  </a:cubicBezTo>
                  <a:cubicBezTo>
                    <a:pt x="174" y="315"/>
                    <a:pt x="173" y="312"/>
                    <a:pt x="174" y="312"/>
                  </a:cubicBezTo>
                  <a:cubicBezTo>
                    <a:pt x="174" y="311"/>
                    <a:pt x="175" y="310"/>
                    <a:pt x="175" y="310"/>
                  </a:cubicBezTo>
                  <a:cubicBezTo>
                    <a:pt x="177" y="313"/>
                    <a:pt x="177" y="313"/>
                    <a:pt x="177" y="313"/>
                  </a:cubicBezTo>
                  <a:cubicBezTo>
                    <a:pt x="177" y="313"/>
                    <a:pt x="181" y="314"/>
                    <a:pt x="182" y="314"/>
                  </a:cubicBezTo>
                  <a:cubicBezTo>
                    <a:pt x="183" y="313"/>
                    <a:pt x="184" y="312"/>
                    <a:pt x="184" y="312"/>
                  </a:cubicBezTo>
                  <a:cubicBezTo>
                    <a:pt x="182" y="310"/>
                    <a:pt x="182" y="310"/>
                    <a:pt x="182" y="310"/>
                  </a:cubicBezTo>
                  <a:cubicBezTo>
                    <a:pt x="180" y="307"/>
                    <a:pt x="180" y="307"/>
                    <a:pt x="180" y="307"/>
                  </a:cubicBezTo>
                  <a:cubicBezTo>
                    <a:pt x="180" y="307"/>
                    <a:pt x="177" y="304"/>
                    <a:pt x="176" y="304"/>
                  </a:cubicBezTo>
                  <a:cubicBezTo>
                    <a:pt x="175" y="303"/>
                    <a:pt x="174" y="302"/>
                    <a:pt x="174" y="301"/>
                  </a:cubicBezTo>
                  <a:cubicBezTo>
                    <a:pt x="173" y="300"/>
                    <a:pt x="173" y="298"/>
                    <a:pt x="173" y="298"/>
                  </a:cubicBezTo>
                  <a:cubicBezTo>
                    <a:pt x="174" y="297"/>
                    <a:pt x="174" y="295"/>
                    <a:pt x="175" y="293"/>
                  </a:cubicBezTo>
                  <a:cubicBezTo>
                    <a:pt x="176" y="291"/>
                    <a:pt x="174" y="293"/>
                    <a:pt x="174" y="293"/>
                  </a:cubicBezTo>
                  <a:cubicBezTo>
                    <a:pt x="174" y="293"/>
                    <a:pt x="172" y="290"/>
                    <a:pt x="173" y="289"/>
                  </a:cubicBezTo>
                  <a:cubicBezTo>
                    <a:pt x="173" y="289"/>
                    <a:pt x="169" y="283"/>
                    <a:pt x="169" y="283"/>
                  </a:cubicBezTo>
                  <a:cubicBezTo>
                    <a:pt x="169" y="283"/>
                    <a:pt x="168" y="281"/>
                    <a:pt x="168" y="281"/>
                  </a:cubicBezTo>
                  <a:cubicBezTo>
                    <a:pt x="168" y="281"/>
                    <a:pt x="165" y="279"/>
                    <a:pt x="164" y="279"/>
                  </a:cubicBezTo>
                  <a:cubicBezTo>
                    <a:pt x="163" y="278"/>
                    <a:pt x="162" y="277"/>
                    <a:pt x="162" y="277"/>
                  </a:cubicBezTo>
                  <a:cubicBezTo>
                    <a:pt x="162" y="276"/>
                    <a:pt x="162" y="274"/>
                    <a:pt x="162" y="273"/>
                  </a:cubicBezTo>
                  <a:cubicBezTo>
                    <a:pt x="161" y="272"/>
                    <a:pt x="160" y="270"/>
                    <a:pt x="159" y="269"/>
                  </a:cubicBezTo>
                  <a:cubicBezTo>
                    <a:pt x="158" y="268"/>
                    <a:pt x="157" y="266"/>
                    <a:pt x="156" y="264"/>
                  </a:cubicBezTo>
                  <a:cubicBezTo>
                    <a:pt x="155" y="263"/>
                    <a:pt x="154" y="261"/>
                    <a:pt x="154" y="261"/>
                  </a:cubicBezTo>
                  <a:cubicBezTo>
                    <a:pt x="153" y="257"/>
                    <a:pt x="153" y="257"/>
                    <a:pt x="153" y="257"/>
                  </a:cubicBezTo>
                  <a:cubicBezTo>
                    <a:pt x="153" y="255"/>
                    <a:pt x="153" y="255"/>
                    <a:pt x="153" y="255"/>
                  </a:cubicBezTo>
                  <a:cubicBezTo>
                    <a:pt x="156" y="257"/>
                    <a:pt x="156" y="257"/>
                    <a:pt x="156" y="257"/>
                  </a:cubicBezTo>
                  <a:cubicBezTo>
                    <a:pt x="156" y="257"/>
                    <a:pt x="158" y="256"/>
                    <a:pt x="159" y="256"/>
                  </a:cubicBezTo>
                  <a:cubicBezTo>
                    <a:pt x="160" y="256"/>
                    <a:pt x="163" y="257"/>
                    <a:pt x="163" y="257"/>
                  </a:cubicBezTo>
                  <a:cubicBezTo>
                    <a:pt x="163" y="257"/>
                    <a:pt x="165" y="258"/>
                    <a:pt x="166" y="258"/>
                  </a:cubicBezTo>
                  <a:cubicBezTo>
                    <a:pt x="166" y="258"/>
                    <a:pt x="167" y="259"/>
                    <a:pt x="168" y="258"/>
                  </a:cubicBezTo>
                  <a:cubicBezTo>
                    <a:pt x="169" y="258"/>
                    <a:pt x="170" y="260"/>
                    <a:pt x="170" y="261"/>
                  </a:cubicBezTo>
                  <a:cubicBezTo>
                    <a:pt x="170" y="262"/>
                    <a:pt x="169" y="263"/>
                    <a:pt x="169" y="263"/>
                  </a:cubicBezTo>
                  <a:cubicBezTo>
                    <a:pt x="169" y="264"/>
                    <a:pt x="169" y="265"/>
                    <a:pt x="169" y="265"/>
                  </a:cubicBezTo>
                  <a:cubicBezTo>
                    <a:pt x="169" y="265"/>
                    <a:pt x="171" y="266"/>
                    <a:pt x="172" y="266"/>
                  </a:cubicBezTo>
                  <a:cubicBezTo>
                    <a:pt x="172" y="267"/>
                    <a:pt x="171" y="268"/>
                    <a:pt x="171" y="268"/>
                  </a:cubicBezTo>
                  <a:cubicBezTo>
                    <a:pt x="171" y="268"/>
                    <a:pt x="171" y="270"/>
                    <a:pt x="171" y="271"/>
                  </a:cubicBezTo>
                  <a:cubicBezTo>
                    <a:pt x="172" y="271"/>
                    <a:pt x="173" y="269"/>
                    <a:pt x="173" y="269"/>
                  </a:cubicBezTo>
                  <a:cubicBezTo>
                    <a:pt x="173" y="269"/>
                    <a:pt x="174" y="267"/>
                    <a:pt x="174" y="266"/>
                  </a:cubicBezTo>
                  <a:cubicBezTo>
                    <a:pt x="174" y="265"/>
                    <a:pt x="176" y="264"/>
                    <a:pt x="176" y="264"/>
                  </a:cubicBezTo>
                  <a:cubicBezTo>
                    <a:pt x="178" y="260"/>
                    <a:pt x="178" y="260"/>
                    <a:pt x="178" y="260"/>
                  </a:cubicBezTo>
                  <a:cubicBezTo>
                    <a:pt x="180" y="258"/>
                    <a:pt x="180" y="258"/>
                    <a:pt x="180" y="258"/>
                  </a:cubicBezTo>
                  <a:cubicBezTo>
                    <a:pt x="180" y="258"/>
                    <a:pt x="184" y="257"/>
                    <a:pt x="185" y="256"/>
                  </a:cubicBezTo>
                  <a:cubicBezTo>
                    <a:pt x="186" y="255"/>
                    <a:pt x="186" y="256"/>
                    <a:pt x="186" y="255"/>
                  </a:cubicBezTo>
                  <a:cubicBezTo>
                    <a:pt x="187" y="255"/>
                    <a:pt x="187" y="253"/>
                    <a:pt x="187" y="253"/>
                  </a:cubicBezTo>
                  <a:cubicBezTo>
                    <a:pt x="185" y="251"/>
                    <a:pt x="185" y="251"/>
                    <a:pt x="185" y="251"/>
                  </a:cubicBezTo>
                  <a:cubicBezTo>
                    <a:pt x="181" y="252"/>
                    <a:pt x="181" y="252"/>
                    <a:pt x="181" y="252"/>
                  </a:cubicBezTo>
                  <a:cubicBezTo>
                    <a:pt x="180" y="250"/>
                    <a:pt x="180" y="250"/>
                    <a:pt x="180" y="250"/>
                  </a:cubicBezTo>
                  <a:cubicBezTo>
                    <a:pt x="180" y="250"/>
                    <a:pt x="180" y="250"/>
                    <a:pt x="181" y="250"/>
                  </a:cubicBezTo>
                  <a:cubicBezTo>
                    <a:pt x="181" y="250"/>
                    <a:pt x="181" y="246"/>
                    <a:pt x="181" y="246"/>
                  </a:cubicBezTo>
                  <a:cubicBezTo>
                    <a:pt x="181" y="246"/>
                    <a:pt x="179" y="247"/>
                    <a:pt x="178" y="247"/>
                  </a:cubicBezTo>
                  <a:cubicBezTo>
                    <a:pt x="177" y="247"/>
                    <a:pt x="178" y="250"/>
                    <a:pt x="178" y="250"/>
                  </a:cubicBezTo>
                  <a:cubicBezTo>
                    <a:pt x="178" y="250"/>
                    <a:pt x="173" y="249"/>
                    <a:pt x="172" y="249"/>
                  </a:cubicBezTo>
                  <a:cubicBezTo>
                    <a:pt x="171" y="248"/>
                    <a:pt x="171" y="247"/>
                    <a:pt x="171" y="247"/>
                  </a:cubicBezTo>
                  <a:cubicBezTo>
                    <a:pt x="170" y="246"/>
                    <a:pt x="172" y="243"/>
                    <a:pt x="172" y="243"/>
                  </a:cubicBezTo>
                  <a:cubicBezTo>
                    <a:pt x="173" y="239"/>
                    <a:pt x="173" y="239"/>
                    <a:pt x="173" y="239"/>
                  </a:cubicBezTo>
                  <a:cubicBezTo>
                    <a:pt x="173" y="239"/>
                    <a:pt x="168" y="238"/>
                    <a:pt x="168" y="237"/>
                  </a:cubicBezTo>
                  <a:cubicBezTo>
                    <a:pt x="168" y="236"/>
                    <a:pt x="163" y="239"/>
                    <a:pt x="161" y="237"/>
                  </a:cubicBezTo>
                  <a:cubicBezTo>
                    <a:pt x="160" y="235"/>
                    <a:pt x="160" y="235"/>
                    <a:pt x="160" y="235"/>
                  </a:cubicBezTo>
                  <a:cubicBezTo>
                    <a:pt x="158" y="233"/>
                    <a:pt x="158" y="233"/>
                    <a:pt x="158" y="233"/>
                  </a:cubicBezTo>
                  <a:cubicBezTo>
                    <a:pt x="156" y="233"/>
                    <a:pt x="156" y="233"/>
                    <a:pt x="156" y="233"/>
                  </a:cubicBezTo>
                  <a:cubicBezTo>
                    <a:pt x="156" y="233"/>
                    <a:pt x="153" y="234"/>
                    <a:pt x="152" y="234"/>
                  </a:cubicBezTo>
                  <a:cubicBezTo>
                    <a:pt x="151" y="234"/>
                    <a:pt x="151" y="232"/>
                    <a:pt x="151" y="232"/>
                  </a:cubicBezTo>
                  <a:cubicBezTo>
                    <a:pt x="146" y="230"/>
                    <a:pt x="146" y="230"/>
                    <a:pt x="146" y="230"/>
                  </a:cubicBezTo>
                  <a:cubicBezTo>
                    <a:pt x="141" y="229"/>
                    <a:pt x="141" y="229"/>
                    <a:pt x="141" y="229"/>
                  </a:cubicBezTo>
                  <a:cubicBezTo>
                    <a:pt x="141" y="229"/>
                    <a:pt x="135" y="228"/>
                    <a:pt x="133" y="227"/>
                  </a:cubicBezTo>
                  <a:cubicBezTo>
                    <a:pt x="132" y="227"/>
                    <a:pt x="127" y="226"/>
                    <a:pt x="125" y="226"/>
                  </a:cubicBezTo>
                  <a:cubicBezTo>
                    <a:pt x="123" y="226"/>
                    <a:pt x="121" y="226"/>
                    <a:pt x="119" y="225"/>
                  </a:cubicBezTo>
                  <a:cubicBezTo>
                    <a:pt x="118" y="224"/>
                    <a:pt x="115" y="223"/>
                    <a:pt x="115" y="223"/>
                  </a:cubicBezTo>
                  <a:cubicBezTo>
                    <a:pt x="115" y="223"/>
                    <a:pt x="109" y="221"/>
                    <a:pt x="109" y="221"/>
                  </a:cubicBezTo>
                  <a:cubicBezTo>
                    <a:pt x="108" y="221"/>
                    <a:pt x="107" y="221"/>
                    <a:pt x="107" y="221"/>
                  </a:cubicBezTo>
                  <a:cubicBezTo>
                    <a:pt x="106" y="221"/>
                    <a:pt x="104" y="224"/>
                    <a:pt x="102" y="225"/>
                  </a:cubicBezTo>
                  <a:cubicBezTo>
                    <a:pt x="101" y="225"/>
                    <a:pt x="101" y="228"/>
                    <a:pt x="100" y="229"/>
                  </a:cubicBezTo>
                  <a:cubicBezTo>
                    <a:pt x="100" y="231"/>
                    <a:pt x="99" y="232"/>
                    <a:pt x="98" y="232"/>
                  </a:cubicBezTo>
                  <a:cubicBezTo>
                    <a:pt x="98" y="233"/>
                    <a:pt x="92" y="231"/>
                    <a:pt x="92" y="232"/>
                  </a:cubicBezTo>
                  <a:close/>
                  <a:moveTo>
                    <a:pt x="60" y="252"/>
                  </a:moveTo>
                  <a:cubicBezTo>
                    <a:pt x="60" y="252"/>
                    <a:pt x="60" y="252"/>
                    <a:pt x="60" y="252"/>
                  </a:cubicBezTo>
                  <a:cubicBezTo>
                    <a:pt x="60" y="252"/>
                    <a:pt x="62" y="251"/>
                    <a:pt x="62" y="252"/>
                  </a:cubicBezTo>
                  <a:cubicBezTo>
                    <a:pt x="62" y="252"/>
                    <a:pt x="63" y="253"/>
                    <a:pt x="63" y="254"/>
                  </a:cubicBezTo>
                  <a:cubicBezTo>
                    <a:pt x="64" y="254"/>
                    <a:pt x="66" y="256"/>
                    <a:pt x="67" y="256"/>
                  </a:cubicBezTo>
                  <a:cubicBezTo>
                    <a:pt x="68" y="256"/>
                    <a:pt x="71" y="256"/>
                    <a:pt x="71" y="256"/>
                  </a:cubicBezTo>
                  <a:cubicBezTo>
                    <a:pt x="74" y="259"/>
                    <a:pt x="74" y="259"/>
                    <a:pt x="74" y="259"/>
                  </a:cubicBezTo>
                  <a:cubicBezTo>
                    <a:pt x="74" y="259"/>
                    <a:pt x="77" y="260"/>
                    <a:pt x="77" y="261"/>
                  </a:cubicBezTo>
                  <a:cubicBezTo>
                    <a:pt x="77" y="261"/>
                    <a:pt x="72" y="264"/>
                    <a:pt x="72" y="264"/>
                  </a:cubicBezTo>
                  <a:cubicBezTo>
                    <a:pt x="71" y="265"/>
                    <a:pt x="71" y="265"/>
                    <a:pt x="71" y="265"/>
                  </a:cubicBezTo>
                  <a:cubicBezTo>
                    <a:pt x="71" y="265"/>
                    <a:pt x="71" y="267"/>
                    <a:pt x="69" y="266"/>
                  </a:cubicBezTo>
                  <a:cubicBezTo>
                    <a:pt x="68" y="266"/>
                    <a:pt x="67" y="266"/>
                    <a:pt x="66" y="265"/>
                  </a:cubicBezTo>
                  <a:cubicBezTo>
                    <a:pt x="66" y="264"/>
                    <a:pt x="66" y="264"/>
                    <a:pt x="65" y="263"/>
                  </a:cubicBezTo>
                  <a:cubicBezTo>
                    <a:pt x="63" y="262"/>
                    <a:pt x="59" y="259"/>
                    <a:pt x="59" y="259"/>
                  </a:cubicBezTo>
                  <a:cubicBezTo>
                    <a:pt x="59" y="256"/>
                    <a:pt x="59" y="256"/>
                    <a:pt x="59" y="256"/>
                  </a:cubicBezTo>
                  <a:cubicBezTo>
                    <a:pt x="59" y="254"/>
                    <a:pt x="59" y="254"/>
                    <a:pt x="59" y="254"/>
                  </a:cubicBezTo>
                  <a:cubicBezTo>
                    <a:pt x="60" y="252"/>
                    <a:pt x="60" y="252"/>
                    <a:pt x="60" y="252"/>
                  </a:cubicBezTo>
                  <a:close/>
                  <a:moveTo>
                    <a:pt x="48" y="234"/>
                  </a:moveTo>
                  <a:cubicBezTo>
                    <a:pt x="48" y="234"/>
                    <a:pt x="48" y="234"/>
                    <a:pt x="48" y="234"/>
                  </a:cubicBezTo>
                  <a:cubicBezTo>
                    <a:pt x="45" y="230"/>
                    <a:pt x="45" y="230"/>
                    <a:pt x="45" y="230"/>
                  </a:cubicBezTo>
                  <a:cubicBezTo>
                    <a:pt x="43" y="234"/>
                    <a:pt x="43" y="234"/>
                    <a:pt x="43" y="234"/>
                  </a:cubicBezTo>
                  <a:cubicBezTo>
                    <a:pt x="42" y="238"/>
                    <a:pt x="42" y="238"/>
                    <a:pt x="42" y="238"/>
                  </a:cubicBezTo>
                  <a:cubicBezTo>
                    <a:pt x="45" y="240"/>
                    <a:pt x="45" y="240"/>
                    <a:pt x="45" y="240"/>
                  </a:cubicBezTo>
                  <a:cubicBezTo>
                    <a:pt x="46" y="240"/>
                    <a:pt x="46" y="240"/>
                    <a:pt x="46" y="240"/>
                  </a:cubicBezTo>
                  <a:cubicBezTo>
                    <a:pt x="48" y="237"/>
                    <a:pt x="48" y="237"/>
                    <a:pt x="48" y="237"/>
                  </a:cubicBezTo>
                  <a:cubicBezTo>
                    <a:pt x="50" y="240"/>
                    <a:pt x="50" y="240"/>
                    <a:pt x="50" y="240"/>
                  </a:cubicBezTo>
                  <a:cubicBezTo>
                    <a:pt x="52" y="244"/>
                    <a:pt x="52" y="244"/>
                    <a:pt x="52" y="244"/>
                  </a:cubicBezTo>
                  <a:cubicBezTo>
                    <a:pt x="52" y="244"/>
                    <a:pt x="54" y="242"/>
                    <a:pt x="55" y="241"/>
                  </a:cubicBezTo>
                  <a:cubicBezTo>
                    <a:pt x="56" y="241"/>
                    <a:pt x="60" y="244"/>
                    <a:pt x="60" y="244"/>
                  </a:cubicBezTo>
                  <a:cubicBezTo>
                    <a:pt x="60" y="244"/>
                    <a:pt x="64" y="242"/>
                    <a:pt x="65" y="242"/>
                  </a:cubicBezTo>
                  <a:cubicBezTo>
                    <a:pt x="66" y="242"/>
                    <a:pt x="63" y="239"/>
                    <a:pt x="63" y="239"/>
                  </a:cubicBezTo>
                  <a:cubicBezTo>
                    <a:pt x="60" y="236"/>
                    <a:pt x="60" y="236"/>
                    <a:pt x="60" y="236"/>
                  </a:cubicBezTo>
                  <a:cubicBezTo>
                    <a:pt x="58" y="234"/>
                    <a:pt x="58" y="234"/>
                    <a:pt x="58" y="234"/>
                  </a:cubicBezTo>
                  <a:cubicBezTo>
                    <a:pt x="54" y="232"/>
                    <a:pt x="54" y="232"/>
                    <a:pt x="54" y="232"/>
                  </a:cubicBezTo>
                  <a:cubicBezTo>
                    <a:pt x="54" y="231"/>
                    <a:pt x="54" y="231"/>
                    <a:pt x="54" y="231"/>
                  </a:cubicBezTo>
                  <a:cubicBezTo>
                    <a:pt x="55" y="229"/>
                    <a:pt x="55" y="229"/>
                    <a:pt x="55" y="229"/>
                  </a:cubicBezTo>
                  <a:cubicBezTo>
                    <a:pt x="55" y="229"/>
                    <a:pt x="55" y="231"/>
                    <a:pt x="57" y="230"/>
                  </a:cubicBezTo>
                  <a:cubicBezTo>
                    <a:pt x="59" y="230"/>
                    <a:pt x="59" y="230"/>
                    <a:pt x="59" y="229"/>
                  </a:cubicBezTo>
                  <a:cubicBezTo>
                    <a:pt x="60" y="229"/>
                    <a:pt x="59" y="228"/>
                    <a:pt x="59" y="228"/>
                  </a:cubicBezTo>
                  <a:cubicBezTo>
                    <a:pt x="56" y="226"/>
                    <a:pt x="56" y="226"/>
                    <a:pt x="56" y="226"/>
                  </a:cubicBezTo>
                  <a:cubicBezTo>
                    <a:pt x="57" y="223"/>
                    <a:pt x="57" y="223"/>
                    <a:pt x="57" y="223"/>
                  </a:cubicBezTo>
                  <a:cubicBezTo>
                    <a:pt x="54" y="221"/>
                    <a:pt x="54" y="221"/>
                    <a:pt x="54" y="221"/>
                  </a:cubicBezTo>
                  <a:cubicBezTo>
                    <a:pt x="53" y="224"/>
                    <a:pt x="53" y="224"/>
                    <a:pt x="53" y="224"/>
                  </a:cubicBezTo>
                  <a:cubicBezTo>
                    <a:pt x="50" y="223"/>
                    <a:pt x="50" y="223"/>
                    <a:pt x="50" y="223"/>
                  </a:cubicBezTo>
                  <a:cubicBezTo>
                    <a:pt x="50" y="223"/>
                    <a:pt x="49" y="225"/>
                    <a:pt x="49" y="225"/>
                  </a:cubicBezTo>
                  <a:cubicBezTo>
                    <a:pt x="49" y="226"/>
                    <a:pt x="50" y="229"/>
                    <a:pt x="50" y="229"/>
                  </a:cubicBezTo>
                  <a:cubicBezTo>
                    <a:pt x="48" y="234"/>
                    <a:pt x="48" y="234"/>
                    <a:pt x="48" y="234"/>
                  </a:cubicBezTo>
                  <a:close/>
                  <a:moveTo>
                    <a:pt x="11" y="161"/>
                  </a:moveTo>
                  <a:cubicBezTo>
                    <a:pt x="11" y="161"/>
                    <a:pt x="11" y="161"/>
                    <a:pt x="11" y="161"/>
                  </a:cubicBezTo>
                  <a:cubicBezTo>
                    <a:pt x="9" y="161"/>
                    <a:pt x="9" y="161"/>
                    <a:pt x="9" y="161"/>
                  </a:cubicBezTo>
                  <a:cubicBezTo>
                    <a:pt x="9" y="161"/>
                    <a:pt x="9" y="162"/>
                    <a:pt x="10" y="163"/>
                  </a:cubicBezTo>
                  <a:cubicBezTo>
                    <a:pt x="11" y="164"/>
                    <a:pt x="13" y="170"/>
                    <a:pt x="13" y="170"/>
                  </a:cubicBezTo>
                  <a:cubicBezTo>
                    <a:pt x="15" y="171"/>
                    <a:pt x="15" y="171"/>
                    <a:pt x="15" y="171"/>
                  </a:cubicBezTo>
                  <a:cubicBezTo>
                    <a:pt x="19" y="173"/>
                    <a:pt x="19" y="173"/>
                    <a:pt x="19" y="173"/>
                  </a:cubicBezTo>
                  <a:cubicBezTo>
                    <a:pt x="22" y="176"/>
                    <a:pt x="22" y="176"/>
                    <a:pt x="22" y="176"/>
                  </a:cubicBezTo>
                  <a:cubicBezTo>
                    <a:pt x="22" y="176"/>
                    <a:pt x="24" y="179"/>
                    <a:pt x="21" y="178"/>
                  </a:cubicBezTo>
                  <a:cubicBezTo>
                    <a:pt x="18" y="177"/>
                    <a:pt x="15" y="175"/>
                    <a:pt x="14" y="174"/>
                  </a:cubicBezTo>
                  <a:cubicBezTo>
                    <a:pt x="12" y="174"/>
                    <a:pt x="10" y="173"/>
                    <a:pt x="10" y="173"/>
                  </a:cubicBezTo>
                  <a:cubicBezTo>
                    <a:pt x="10" y="173"/>
                    <a:pt x="9" y="168"/>
                    <a:pt x="9" y="167"/>
                  </a:cubicBezTo>
                  <a:cubicBezTo>
                    <a:pt x="8" y="167"/>
                    <a:pt x="6" y="166"/>
                    <a:pt x="6" y="166"/>
                  </a:cubicBezTo>
                  <a:cubicBezTo>
                    <a:pt x="0" y="163"/>
                    <a:pt x="0" y="163"/>
                    <a:pt x="0" y="163"/>
                  </a:cubicBezTo>
                  <a:cubicBezTo>
                    <a:pt x="0" y="163"/>
                    <a:pt x="0" y="159"/>
                    <a:pt x="1" y="158"/>
                  </a:cubicBezTo>
                  <a:cubicBezTo>
                    <a:pt x="1" y="158"/>
                    <a:pt x="1" y="156"/>
                    <a:pt x="3" y="156"/>
                  </a:cubicBezTo>
                  <a:cubicBezTo>
                    <a:pt x="4" y="155"/>
                    <a:pt x="7" y="155"/>
                    <a:pt x="7" y="155"/>
                  </a:cubicBezTo>
                  <a:cubicBezTo>
                    <a:pt x="7" y="155"/>
                    <a:pt x="7" y="152"/>
                    <a:pt x="8" y="153"/>
                  </a:cubicBezTo>
                  <a:cubicBezTo>
                    <a:pt x="9" y="154"/>
                    <a:pt x="11" y="157"/>
                    <a:pt x="11" y="157"/>
                  </a:cubicBezTo>
                  <a:lnTo>
                    <a:pt x="11" y="161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92" name="Freeform 210">
              <a:extLst>
                <a:ext uri="{FF2B5EF4-FFF2-40B4-BE49-F238E27FC236}">
                  <a16:creationId xmlns:a16="http://schemas.microsoft.com/office/drawing/2014/main" id="{339AC21E-E763-44F5-858D-5CE9F04AD20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551975" y="3312876"/>
              <a:ext cx="1810762" cy="943961"/>
            </a:xfrm>
            <a:custGeom>
              <a:avLst/>
              <a:gdLst>
                <a:gd name="T0" fmla="*/ 742 w 794"/>
                <a:gd name="T1" fmla="*/ 116 h 427"/>
                <a:gd name="T2" fmla="*/ 780 w 794"/>
                <a:gd name="T3" fmla="*/ 173 h 427"/>
                <a:gd name="T4" fmla="*/ 770 w 794"/>
                <a:gd name="T5" fmla="*/ 188 h 427"/>
                <a:gd name="T6" fmla="*/ 699 w 794"/>
                <a:gd name="T7" fmla="*/ 222 h 427"/>
                <a:gd name="T8" fmla="*/ 627 w 794"/>
                <a:gd name="T9" fmla="*/ 256 h 427"/>
                <a:gd name="T10" fmla="*/ 498 w 794"/>
                <a:gd name="T11" fmla="*/ 320 h 427"/>
                <a:gd name="T12" fmla="*/ 472 w 794"/>
                <a:gd name="T13" fmla="*/ 373 h 427"/>
                <a:gd name="T14" fmla="*/ 438 w 794"/>
                <a:gd name="T15" fmla="*/ 333 h 427"/>
                <a:gd name="T16" fmla="*/ 374 w 794"/>
                <a:gd name="T17" fmla="*/ 377 h 427"/>
                <a:gd name="T18" fmla="*/ 261 w 794"/>
                <a:gd name="T19" fmla="*/ 378 h 427"/>
                <a:gd name="T20" fmla="*/ 178 w 794"/>
                <a:gd name="T21" fmla="*/ 417 h 427"/>
                <a:gd name="T22" fmla="*/ 129 w 794"/>
                <a:gd name="T23" fmla="*/ 413 h 427"/>
                <a:gd name="T24" fmla="*/ 100 w 794"/>
                <a:gd name="T25" fmla="*/ 401 h 427"/>
                <a:gd name="T26" fmla="*/ 84 w 794"/>
                <a:gd name="T27" fmla="*/ 373 h 427"/>
                <a:gd name="T28" fmla="*/ 94 w 794"/>
                <a:gd name="T29" fmla="*/ 369 h 427"/>
                <a:gd name="T30" fmla="*/ 66 w 794"/>
                <a:gd name="T31" fmla="*/ 348 h 427"/>
                <a:gd name="T32" fmla="*/ 45 w 794"/>
                <a:gd name="T33" fmla="*/ 343 h 427"/>
                <a:gd name="T34" fmla="*/ 49 w 794"/>
                <a:gd name="T35" fmla="*/ 326 h 427"/>
                <a:gd name="T36" fmla="*/ 70 w 794"/>
                <a:gd name="T37" fmla="*/ 333 h 427"/>
                <a:gd name="T38" fmla="*/ 65 w 794"/>
                <a:gd name="T39" fmla="*/ 316 h 427"/>
                <a:gd name="T40" fmla="*/ 55 w 794"/>
                <a:gd name="T41" fmla="*/ 299 h 427"/>
                <a:gd name="T42" fmla="*/ 43 w 794"/>
                <a:gd name="T43" fmla="*/ 278 h 427"/>
                <a:gd name="T44" fmla="*/ 22 w 794"/>
                <a:gd name="T45" fmla="*/ 277 h 427"/>
                <a:gd name="T46" fmla="*/ 22 w 794"/>
                <a:gd name="T47" fmla="*/ 246 h 427"/>
                <a:gd name="T48" fmla="*/ 47 w 794"/>
                <a:gd name="T49" fmla="*/ 225 h 427"/>
                <a:gd name="T50" fmla="*/ 79 w 794"/>
                <a:gd name="T51" fmla="*/ 220 h 427"/>
                <a:gd name="T52" fmla="*/ 83 w 794"/>
                <a:gd name="T53" fmla="*/ 218 h 427"/>
                <a:gd name="T54" fmla="*/ 123 w 794"/>
                <a:gd name="T55" fmla="*/ 207 h 427"/>
                <a:gd name="T56" fmla="*/ 120 w 794"/>
                <a:gd name="T57" fmla="*/ 197 h 427"/>
                <a:gd name="T58" fmla="*/ 154 w 794"/>
                <a:gd name="T59" fmla="*/ 177 h 427"/>
                <a:gd name="T60" fmla="*/ 88 w 794"/>
                <a:gd name="T61" fmla="*/ 179 h 427"/>
                <a:gd name="T62" fmla="*/ 48 w 794"/>
                <a:gd name="T63" fmla="*/ 214 h 427"/>
                <a:gd name="T64" fmla="*/ 18 w 794"/>
                <a:gd name="T65" fmla="*/ 248 h 427"/>
                <a:gd name="T66" fmla="*/ 15 w 794"/>
                <a:gd name="T67" fmla="*/ 240 h 427"/>
                <a:gd name="T68" fmla="*/ 33 w 794"/>
                <a:gd name="T69" fmla="*/ 217 h 427"/>
                <a:gd name="T70" fmla="*/ 0 w 794"/>
                <a:gd name="T71" fmla="*/ 217 h 427"/>
                <a:gd name="T72" fmla="*/ 11 w 794"/>
                <a:gd name="T73" fmla="*/ 197 h 427"/>
                <a:gd name="T74" fmla="*/ 18 w 794"/>
                <a:gd name="T75" fmla="*/ 175 h 427"/>
                <a:gd name="T76" fmla="*/ 1 w 794"/>
                <a:gd name="T77" fmla="*/ 162 h 427"/>
                <a:gd name="T78" fmla="*/ 5 w 794"/>
                <a:gd name="T79" fmla="*/ 158 h 427"/>
                <a:gd name="T80" fmla="*/ 32 w 794"/>
                <a:gd name="T81" fmla="*/ 135 h 427"/>
                <a:gd name="T82" fmla="*/ 65 w 794"/>
                <a:gd name="T83" fmla="*/ 131 h 427"/>
                <a:gd name="T84" fmla="*/ 106 w 794"/>
                <a:gd name="T85" fmla="*/ 157 h 427"/>
                <a:gd name="T86" fmla="*/ 159 w 794"/>
                <a:gd name="T87" fmla="*/ 154 h 427"/>
                <a:gd name="T88" fmla="*/ 203 w 794"/>
                <a:gd name="T89" fmla="*/ 143 h 427"/>
                <a:gd name="T90" fmla="*/ 235 w 794"/>
                <a:gd name="T91" fmla="*/ 107 h 427"/>
                <a:gd name="T92" fmla="*/ 325 w 794"/>
                <a:gd name="T93" fmla="*/ 69 h 427"/>
                <a:gd name="T94" fmla="*/ 358 w 794"/>
                <a:gd name="T95" fmla="*/ 81 h 427"/>
                <a:gd name="T96" fmla="*/ 390 w 794"/>
                <a:gd name="T97" fmla="*/ 93 h 427"/>
                <a:gd name="T98" fmla="*/ 427 w 794"/>
                <a:gd name="T99" fmla="*/ 89 h 427"/>
                <a:gd name="T100" fmla="*/ 454 w 794"/>
                <a:gd name="T101" fmla="*/ 87 h 427"/>
                <a:gd name="T102" fmla="*/ 490 w 794"/>
                <a:gd name="T103" fmla="*/ 75 h 427"/>
                <a:gd name="T104" fmla="*/ 516 w 794"/>
                <a:gd name="T105" fmla="*/ 67 h 427"/>
                <a:gd name="T106" fmla="*/ 554 w 794"/>
                <a:gd name="T107" fmla="*/ 51 h 427"/>
                <a:gd name="T108" fmla="*/ 575 w 794"/>
                <a:gd name="T109" fmla="*/ 27 h 427"/>
                <a:gd name="T110" fmla="*/ 606 w 794"/>
                <a:gd name="T111" fmla="*/ 14 h 427"/>
                <a:gd name="T112" fmla="*/ 642 w 794"/>
                <a:gd name="T113" fmla="*/ 9 h 427"/>
                <a:gd name="T114" fmla="*/ 671 w 794"/>
                <a:gd name="T115" fmla="*/ 16 h 427"/>
                <a:gd name="T116" fmla="*/ 674 w 794"/>
                <a:gd name="T117" fmla="*/ 40 h 427"/>
                <a:gd name="T118" fmla="*/ 685 w 794"/>
                <a:gd name="T119" fmla="*/ 59 h 427"/>
                <a:gd name="T120" fmla="*/ 708 w 794"/>
                <a:gd name="T121" fmla="*/ 58 h 427"/>
                <a:gd name="T122" fmla="*/ 727 w 794"/>
                <a:gd name="T123" fmla="*/ 80 h 4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794" h="427">
                  <a:moveTo>
                    <a:pt x="727" y="80"/>
                  </a:moveTo>
                  <a:cubicBezTo>
                    <a:pt x="717" y="84"/>
                    <a:pt x="717" y="84"/>
                    <a:pt x="717" y="84"/>
                  </a:cubicBezTo>
                  <a:cubicBezTo>
                    <a:pt x="717" y="86"/>
                    <a:pt x="717" y="86"/>
                    <a:pt x="717" y="86"/>
                  </a:cubicBezTo>
                  <a:cubicBezTo>
                    <a:pt x="723" y="93"/>
                    <a:pt x="723" y="93"/>
                    <a:pt x="723" y="93"/>
                  </a:cubicBezTo>
                  <a:cubicBezTo>
                    <a:pt x="729" y="95"/>
                    <a:pt x="729" y="95"/>
                    <a:pt x="729" y="95"/>
                  </a:cubicBezTo>
                  <a:cubicBezTo>
                    <a:pt x="733" y="105"/>
                    <a:pt x="733" y="105"/>
                    <a:pt x="733" y="105"/>
                  </a:cubicBezTo>
                  <a:cubicBezTo>
                    <a:pt x="742" y="116"/>
                    <a:pt x="742" y="116"/>
                    <a:pt x="742" y="116"/>
                  </a:cubicBezTo>
                  <a:cubicBezTo>
                    <a:pt x="748" y="129"/>
                    <a:pt x="748" y="129"/>
                    <a:pt x="748" y="129"/>
                  </a:cubicBezTo>
                  <a:cubicBezTo>
                    <a:pt x="756" y="130"/>
                    <a:pt x="756" y="130"/>
                    <a:pt x="756" y="130"/>
                  </a:cubicBezTo>
                  <a:cubicBezTo>
                    <a:pt x="758" y="135"/>
                    <a:pt x="756" y="128"/>
                    <a:pt x="756" y="136"/>
                  </a:cubicBezTo>
                  <a:cubicBezTo>
                    <a:pt x="754" y="148"/>
                    <a:pt x="753" y="140"/>
                    <a:pt x="756" y="154"/>
                  </a:cubicBezTo>
                  <a:cubicBezTo>
                    <a:pt x="756" y="158"/>
                    <a:pt x="771" y="156"/>
                    <a:pt x="772" y="156"/>
                  </a:cubicBezTo>
                  <a:cubicBezTo>
                    <a:pt x="771" y="157"/>
                    <a:pt x="777" y="160"/>
                    <a:pt x="775" y="165"/>
                  </a:cubicBezTo>
                  <a:cubicBezTo>
                    <a:pt x="773" y="169"/>
                    <a:pt x="783" y="167"/>
                    <a:pt x="780" y="173"/>
                  </a:cubicBezTo>
                  <a:cubicBezTo>
                    <a:pt x="779" y="175"/>
                    <a:pt x="787" y="173"/>
                    <a:pt x="791" y="175"/>
                  </a:cubicBezTo>
                  <a:cubicBezTo>
                    <a:pt x="794" y="176"/>
                    <a:pt x="794" y="181"/>
                    <a:pt x="793" y="182"/>
                  </a:cubicBezTo>
                  <a:cubicBezTo>
                    <a:pt x="791" y="185"/>
                    <a:pt x="790" y="183"/>
                    <a:pt x="786" y="187"/>
                  </a:cubicBezTo>
                  <a:cubicBezTo>
                    <a:pt x="780" y="191"/>
                    <a:pt x="783" y="194"/>
                    <a:pt x="783" y="195"/>
                  </a:cubicBezTo>
                  <a:cubicBezTo>
                    <a:pt x="782" y="198"/>
                    <a:pt x="780" y="199"/>
                    <a:pt x="779" y="200"/>
                  </a:cubicBezTo>
                  <a:cubicBezTo>
                    <a:pt x="772" y="196"/>
                    <a:pt x="772" y="196"/>
                    <a:pt x="772" y="196"/>
                  </a:cubicBezTo>
                  <a:cubicBezTo>
                    <a:pt x="770" y="188"/>
                    <a:pt x="770" y="188"/>
                    <a:pt x="770" y="188"/>
                  </a:cubicBezTo>
                  <a:cubicBezTo>
                    <a:pt x="761" y="188"/>
                    <a:pt x="761" y="188"/>
                    <a:pt x="761" y="188"/>
                  </a:cubicBezTo>
                  <a:cubicBezTo>
                    <a:pt x="757" y="196"/>
                    <a:pt x="757" y="196"/>
                    <a:pt x="757" y="196"/>
                  </a:cubicBezTo>
                  <a:cubicBezTo>
                    <a:pt x="737" y="198"/>
                    <a:pt x="737" y="198"/>
                    <a:pt x="737" y="198"/>
                  </a:cubicBezTo>
                  <a:cubicBezTo>
                    <a:pt x="730" y="203"/>
                    <a:pt x="726" y="194"/>
                    <a:pt x="722" y="202"/>
                  </a:cubicBezTo>
                  <a:cubicBezTo>
                    <a:pt x="713" y="203"/>
                    <a:pt x="721" y="205"/>
                    <a:pt x="712" y="204"/>
                  </a:cubicBezTo>
                  <a:cubicBezTo>
                    <a:pt x="710" y="204"/>
                    <a:pt x="711" y="216"/>
                    <a:pt x="706" y="219"/>
                  </a:cubicBezTo>
                  <a:cubicBezTo>
                    <a:pt x="703" y="220"/>
                    <a:pt x="703" y="222"/>
                    <a:pt x="699" y="222"/>
                  </a:cubicBezTo>
                  <a:cubicBezTo>
                    <a:pt x="693" y="221"/>
                    <a:pt x="697" y="217"/>
                    <a:pt x="696" y="217"/>
                  </a:cubicBezTo>
                  <a:cubicBezTo>
                    <a:pt x="690" y="216"/>
                    <a:pt x="690" y="216"/>
                    <a:pt x="690" y="216"/>
                  </a:cubicBezTo>
                  <a:cubicBezTo>
                    <a:pt x="685" y="228"/>
                    <a:pt x="685" y="228"/>
                    <a:pt x="685" y="228"/>
                  </a:cubicBezTo>
                  <a:cubicBezTo>
                    <a:pt x="670" y="234"/>
                    <a:pt x="670" y="234"/>
                    <a:pt x="670" y="234"/>
                  </a:cubicBezTo>
                  <a:cubicBezTo>
                    <a:pt x="659" y="240"/>
                    <a:pt x="659" y="240"/>
                    <a:pt x="659" y="240"/>
                  </a:cubicBezTo>
                  <a:cubicBezTo>
                    <a:pt x="638" y="246"/>
                    <a:pt x="638" y="246"/>
                    <a:pt x="638" y="246"/>
                  </a:cubicBezTo>
                  <a:cubicBezTo>
                    <a:pt x="627" y="256"/>
                    <a:pt x="627" y="256"/>
                    <a:pt x="627" y="256"/>
                  </a:cubicBezTo>
                  <a:cubicBezTo>
                    <a:pt x="610" y="261"/>
                    <a:pt x="625" y="261"/>
                    <a:pt x="609" y="276"/>
                  </a:cubicBezTo>
                  <a:cubicBezTo>
                    <a:pt x="598" y="287"/>
                    <a:pt x="580" y="290"/>
                    <a:pt x="564" y="295"/>
                  </a:cubicBezTo>
                  <a:cubicBezTo>
                    <a:pt x="551" y="288"/>
                    <a:pt x="551" y="288"/>
                    <a:pt x="551" y="288"/>
                  </a:cubicBezTo>
                  <a:cubicBezTo>
                    <a:pt x="551" y="288"/>
                    <a:pt x="545" y="290"/>
                    <a:pt x="542" y="290"/>
                  </a:cubicBezTo>
                  <a:cubicBezTo>
                    <a:pt x="539" y="291"/>
                    <a:pt x="529" y="302"/>
                    <a:pt x="529" y="302"/>
                  </a:cubicBezTo>
                  <a:cubicBezTo>
                    <a:pt x="516" y="314"/>
                    <a:pt x="516" y="314"/>
                    <a:pt x="516" y="314"/>
                  </a:cubicBezTo>
                  <a:cubicBezTo>
                    <a:pt x="511" y="317"/>
                    <a:pt x="505" y="320"/>
                    <a:pt x="498" y="320"/>
                  </a:cubicBezTo>
                  <a:cubicBezTo>
                    <a:pt x="489" y="314"/>
                    <a:pt x="489" y="314"/>
                    <a:pt x="489" y="314"/>
                  </a:cubicBezTo>
                  <a:cubicBezTo>
                    <a:pt x="480" y="314"/>
                    <a:pt x="476" y="319"/>
                    <a:pt x="481" y="326"/>
                  </a:cubicBezTo>
                  <a:cubicBezTo>
                    <a:pt x="483" y="329"/>
                    <a:pt x="481" y="331"/>
                    <a:pt x="482" y="334"/>
                  </a:cubicBezTo>
                  <a:cubicBezTo>
                    <a:pt x="482" y="339"/>
                    <a:pt x="491" y="341"/>
                    <a:pt x="490" y="345"/>
                  </a:cubicBezTo>
                  <a:cubicBezTo>
                    <a:pt x="489" y="347"/>
                    <a:pt x="484" y="347"/>
                    <a:pt x="480" y="350"/>
                  </a:cubicBezTo>
                  <a:cubicBezTo>
                    <a:pt x="477" y="352"/>
                    <a:pt x="483" y="363"/>
                    <a:pt x="481" y="363"/>
                  </a:cubicBezTo>
                  <a:cubicBezTo>
                    <a:pt x="481" y="363"/>
                    <a:pt x="476" y="375"/>
                    <a:pt x="472" y="373"/>
                  </a:cubicBezTo>
                  <a:cubicBezTo>
                    <a:pt x="470" y="371"/>
                    <a:pt x="467" y="368"/>
                    <a:pt x="465" y="364"/>
                  </a:cubicBezTo>
                  <a:cubicBezTo>
                    <a:pt x="463" y="361"/>
                    <a:pt x="456" y="358"/>
                    <a:pt x="455" y="354"/>
                  </a:cubicBezTo>
                  <a:cubicBezTo>
                    <a:pt x="452" y="350"/>
                    <a:pt x="465" y="334"/>
                    <a:pt x="464" y="333"/>
                  </a:cubicBezTo>
                  <a:cubicBezTo>
                    <a:pt x="465" y="330"/>
                    <a:pt x="465" y="330"/>
                    <a:pt x="463" y="324"/>
                  </a:cubicBezTo>
                  <a:cubicBezTo>
                    <a:pt x="463" y="321"/>
                    <a:pt x="454" y="320"/>
                    <a:pt x="452" y="317"/>
                  </a:cubicBezTo>
                  <a:cubicBezTo>
                    <a:pt x="446" y="328"/>
                    <a:pt x="446" y="328"/>
                    <a:pt x="446" y="328"/>
                  </a:cubicBezTo>
                  <a:cubicBezTo>
                    <a:pt x="438" y="333"/>
                    <a:pt x="438" y="333"/>
                    <a:pt x="438" y="333"/>
                  </a:cubicBezTo>
                  <a:cubicBezTo>
                    <a:pt x="430" y="334"/>
                    <a:pt x="443" y="343"/>
                    <a:pt x="437" y="342"/>
                  </a:cubicBezTo>
                  <a:cubicBezTo>
                    <a:pt x="436" y="341"/>
                    <a:pt x="429" y="347"/>
                    <a:pt x="423" y="344"/>
                  </a:cubicBezTo>
                  <a:cubicBezTo>
                    <a:pt x="416" y="340"/>
                    <a:pt x="407" y="339"/>
                    <a:pt x="404" y="339"/>
                  </a:cubicBezTo>
                  <a:cubicBezTo>
                    <a:pt x="395" y="343"/>
                    <a:pt x="395" y="343"/>
                    <a:pt x="395" y="343"/>
                  </a:cubicBezTo>
                  <a:cubicBezTo>
                    <a:pt x="392" y="348"/>
                    <a:pt x="391" y="354"/>
                    <a:pt x="389" y="357"/>
                  </a:cubicBezTo>
                  <a:cubicBezTo>
                    <a:pt x="381" y="368"/>
                    <a:pt x="381" y="368"/>
                    <a:pt x="381" y="368"/>
                  </a:cubicBezTo>
                  <a:cubicBezTo>
                    <a:pt x="370" y="372"/>
                    <a:pt x="379" y="375"/>
                    <a:pt x="374" y="377"/>
                  </a:cubicBezTo>
                  <a:cubicBezTo>
                    <a:pt x="372" y="378"/>
                    <a:pt x="369" y="385"/>
                    <a:pt x="362" y="387"/>
                  </a:cubicBezTo>
                  <a:cubicBezTo>
                    <a:pt x="358" y="388"/>
                    <a:pt x="352" y="393"/>
                    <a:pt x="347" y="393"/>
                  </a:cubicBezTo>
                  <a:cubicBezTo>
                    <a:pt x="345" y="393"/>
                    <a:pt x="334" y="401"/>
                    <a:pt x="333" y="403"/>
                  </a:cubicBezTo>
                  <a:cubicBezTo>
                    <a:pt x="325" y="401"/>
                    <a:pt x="303" y="395"/>
                    <a:pt x="301" y="387"/>
                  </a:cubicBezTo>
                  <a:cubicBezTo>
                    <a:pt x="299" y="380"/>
                    <a:pt x="292" y="390"/>
                    <a:pt x="286" y="383"/>
                  </a:cubicBezTo>
                  <a:cubicBezTo>
                    <a:pt x="271" y="378"/>
                    <a:pt x="271" y="378"/>
                    <a:pt x="271" y="378"/>
                  </a:cubicBezTo>
                  <a:cubicBezTo>
                    <a:pt x="261" y="378"/>
                    <a:pt x="261" y="378"/>
                    <a:pt x="261" y="378"/>
                  </a:cubicBezTo>
                  <a:cubicBezTo>
                    <a:pt x="257" y="378"/>
                    <a:pt x="239" y="380"/>
                    <a:pt x="235" y="382"/>
                  </a:cubicBezTo>
                  <a:cubicBezTo>
                    <a:pt x="238" y="393"/>
                    <a:pt x="237" y="385"/>
                    <a:pt x="237" y="398"/>
                  </a:cubicBezTo>
                  <a:cubicBezTo>
                    <a:pt x="231" y="399"/>
                    <a:pt x="238" y="412"/>
                    <a:pt x="233" y="416"/>
                  </a:cubicBezTo>
                  <a:cubicBezTo>
                    <a:pt x="216" y="420"/>
                    <a:pt x="216" y="420"/>
                    <a:pt x="216" y="420"/>
                  </a:cubicBezTo>
                  <a:cubicBezTo>
                    <a:pt x="206" y="426"/>
                    <a:pt x="206" y="426"/>
                    <a:pt x="206" y="426"/>
                  </a:cubicBezTo>
                  <a:cubicBezTo>
                    <a:pt x="188" y="426"/>
                    <a:pt x="188" y="426"/>
                    <a:pt x="188" y="426"/>
                  </a:cubicBezTo>
                  <a:cubicBezTo>
                    <a:pt x="188" y="427"/>
                    <a:pt x="179" y="421"/>
                    <a:pt x="178" y="417"/>
                  </a:cubicBezTo>
                  <a:cubicBezTo>
                    <a:pt x="173" y="404"/>
                    <a:pt x="176" y="406"/>
                    <a:pt x="172" y="404"/>
                  </a:cubicBezTo>
                  <a:cubicBezTo>
                    <a:pt x="165" y="402"/>
                    <a:pt x="165" y="405"/>
                    <a:pt x="163" y="404"/>
                  </a:cubicBezTo>
                  <a:cubicBezTo>
                    <a:pt x="163" y="403"/>
                    <a:pt x="159" y="404"/>
                    <a:pt x="153" y="409"/>
                  </a:cubicBezTo>
                  <a:cubicBezTo>
                    <a:pt x="151" y="412"/>
                    <a:pt x="147" y="420"/>
                    <a:pt x="145" y="421"/>
                  </a:cubicBezTo>
                  <a:cubicBezTo>
                    <a:pt x="143" y="423"/>
                    <a:pt x="143" y="416"/>
                    <a:pt x="141" y="417"/>
                  </a:cubicBezTo>
                  <a:cubicBezTo>
                    <a:pt x="137" y="419"/>
                    <a:pt x="138" y="413"/>
                    <a:pt x="130" y="418"/>
                  </a:cubicBezTo>
                  <a:cubicBezTo>
                    <a:pt x="127" y="420"/>
                    <a:pt x="117" y="417"/>
                    <a:pt x="129" y="413"/>
                  </a:cubicBezTo>
                  <a:cubicBezTo>
                    <a:pt x="131" y="413"/>
                    <a:pt x="147" y="401"/>
                    <a:pt x="147" y="400"/>
                  </a:cubicBezTo>
                  <a:cubicBezTo>
                    <a:pt x="148" y="398"/>
                    <a:pt x="137" y="393"/>
                    <a:pt x="136" y="393"/>
                  </a:cubicBezTo>
                  <a:cubicBezTo>
                    <a:pt x="135" y="393"/>
                    <a:pt x="130" y="401"/>
                    <a:pt x="125" y="403"/>
                  </a:cubicBezTo>
                  <a:cubicBezTo>
                    <a:pt x="117" y="405"/>
                    <a:pt x="117" y="406"/>
                    <a:pt x="113" y="407"/>
                  </a:cubicBezTo>
                  <a:cubicBezTo>
                    <a:pt x="110" y="408"/>
                    <a:pt x="109" y="404"/>
                    <a:pt x="107" y="405"/>
                  </a:cubicBezTo>
                  <a:cubicBezTo>
                    <a:pt x="104" y="406"/>
                    <a:pt x="104" y="408"/>
                    <a:pt x="102" y="408"/>
                  </a:cubicBezTo>
                  <a:cubicBezTo>
                    <a:pt x="97" y="408"/>
                    <a:pt x="100" y="401"/>
                    <a:pt x="100" y="401"/>
                  </a:cubicBezTo>
                  <a:cubicBezTo>
                    <a:pt x="104" y="399"/>
                    <a:pt x="103" y="401"/>
                    <a:pt x="109" y="399"/>
                  </a:cubicBezTo>
                  <a:cubicBezTo>
                    <a:pt x="111" y="398"/>
                    <a:pt x="117" y="396"/>
                    <a:pt x="117" y="393"/>
                  </a:cubicBezTo>
                  <a:cubicBezTo>
                    <a:pt x="114" y="382"/>
                    <a:pt x="109" y="392"/>
                    <a:pt x="107" y="388"/>
                  </a:cubicBezTo>
                  <a:cubicBezTo>
                    <a:pt x="105" y="384"/>
                    <a:pt x="102" y="386"/>
                    <a:pt x="101" y="384"/>
                  </a:cubicBezTo>
                  <a:cubicBezTo>
                    <a:pt x="99" y="379"/>
                    <a:pt x="99" y="398"/>
                    <a:pt x="95" y="384"/>
                  </a:cubicBezTo>
                  <a:cubicBezTo>
                    <a:pt x="93" y="377"/>
                    <a:pt x="98" y="377"/>
                    <a:pt x="87" y="374"/>
                  </a:cubicBezTo>
                  <a:cubicBezTo>
                    <a:pt x="87" y="374"/>
                    <a:pt x="85" y="373"/>
                    <a:pt x="84" y="373"/>
                  </a:cubicBezTo>
                  <a:cubicBezTo>
                    <a:pt x="84" y="372"/>
                    <a:pt x="85" y="371"/>
                    <a:pt x="85" y="371"/>
                  </a:cubicBezTo>
                  <a:cubicBezTo>
                    <a:pt x="85" y="371"/>
                    <a:pt x="82" y="368"/>
                    <a:pt x="81" y="368"/>
                  </a:cubicBezTo>
                  <a:cubicBezTo>
                    <a:pt x="81" y="368"/>
                    <a:pt x="78" y="370"/>
                    <a:pt x="78" y="370"/>
                  </a:cubicBezTo>
                  <a:cubicBezTo>
                    <a:pt x="78" y="370"/>
                    <a:pt x="77" y="370"/>
                    <a:pt x="76" y="370"/>
                  </a:cubicBezTo>
                  <a:cubicBezTo>
                    <a:pt x="76" y="369"/>
                    <a:pt x="79" y="369"/>
                    <a:pt x="83" y="367"/>
                  </a:cubicBezTo>
                  <a:cubicBezTo>
                    <a:pt x="85" y="367"/>
                    <a:pt x="86" y="370"/>
                    <a:pt x="88" y="370"/>
                  </a:cubicBezTo>
                  <a:cubicBezTo>
                    <a:pt x="90" y="371"/>
                    <a:pt x="94" y="370"/>
                    <a:pt x="94" y="369"/>
                  </a:cubicBezTo>
                  <a:cubicBezTo>
                    <a:pt x="95" y="368"/>
                    <a:pt x="90" y="365"/>
                    <a:pt x="91" y="360"/>
                  </a:cubicBezTo>
                  <a:cubicBezTo>
                    <a:pt x="91" y="358"/>
                    <a:pt x="93" y="358"/>
                    <a:pt x="91" y="357"/>
                  </a:cubicBezTo>
                  <a:cubicBezTo>
                    <a:pt x="89" y="356"/>
                    <a:pt x="89" y="355"/>
                    <a:pt x="89" y="355"/>
                  </a:cubicBezTo>
                  <a:cubicBezTo>
                    <a:pt x="76" y="354"/>
                    <a:pt x="76" y="354"/>
                    <a:pt x="76" y="354"/>
                  </a:cubicBezTo>
                  <a:cubicBezTo>
                    <a:pt x="76" y="354"/>
                    <a:pt x="76" y="354"/>
                    <a:pt x="74" y="353"/>
                  </a:cubicBezTo>
                  <a:cubicBezTo>
                    <a:pt x="72" y="352"/>
                    <a:pt x="70" y="351"/>
                    <a:pt x="70" y="351"/>
                  </a:cubicBezTo>
                  <a:cubicBezTo>
                    <a:pt x="66" y="348"/>
                    <a:pt x="66" y="348"/>
                    <a:pt x="66" y="348"/>
                  </a:cubicBezTo>
                  <a:cubicBezTo>
                    <a:pt x="66" y="348"/>
                    <a:pt x="62" y="349"/>
                    <a:pt x="61" y="349"/>
                  </a:cubicBezTo>
                  <a:cubicBezTo>
                    <a:pt x="61" y="349"/>
                    <a:pt x="62" y="353"/>
                    <a:pt x="62" y="353"/>
                  </a:cubicBezTo>
                  <a:cubicBezTo>
                    <a:pt x="61" y="354"/>
                    <a:pt x="61" y="358"/>
                    <a:pt x="57" y="355"/>
                  </a:cubicBezTo>
                  <a:cubicBezTo>
                    <a:pt x="56" y="354"/>
                    <a:pt x="53" y="351"/>
                    <a:pt x="52" y="351"/>
                  </a:cubicBezTo>
                  <a:cubicBezTo>
                    <a:pt x="51" y="352"/>
                    <a:pt x="47" y="351"/>
                    <a:pt x="47" y="350"/>
                  </a:cubicBezTo>
                  <a:cubicBezTo>
                    <a:pt x="46" y="349"/>
                    <a:pt x="43" y="348"/>
                    <a:pt x="43" y="348"/>
                  </a:cubicBezTo>
                  <a:cubicBezTo>
                    <a:pt x="43" y="348"/>
                    <a:pt x="46" y="344"/>
                    <a:pt x="45" y="343"/>
                  </a:cubicBezTo>
                  <a:cubicBezTo>
                    <a:pt x="44" y="343"/>
                    <a:pt x="50" y="345"/>
                    <a:pt x="50" y="345"/>
                  </a:cubicBezTo>
                  <a:cubicBezTo>
                    <a:pt x="50" y="345"/>
                    <a:pt x="50" y="340"/>
                    <a:pt x="51" y="340"/>
                  </a:cubicBezTo>
                  <a:cubicBezTo>
                    <a:pt x="52" y="339"/>
                    <a:pt x="49" y="339"/>
                    <a:pt x="48" y="338"/>
                  </a:cubicBezTo>
                  <a:cubicBezTo>
                    <a:pt x="47" y="337"/>
                    <a:pt x="46" y="334"/>
                    <a:pt x="46" y="334"/>
                  </a:cubicBezTo>
                  <a:cubicBezTo>
                    <a:pt x="46" y="334"/>
                    <a:pt x="44" y="333"/>
                    <a:pt x="44" y="332"/>
                  </a:cubicBezTo>
                  <a:cubicBezTo>
                    <a:pt x="43" y="328"/>
                    <a:pt x="46" y="325"/>
                    <a:pt x="47" y="325"/>
                  </a:cubicBezTo>
                  <a:cubicBezTo>
                    <a:pt x="48" y="326"/>
                    <a:pt x="48" y="326"/>
                    <a:pt x="49" y="326"/>
                  </a:cubicBezTo>
                  <a:cubicBezTo>
                    <a:pt x="51" y="327"/>
                    <a:pt x="51" y="327"/>
                    <a:pt x="51" y="327"/>
                  </a:cubicBezTo>
                  <a:cubicBezTo>
                    <a:pt x="51" y="327"/>
                    <a:pt x="53" y="330"/>
                    <a:pt x="53" y="330"/>
                  </a:cubicBezTo>
                  <a:cubicBezTo>
                    <a:pt x="54" y="330"/>
                    <a:pt x="57" y="333"/>
                    <a:pt x="57" y="333"/>
                  </a:cubicBezTo>
                  <a:cubicBezTo>
                    <a:pt x="57" y="333"/>
                    <a:pt x="59" y="337"/>
                    <a:pt x="60" y="338"/>
                  </a:cubicBezTo>
                  <a:cubicBezTo>
                    <a:pt x="61" y="338"/>
                    <a:pt x="61" y="336"/>
                    <a:pt x="63" y="336"/>
                  </a:cubicBezTo>
                  <a:cubicBezTo>
                    <a:pt x="65" y="337"/>
                    <a:pt x="67" y="339"/>
                    <a:pt x="68" y="338"/>
                  </a:cubicBezTo>
                  <a:cubicBezTo>
                    <a:pt x="69" y="338"/>
                    <a:pt x="70" y="333"/>
                    <a:pt x="70" y="333"/>
                  </a:cubicBezTo>
                  <a:cubicBezTo>
                    <a:pt x="70" y="333"/>
                    <a:pt x="64" y="329"/>
                    <a:pt x="63" y="329"/>
                  </a:cubicBezTo>
                  <a:cubicBezTo>
                    <a:pt x="63" y="328"/>
                    <a:pt x="61" y="327"/>
                    <a:pt x="61" y="326"/>
                  </a:cubicBezTo>
                  <a:cubicBezTo>
                    <a:pt x="60" y="326"/>
                    <a:pt x="58" y="325"/>
                    <a:pt x="58" y="325"/>
                  </a:cubicBezTo>
                  <a:cubicBezTo>
                    <a:pt x="58" y="325"/>
                    <a:pt x="57" y="322"/>
                    <a:pt x="57" y="322"/>
                  </a:cubicBezTo>
                  <a:cubicBezTo>
                    <a:pt x="56" y="321"/>
                    <a:pt x="57" y="319"/>
                    <a:pt x="57" y="319"/>
                  </a:cubicBezTo>
                  <a:cubicBezTo>
                    <a:pt x="58" y="318"/>
                    <a:pt x="60" y="317"/>
                    <a:pt x="61" y="317"/>
                  </a:cubicBezTo>
                  <a:cubicBezTo>
                    <a:pt x="62" y="317"/>
                    <a:pt x="65" y="316"/>
                    <a:pt x="65" y="316"/>
                  </a:cubicBezTo>
                  <a:cubicBezTo>
                    <a:pt x="66" y="311"/>
                    <a:pt x="66" y="311"/>
                    <a:pt x="66" y="311"/>
                  </a:cubicBezTo>
                  <a:cubicBezTo>
                    <a:pt x="66" y="311"/>
                    <a:pt x="68" y="307"/>
                    <a:pt x="68" y="307"/>
                  </a:cubicBezTo>
                  <a:cubicBezTo>
                    <a:pt x="67" y="307"/>
                    <a:pt x="60" y="310"/>
                    <a:pt x="60" y="309"/>
                  </a:cubicBezTo>
                  <a:cubicBezTo>
                    <a:pt x="59" y="309"/>
                    <a:pt x="57" y="309"/>
                    <a:pt x="57" y="308"/>
                  </a:cubicBezTo>
                  <a:cubicBezTo>
                    <a:pt x="56" y="307"/>
                    <a:pt x="56" y="305"/>
                    <a:pt x="56" y="304"/>
                  </a:cubicBezTo>
                  <a:cubicBezTo>
                    <a:pt x="56" y="303"/>
                    <a:pt x="57" y="301"/>
                    <a:pt x="57" y="301"/>
                  </a:cubicBezTo>
                  <a:cubicBezTo>
                    <a:pt x="57" y="301"/>
                    <a:pt x="56" y="299"/>
                    <a:pt x="55" y="299"/>
                  </a:cubicBezTo>
                  <a:cubicBezTo>
                    <a:pt x="55" y="298"/>
                    <a:pt x="54" y="296"/>
                    <a:pt x="54" y="296"/>
                  </a:cubicBezTo>
                  <a:cubicBezTo>
                    <a:pt x="54" y="296"/>
                    <a:pt x="47" y="292"/>
                    <a:pt x="47" y="292"/>
                  </a:cubicBezTo>
                  <a:cubicBezTo>
                    <a:pt x="47" y="291"/>
                    <a:pt x="47" y="288"/>
                    <a:pt x="48" y="288"/>
                  </a:cubicBezTo>
                  <a:cubicBezTo>
                    <a:pt x="48" y="287"/>
                    <a:pt x="47" y="285"/>
                    <a:pt x="49" y="283"/>
                  </a:cubicBezTo>
                  <a:cubicBezTo>
                    <a:pt x="52" y="281"/>
                    <a:pt x="54" y="275"/>
                    <a:pt x="54" y="275"/>
                  </a:cubicBezTo>
                  <a:cubicBezTo>
                    <a:pt x="54" y="275"/>
                    <a:pt x="47" y="274"/>
                    <a:pt x="47" y="274"/>
                  </a:cubicBezTo>
                  <a:cubicBezTo>
                    <a:pt x="46" y="274"/>
                    <a:pt x="43" y="278"/>
                    <a:pt x="43" y="278"/>
                  </a:cubicBezTo>
                  <a:cubicBezTo>
                    <a:pt x="43" y="278"/>
                    <a:pt x="39" y="279"/>
                    <a:pt x="39" y="280"/>
                  </a:cubicBezTo>
                  <a:cubicBezTo>
                    <a:pt x="38" y="280"/>
                    <a:pt x="33" y="281"/>
                    <a:pt x="33" y="282"/>
                  </a:cubicBezTo>
                  <a:cubicBezTo>
                    <a:pt x="32" y="282"/>
                    <a:pt x="30" y="284"/>
                    <a:pt x="29" y="284"/>
                  </a:cubicBezTo>
                  <a:cubicBezTo>
                    <a:pt x="28" y="285"/>
                    <a:pt x="24" y="287"/>
                    <a:pt x="24" y="287"/>
                  </a:cubicBezTo>
                  <a:cubicBezTo>
                    <a:pt x="24" y="287"/>
                    <a:pt x="20" y="287"/>
                    <a:pt x="20" y="287"/>
                  </a:cubicBezTo>
                  <a:cubicBezTo>
                    <a:pt x="20" y="286"/>
                    <a:pt x="20" y="279"/>
                    <a:pt x="20" y="279"/>
                  </a:cubicBezTo>
                  <a:cubicBezTo>
                    <a:pt x="20" y="279"/>
                    <a:pt x="22" y="278"/>
                    <a:pt x="22" y="277"/>
                  </a:cubicBezTo>
                  <a:cubicBezTo>
                    <a:pt x="22" y="277"/>
                    <a:pt x="21" y="273"/>
                    <a:pt x="20" y="272"/>
                  </a:cubicBezTo>
                  <a:cubicBezTo>
                    <a:pt x="20" y="272"/>
                    <a:pt x="20" y="267"/>
                    <a:pt x="20" y="266"/>
                  </a:cubicBezTo>
                  <a:cubicBezTo>
                    <a:pt x="20" y="264"/>
                    <a:pt x="19" y="261"/>
                    <a:pt x="19" y="261"/>
                  </a:cubicBezTo>
                  <a:cubicBezTo>
                    <a:pt x="18" y="256"/>
                    <a:pt x="18" y="256"/>
                    <a:pt x="18" y="256"/>
                  </a:cubicBezTo>
                  <a:cubicBezTo>
                    <a:pt x="19" y="252"/>
                    <a:pt x="19" y="252"/>
                    <a:pt x="19" y="252"/>
                  </a:cubicBezTo>
                  <a:cubicBezTo>
                    <a:pt x="20" y="250"/>
                    <a:pt x="20" y="250"/>
                    <a:pt x="20" y="250"/>
                  </a:cubicBezTo>
                  <a:cubicBezTo>
                    <a:pt x="20" y="250"/>
                    <a:pt x="22" y="246"/>
                    <a:pt x="22" y="246"/>
                  </a:cubicBezTo>
                  <a:cubicBezTo>
                    <a:pt x="22" y="245"/>
                    <a:pt x="24" y="241"/>
                    <a:pt x="24" y="241"/>
                  </a:cubicBezTo>
                  <a:cubicBezTo>
                    <a:pt x="25" y="240"/>
                    <a:pt x="31" y="234"/>
                    <a:pt x="31" y="234"/>
                  </a:cubicBezTo>
                  <a:cubicBezTo>
                    <a:pt x="34" y="230"/>
                    <a:pt x="34" y="230"/>
                    <a:pt x="34" y="230"/>
                  </a:cubicBezTo>
                  <a:cubicBezTo>
                    <a:pt x="34" y="230"/>
                    <a:pt x="38" y="230"/>
                    <a:pt x="39" y="230"/>
                  </a:cubicBezTo>
                  <a:cubicBezTo>
                    <a:pt x="39" y="230"/>
                    <a:pt x="43" y="227"/>
                    <a:pt x="43" y="227"/>
                  </a:cubicBezTo>
                  <a:cubicBezTo>
                    <a:pt x="44" y="225"/>
                    <a:pt x="44" y="225"/>
                    <a:pt x="44" y="225"/>
                  </a:cubicBezTo>
                  <a:cubicBezTo>
                    <a:pt x="47" y="225"/>
                    <a:pt x="47" y="225"/>
                    <a:pt x="47" y="225"/>
                  </a:cubicBezTo>
                  <a:cubicBezTo>
                    <a:pt x="47" y="225"/>
                    <a:pt x="49" y="223"/>
                    <a:pt x="50" y="223"/>
                  </a:cubicBezTo>
                  <a:cubicBezTo>
                    <a:pt x="50" y="223"/>
                    <a:pt x="52" y="223"/>
                    <a:pt x="54" y="223"/>
                  </a:cubicBezTo>
                  <a:cubicBezTo>
                    <a:pt x="56" y="223"/>
                    <a:pt x="57" y="222"/>
                    <a:pt x="58" y="222"/>
                  </a:cubicBezTo>
                  <a:cubicBezTo>
                    <a:pt x="58" y="223"/>
                    <a:pt x="62" y="227"/>
                    <a:pt x="62" y="227"/>
                  </a:cubicBezTo>
                  <a:cubicBezTo>
                    <a:pt x="74" y="225"/>
                    <a:pt x="74" y="225"/>
                    <a:pt x="74" y="225"/>
                  </a:cubicBezTo>
                  <a:cubicBezTo>
                    <a:pt x="79" y="223"/>
                    <a:pt x="79" y="223"/>
                    <a:pt x="79" y="223"/>
                  </a:cubicBezTo>
                  <a:cubicBezTo>
                    <a:pt x="79" y="223"/>
                    <a:pt x="79" y="220"/>
                    <a:pt x="79" y="220"/>
                  </a:cubicBezTo>
                  <a:cubicBezTo>
                    <a:pt x="78" y="219"/>
                    <a:pt x="73" y="218"/>
                    <a:pt x="73" y="218"/>
                  </a:cubicBezTo>
                  <a:cubicBezTo>
                    <a:pt x="73" y="218"/>
                    <a:pt x="72" y="218"/>
                    <a:pt x="73" y="218"/>
                  </a:cubicBezTo>
                  <a:cubicBezTo>
                    <a:pt x="73" y="217"/>
                    <a:pt x="75" y="213"/>
                    <a:pt x="75" y="213"/>
                  </a:cubicBezTo>
                  <a:cubicBezTo>
                    <a:pt x="76" y="213"/>
                    <a:pt x="77" y="213"/>
                    <a:pt x="79" y="213"/>
                  </a:cubicBezTo>
                  <a:cubicBezTo>
                    <a:pt x="81" y="213"/>
                    <a:pt x="85" y="213"/>
                    <a:pt x="85" y="213"/>
                  </a:cubicBezTo>
                  <a:cubicBezTo>
                    <a:pt x="85" y="213"/>
                    <a:pt x="87" y="215"/>
                    <a:pt x="85" y="216"/>
                  </a:cubicBezTo>
                  <a:cubicBezTo>
                    <a:pt x="84" y="217"/>
                    <a:pt x="83" y="217"/>
                    <a:pt x="83" y="218"/>
                  </a:cubicBezTo>
                  <a:cubicBezTo>
                    <a:pt x="83" y="218"/>
                    <a:pt x="83" y="220"/>
                    <a:pt x="84" y="220"/>
                  </a:cubicBezTo>
                  <a:cubicBezTo>
                    <a:pt x="84" y="220"/>
                    <a:pt x="89" y="219"/>
                    <a:pt x="89" y="219"/>
                  </a:cubicBezTo>
                  <a:cubicBezTo>
                    <a:pt x="89" y="219"/>
                    <a:pt x="90" y="217"/>
                    <a:pt x="92" y="217"/>
                  </a:cubicBezTo>
                  <a:cubicBezTo>
                    <a:pt x="93" y="216"/>
                    <a:pt x="96" y="215"/>
                    <a:pt x="96" y="215"/>
                  </a:cubicBezTo>
                  <a:cubicBezTo>
                    <a:pt x="106" y="214"/>
                    <a:pt x="106" y="214"/>
                    <a:pt x="106" y="214"/>
                  </a:cubicBezTo>
                  <a:cubicBezTo>
                    <a:pt x="113" y="212"/>
                    <a:pt x="113" y="212"/>
                    <a:pt x="113" y="212"/>
                  </a:cubicBezTo>
                  <a:cubicBezTo>
                    <a:pt x="113" y="212"/>
                    <a:pt x="121" y="207"/>
                    <a:pt x="123" y="207"/>
                  </a:cubicBezTo>
                  <a:cubicBezTo>
                    <a:pt x="126" y="208"/>
                    <a:pt x="128" y="208"/>
                    <a:pt x="129" y="207"/>
                  </a:cubicBezTo>
                  <a:cubicBezTo>
                    <a:pt x="130" y="206"/>
                    <a:pt x="132" y="203"/>
                    <a:pt x="132" y="203"/>
                  </a:cubicBezTo>
                  <a:cubicBezTo>
                    <a:pt x="130" y="202"/>
                    <a:pt x="130" y="202"/>
                    <a:pt x="130" y="202"/>
                  </a:cubicBezTo>
                  <a:cubicBezTo>
                    <a:pt x="125" y="202"/>
                    <a:pt x="125" y="202"/>
                    <a:pt x="125" y="202"/>
                  </a:cubicBezTo>
                  <a:cubicBezTo>
                    <a:pt x="125" y="202"/>
                    <a:pt x="120" y="203"/>
                    <a:pt x="120" y="203"/>
                  </a:cubicBezTo>
                  <a:cubicBezTo>
                    <a:pt x="119" y="202"/>
                    <a:pt x="116" y="202"/>
                    <a:pt x="117" y="201"/>
                  </a:cubicBezTo>
                  <a:cubicBezTo>
                    <a:pt x="118" y="199"/>
                    <a:pt x="118" y="199"/>
                    <a:pt x="120" y="197"/>
                  </a:cubicBezTo>
                  <a:cubicBezTo>
                    <a:pt x="121" y="196"/>
                    <a:pt x="122" y="195"/>
                    <a:pt x="123" y="194"/>
                  </a:cubicBezTo>
                  <a:cubicBezTo>
                    <a:pt x="125" y="194"/>
                    <a:pt x="125" y="193"/>
                    <a:pt x="127" y="192"/>
                  </a:cubicBezTo>
                  <a:cubicBezTo>
                    <a:pt x="129" y="191"/>
                    <a:pt x="129" y="191"/>
                    <a:pt x="133" y="189"/>
                  </a:cubicBezTo>
                  <a:cubicBezTo>
                    <a:pt x="137" y="188"/>
                    <a:pt x="145" y="182"/>
                    <a:pt x="146" y="182"/>
                  </a:cubicBezTo>
                  <a:cubicBezTo>
                    <a:pt x="147" y="182"/>
                    <a:pt x="148" y="183"/>
                    <a:pt x="152" y="181"/>
                  </a:cubicBezTo>
                  <a:cubicBezTo>
                    <a:pt x="157" y="180"/>
                    <a:pt x="160" y="177"/>
                    <a:pt x="159" y="177"/>
                  </a:cubicBezTo>
                  <a:cubicBezTo>
                    <a:pt x="158" y="177"/>
                    <a:pt x="156" y="176"/>
                    <a:pt x="154" y="177"/>
                  </a:cubicBezTo>
                  <a:cubicBezTo>
                    <a:pt x="151" y="178"/>
                    <a:pt x="153" y="176"/>
                    <a:pt x="149" y="178"/>
                  </a:cubicBezTo>
                  <a:cubicBezTo>
                    <a:pt x="144" y="181"/>
                    <a:pt x="137" y="183"/>
                    <a:pt x="135" y="183"/>
                  </a:cubicBezTo>
                  <a:cubicBezTo>
                    <a:pt x="133" y="182"/>
                    <a:pt x="131" y="181"/>
                    <a:pt x="129" y="179"/>
                  </a:cubicBezTo>
                  <a:cubicBezTo>
                    <a:pt x="126" y="177"/>
                    <a:pt x="120" y="177"/>
                    <a:pt x="120" y="176"/>
                  </a:cubicBezTo>
                  <a:cubicBezTo>
                    <a:pt x="119" y="176"/>
                    <a:pt x="111" y="179"/>
                    <a:pt x="111" y="179"/>
                  </a:cubicBezTo>
                  <a:cubicBezTo>
                    <a:pt x="111" y="179"/>
                    <a:pt x="100" y="180"/>
                    <a:pt x="97" y="180"/>
                  </a:cubicBezTo>
                  <a:cubicBezTo>
                    <a:pt x="95" y="180"/>
                    <a:pt x="89" y="179"/>
                    <a:pt x="88" y="179"/>
                  </a:cubicBezTo>
                  <a:cubicBezTo>
                    <a:pt x="88" y="179"/>
                    <a:pt x="82" y="181"/>
                    <a:pt x="82" y="181"/>
                  </a:cubicBezTo>
                  <a:cubicBezTo>
                    <a:pt x="81" y="181"/>
                    <a:pt x="77" y="187"/>
                    <a:pt x="75" y="188"/>
                  </a:cubicBezTo>
                  <a:cubicBezTo>
                    <a:pt x="73" y="189"/>
                    <a:pt x="68" y="188"/>
                    <a:pt x="68" y="188"/>
                  </a:cubicBezTo>
                  <a:cubicBezTo>
                    <a:pt x="68" y="188"/>
                    <a:pt x="66" y="190"/>
                    <a:pt x="64" y="191"/>
                  </a:cubicBezTo>
                  <a:cubicBezTo>
                    <a:pt x="62" y="192"/>
                    <a:pt x="59" y="194"/>
                    <a:pt x="57" y="195"/>
                  </a:cubicBezTo>
                  <a:cubicBezTo>
                    <a:pt x="55" y="196"/>
                    <a:pt x="54" y="204"/>
                    <a:pt x="54" y="205"/>
                  </a:cubicBezTo>
                  <a:cubicBezTo>
                    <a:pt x="53" y="207"/>
                    <a:pt x="48" y="214"/>
                    <a:pt x="48" y="214"/>
                  </a:cubicBezTo>
                  <a:cubicBezTo>
                    <a:pt x="43" y="219"/>
                    <a:pt x="43" y="219"/>
                    <a:pt x="43" y="219"/>
                  </a:cubicBezTo>
                  <a:cubicBezTo>
                    <a:pt x="43" y="219"/>
                    <a:pt x="39" y="223"/>
                    <a:pt x="38" y="223"/>
                  </a:cubicBezTo>
                  <a:cubicBezTo>
                    <a:pt x="37" y="224"/>
                    <a:pt x="31" y="230"/>
                    <a:pt x="31" y="230"/>
                  </a:cubicBezTo>
                  <a:cubicBezTo>
                    <a:pt x="31" y="230"/>
                    <a:pt x="29" y="229"/>
                    <a:pt x="29" y="229"/>
                  </a:cubicBezTo>
                  <a:cubicBezTo>
                    <a:pt x="29" y="229"/>
                    <a:pt x="25" y="235"/>
                    <a:pt x="25" y="235"/>
                  </a:cubicBezTo>
                  <a:cubicBezTo>
                    <a:pt x="25" y="235"/>
                    <a:pt x="23" y="240"/>
                    <a:pt x="22" y="241"/>
                  </a:cubicBezTo>
                  <a:cubicBezTo>
                    <a:pt x="22" y="242"/>
                    <a:pt x="18" y="248"/>
                    <a:pt x="18" y="248"/>
                  </a:cubicBezTo>
                  <a:cubicBezTo>
                    <a:pt x="17" y="250"/>
                    <a:pt x="17" y="250"/>
                    <a:pt x="17" y="250"/>
                  </a:cubicBezTo>
                  <a:cubicBezTo>
                    <a:pt x="16" y="254"/>
                    <a:pt x="16" y="254"/>
                    <a:pt x="16" y="254"/>
                  </a:cubicBezTo>
                  <a:cubicBezTo>
                    <a:pt x="16" y="254"/>
                    <a:pt x="14" y="256"/>
                    <a:pt x="14" y="255"/>
                  </a:cubicBezTo>
                  <a:cubicBezTo>
                    <a:pt x="14" y="254"/>
                    <a:pt x="14" y="250"/>
                    <a:pt x="15" y="249"/>
                  </a:cubicBezTo>
                  <a:cubicBezTo>
                    <a:pt x="16" y="248"/>
                    <a:pt x="16" y="246"/>
                    <a:pt x="16" y="246"/>
                  </a:cubicBezTo>
                  <a:cubicBezTo>
                    <a:pt x="15" y="241"/>
                    <a:pt x="15" y="241"/>
                    <a:pt x="15" y="241"/>
                  </a:cubicBezTo>
                  <a:cubicBezTo>
                    <a:pt x="15" y="241"/>
                    <a:pt x="14" y="243"/>
                    <a:pt x="15" y="240"/>
                  </a:cubicBezTo>
                  <a:cubicBezTo>
                    <a:pt x="16" y="237"/>
                    <a:pt x="15" y="237"/>
                    <a:pt x="16" y="236"/>
                  </a:cubicBezTo>
                  <a:cubicBezTo>
                    <a:pt x="18" y="235"/>
                    <a:pt x="17" y="235"/>
                    <a:pt x="20" y="233"/>
                  </a:cubicBezTo>
                  <a:cubicBezTo>
                    <a:pt x="22" y="231"/>
                    <a:pt x="21" y="230"/>
                    <a:pt x="22" y="230"/>
                  </a:cubicBezTo>
                  <a:cubicBezTo>
                    <a:pt x="24" y="229"/>
                    <a:pt x="24" y="229"/>
                    <a:pt x="26" y="228"/>
                  </a:cubicBezTo>
                  <a:cubicBezTo>
                    <a:pt x="29" y="226"/>
                    <a:pt x="30" y="225"/>
                    <a:pt x="31" y="224"/>
                  </a:cubicBezTo>
                  <a:cubicBezTo>
                    <a:pt x="31" y="223"/>
                    <a:pt x="36" y="221"/>
                    <a:pt x="35" y="220"/>
                  </a:cubicBezTo>
                  <a:cubicBezTo>
                    <a:pt x="35" y="219"/>
                    <a:pt x="36" y="217"/>
                    <a:pt x="33" y="217"/>
                  </a:cubicBezTo>
                  <a:cubicBezTo>
                    <a:pt x="31" y="217"/>
                    <a:pt x="27" y="219"/>
                    <a:pt x="25" y="220"/>
                  </a:cubicBezTo>
                  <a:cubicBezTo>
                    <a:pt x="22" y="221"/>
                    <a:pt x="19" y="223"/>
                    <a:pt x="19" y="223"/>
                  </a:cubicBezTo>
                  <a:cubicBezTo>
                    <a:pt x="19" y="223"/>
                    <a:pt x="12" y="225"/>
                    <a:pt x="11" y="225"/>
                  </a:cubicBezTo>
                  <a:cubicBezTo>
                    <a:pt x="10" y="224"/>
                    <a:pt x="8" y="225"/>
                    <a:pt x="7" y="225"/>
                  </a:cubicBezTo>
                  <a:cubicBezTo>
                    <a:pt x="5" y="226"/>
                    <a:pt x="1" y="224"/>
                    <a:pt x="1" y="224"/>
                  </a:cubicBezTo>
                  <a:cubicBezTo>
                    <a:pt x="0" y="217"/>
                    <a:pt x="0" y="217"/>
                    <a:pt x="0" y="217"/>
                  </a:cubicBezTo>
                  <a:cubicBezTo>
                    <a:pt x="0" y="217"/>
                    <a:pt x="0" y="217"/>
                    <a:pt x="0" y="217"/>
                  </a:cubicBezTo>
                  <a:cubicBezTo>
                    <a:pt x="1" y="217"/>
                    <a:pt x="1" y="218"/>
                    <a:pt x="1" y="218"/>
                  </a:cubicBezTo>
                  <a:cubicBezTo>
                    <a:pt x="1" y="218"/>
                    <a:pt x="1" y="218"/>
                    <a:pt x="1" y="218"/>
                  </a:cubicBezTo>
                  <a:cubicBezTo>
                    <a:pt x="2" y="219"/>
                    <a:pt x="7" y="219"/>
                    <a:pt x="7" y="219"/>
                  </a:cubicBezTo>
                  <a:cubicBezTo>
                    <a:pt x="11" y="215"/>
                    <a:pt x="11" y="215"/>
                    <a:pt x="11" y="215"/>
                  </a:cubicBezTo>
                  <a:cubicBezTo>
                    <a:pt x="16" y="208"/>
                    <a:pt x="16" y="208"/>
                    <a:pt x="16" y="208"/>
                  </a:cubicBezTo>
                  <a:cubicBezTo>
                    <a:pt x="11" y="197"/>
                    <a:pt x="11" y="197"/>
                    <a:pt x="11" y="197"/>
                  </a:cubicBezTo>
                  <a:cubicBezTo>
                    <a:pt x="11" y="197"/>
                    <a:pt x="11" y="197"/>
                    <a:pt x="11" y="197"/>
                  </a:cubicBezTo>
                  <a:cubicBezTo>
                    <a:pt x="11" y="197"/>
                    <a:pt x="11" y="197"/>
                    <a:pt x="11" y="197"/>
                  </a:cubicBezTo>
                  <a:cubicBezTo>
                    <a:pt x="11" y="197"/>
                    <a:pt x="11" y="197"/>
                    <a:pt x="11" y="197"/>
                  </a:cubicBezTo>
                  <a:cubicBezTo>
                    <a:pt x="11" y="196"/>
                    <a:pt x="12" y="192"/>
                    <a:pt x="12" y="191"/>
                  </a:cubicBezTo>
                  <a:cubicBezTo>
                    <a:pt x="12" y="190"/>
                    <a:pt x="14" y="186"/>
                    <a:pt x="14" y="186"/>
                  </a:cubicBezTo>
                  <a:cubicBezTo>
                    <a:pt x="16" y="183"/>
                    <a:pt x="16" y="183"/>
                    <a:pt x="16" y="183"/>
                  </a:cubicBezTo>
                  <a:cubicBezTo>
                    <a:pt x="16" y="183"/>
                    <a:pt x="20" y="182"/>
                    <a:pt x="21" y="182"/>
                  </a:cubicBezTo>
                  <a:cubicBezTo>
                    <a:pt x="23" y="182"/>
                    <a:pt x="18" y="176"/>
                    <a:pt x="18" y="175"/>
                  </a:cubicBezTo>
                  <a:cubicBezTo>
                    <a:pt x="18" y="174"/>
                    <a:pt x="16" y="169"/>
                    <a:pt x="16" y="169"/>
                  </a:cubicBezTo>
                  <a:cubicBezTo>
                    <a:pt x="16" y="169"/>
                    <a:pt x="11" y="166"/>
                    <a:pt x="10" y="166"/>
                  </a:cubicBezTo>
                  <a:cubicBezTo>
                    <a:pt x="9" y="166"/>
                    <a:pt x="4" y="165"/>
                    <a:pt x="2" y="164"/>
                  </a:cubicBezTo>
                  <a:cubicBezTo>
                    <a:pt x="2" y="164"/>
                    <a:pt x="2" y="164"/>
                    <a:pt x="2" y="164"/>
                  </a:cubicBezTo>
                  <a:cubicBezTo>
                    <a:pt x="2" y="164"/>
                    <a:pt x="2" y="164"/>
                    <a:pt x="2" y="164"/>
                  </a:cubicBezTo>
                  <a:cubicBezTo>
                    <a:pt x="2" y="164"/>
                    <a:pt x="1" y="163"/>
                    <a:pt x="1" y="162"/>
                  </a:cubicBezTo>
                  <a:cubicBezTo>
                    <a:pt x="1" y="162"/>
                    <a:pt x="1" y="162"/>
                    <a:pt x="1" y="162"/>
                  </a:cubicBezTo>
                  <a:cubicBezTo>
                    <a:pt x="1" y="162"/>
                    <a:pt x="1" y="162"/>
                    <a:pt x="1" y="162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2" y="159"/>
                    <a:pt x="5" y="158"/>
                    <a:pt x="5" y="158"/>
                  </a:cubicBezTo>
                  <a:cubicBezTo>
                    <a:pt x="9" y="155"/>
                    <a:pt x="9" y="155"/>
                    <a:pt x="9" y="155"/>
                  </a:cubicBezTo>
                  <a:cubicBezTo>
                    <a:pt x="8" y="151"/>
                    <a:pt x="8" y="151"/>
                    <a:pt x="8" y="151"/>
                  </a:cubicBezTo>
                  <a:cubicBezTo>
                    <a:pt x="8" y="151"/>
                    <a:pt x="12" y="148"/>
                    <a:pt x="13" y="147"/>
                  </a:cubicBezTo>
                  <a:cubicBezTo>
                    <a:pt x="15" y="146"/>
                    <a:pt x="22" y="144"/>
                    <a:pt x="22" y="144"/>
                  </a:cubicBezTo>
                  <a:cubicBezTo>
                    <a:pt x="25" y="139"/>
                    <a:pt x="25" y="139"/>
                    <a:pt x="25" y="139"/>
                  </a:cubicBezTo>
                  <a:cubicBezTo>
                    <a:pt x="30" y="138"/>
                    <a:pt x="30" y="138"/>
                    <a:pt x="30" y="138"/>
                  </a:cubicBezTo>
                  <a:cubicBezTo>
                    <a:pt x="32" y="135"/>
                    <a:pt x="32" y="135"/>
                    <a:pt x="32" y="135"/>
                  </a:cubicBezTo>
                  <a:cubicBezTo>
                    <a:pt x="37" y="136"/>
                    <a:pt x="37" y="136"/>
                    <a:pt x="37" y="136"/>
                  </a:cubicBezTo>
                  <a:cubicBezTo>
                    <a:pt x="45" y="141"/>
                    <a:pt x="45" y="141"/>
                    <a:pt x="45" y="141"/>
                  </a:cubicBezTo>
                  <a:cubicBezTo>
                    <a:pt x="45" y="141"/>
                    <a:pt x="51" y="138"/>
                    <a:pt x="52" y="137"/>
                  </a:cubicBezTo>
                  <a:cubicBezTo>
                    <a:pt x="54" y="136"/>
                    <a:pt x="56" y="136"/>
                    <a:pt x="56" y="136"/>
                  </a:cubicBezTo>
                  <a:cubicBezTo>
                    <a:pt x="59" y="134"/>
                    <a:pt x="59" y="134"/>
                    <a:pt x="59" y="134"/>
                  </a:cubicBezTo>
                  <a:cubicBezTo>
                    <a:pt x="59" y="134"/>
                    <a:pt x="64" y="132"/>
                    <a:pt x="65" y="131"/>
                  </a:cubicBezTo>
                  <a:cubicBezTo>
                    <a:pt x="65" y="131"/>
                    <a:pt x="65" y="131"/>
                    <a:pt x="65" y="131"/>
                  </a:cubicBezTo>
                  <a:cubicBezTo>
                    <a:pt x="65" y="131"/>
                    <a:pt x="65" y="131"/>
                    <a:pt x="65" y="131"/>
                  </a:cubicBezTo>
                  <a:cubicBezTo>
                    <a:pt x="67" y="150"/>
                    <a:pt x="62" y="140"/>
                    <a:pt x="72" y="147"/>
                  </a:cubicBezTo>
                  <a:cubicBezTo>
                    <a:pt x="73" y="148"/>
                    <a:pt x="72" y="149"/>
                    <a:pt x="73" y="150"/>
                  </a:cubicBezTo>
                  <a:cubicBezTo>
                    <a:pt x="73" y="152"/>
                    <a:pt x="80" y="155"/>
                    <a:pt x="80" y="155"/>
                  </a:cubicBezTo>
                  <a:cubicBezTo>
                    <a:pt x="80" y="155"/>
                    <a:pt x="86" y="155"/>
                    <a:pt x="86" y="156"/>
                  </a:cubicBezTo>
                  <a:cubicBezTo>
                    <a:pt x="87" y="157"/>
                    <a:pt x="93" y="160"/>
                    <a:pt x="93" y="160"/>
                  </a:cubicBezTo>
                  <a:cubicBezTo>
                    <a:pt x="106" y="157"/>
                    <a:pt x="106" y="157"/>
                    <a:pt x="106" y="157"/>
                  </a:cubicBezTo>
                  <a:cubicBezTo>
                    <a:pt x="112" y="163"/>
                    <a:pt x="112" y="163"/>
                    <a:pt x="112" y="163"/>
                  </a:cubicBezTo>
                  <a:cubicBezTo>
                    <a:pt x="119" y="161"/>
                    <a:pt x="119" y="161"/>
                    <a:pt x="119" y="161"/>
                  </a:cubicBezTo>
                  <a:cubicBezTo>
                    <a:pt x="119" y="161"/>
                    <a:pt x="122" y="162"/>
                    <a:pt x="124" y="163"/>
                  </a:cubicBezTo>
                  <a:cubicBezTo>
                    <a:pt x="126" y="164"/>
                    <a:pt x="132" y="163"/>
                    <a:pt x="134" y="162"/>
                  </a:cubicBezTo>
                  <a:cubicBezTo>
                    <a:pt x="136" y="162"/>
                    <a:pt x="141" y="159"/>
                    <a:pt x="143" y="160"/>
                  </a:cubicBezTo>
                  <a:cubicBezTo>
                    <a:pt x="145" y="160"/>
                    <a:pt x="154" y="158"/>
                    <a:pt x="154" y="158"/>
                  </a:cubicBezTo>
                  <a:cubicBezTo>
                    <a:pt x="159" y="154"/>
                    <a:pt x="159" y="154"/>
                    <a:pt x="159" y="154"/>
                  </a:cubicBezTo>
                  <a:cubicBezTo>
                    <a:pt x="169" y="149"/>
                    <a:pt x="169" y="149"/>
                    <a:pt x="169" y="149"/>
                  </a:cubicBezTo>
                  <a:cubicBezTo>
                    <a:pt x="180" y="161"/>
                    <a:pt x="180" y="161"/>
                    <a:pt x="180" y="161"/>
                  </a:cubicBezTo>
                  <a:cubicBezTo>
                    <a:pt x="180" y="161"/>
                    <a:pt x="191" y="159"/>
                    <a:pt x="192" y="159"/>
                  </a:cubicBezTo>
                  <a:cubicBezTo>
                    <a:pt x="194" y="159"/>
                    <a:pt x="202" y="156"/>
                    <a:pt x="202" y="156"/>
                  </a:cubicBezTo>
                  <a:cubicBezTo>
                    <a:pt x="202" y="156"/>
                    <a:pt x="204" y="153"/>
                    <a:pt x="203" y="150"/>
                  </a:cubicBezTo>
                  <a:cubicBezTo>
                    <a:pt x="203" y="148"/>
                    <a:pt x="202" y="146"/>
                    <a:pt x="202" y="146"/>
                  </a:cubicBezTo>
                  <a:cubicBezTo>
                    <a:pt x="202" y="146"/>
                    <a:pt x="200" y="144"/>
                    <a:pt x="203" y="143"/>
                  </a:cubicBezTo>
                  <a:cubicBezTo>
                    <a:pt x="206" y="142"/>
                    <a:pt x="207" y="140"/>
                    <a:pt x="209" y="139"/>
                  </a:cubicBezTo>
                  <a:cubicBezTo>
                    <a:pt x="212" y="137"/>
                    <a:pt x="214" y="134"/>
                    <a:pt x="215" y="133"/>
                  </a:cubicBezTo>
                  <a:cubicBezTo>
                    <a:pt x="216" y="133"/>
                    <a:pt x="218" y="129"/>
                    <a:pt x="219" y="129"/>
                  </a:cubicBezTo>
                  <a:cubicBezTo>
                    <a:pt x="219" y="128"/>
                    <a:pt x="221" y="125"/>
                    <a:pt x="221" y="124"/>
                  </a:cubicBezTo>
                  <a:cubicBezTo>
                    <a:pt x="222" y="124"/>
                    <a:pt x="227" y="119"/>
                    <a:pt x="227" y="119"/>
                  </a:cubicBezTo>
                  <a:cubicBezTo>
                    <a:pt x="229" y="116"/>
                    <a:pt x="229" y="116"/>
                    <a:pt x="229" y="116"/>
                  </a:cubicBezTo>
                  <a:cubicBezTo>
                    <a:pt x="229" y="116"/>
                    <a:pt x="233" y="108"/>
                    <a:pt x="235" y="107"/>
                  </a:cubicBezTo>
                  <a:cubicBezTo>
                    <a:pt x="237" y="107"/>
                    <a:pt x="248" y="98"/>
                    <a:pt x="250" y="99"/>
                  </a:cubicBezTo>
                  <a:cubicBezTo>
                    <a:pt x="252" y="99"/>
                    <a:pt x="259" y="93"/>
                    <a:pt x="261" y="91"/>
                  </a:cubicBezTo>
                  <a:cubicBezTo>
                    <a:pt x="263" y="90"/>
                    <a:pt x="263" y="88"/>
                    <a:pt x="268" y="87"/>
                  </a:cubicBezTo>
                  <a:cubicBezTo>
                    <a:pt x="272" y="87"/>
                    <a:pt x="300" y="83"/>
                    <a:pt x="300" y="83"/>
                  </a:cubicBezTo>
                  <a:cubicBezTo>
                    <a:pt x="316" y="78"/>
                    <a:pt x="316" y="78"/>
                    <a:pt x="316" y="78"/>
                  </a:cubicBezTo>
                  <a:cubicBezTo>
                    <a:pt x="324" y="72"/>
                    <a:pt x="324" y="72"/>
                    <a:pt x="324" y="72"/>
                  </a:cubicBezTo>
                  <a:cubicBezTo>
                    <a:pt x="325" y="69"/>
                    <a:pt x="325" y="69"/>
                    <a:pt x="325" y="69"/>
                  </a:cubicBezTo>
                  <a:cubicBezTo>
                    <a:pt x="334" y="69"/>
                    <a:pt x="334" y="69"/>
                    <a:pt x="334" y="69"/>
                  </a:cubicBezTo>
                  <a:cubicBezTo>
                    <a:pt x="334" y="69"/>
                    <a:pt x="333" y="73"/>
                    <a:pt x="333" y="73"/>
                  </a:cubicBezTo>
                  <a:cubicBezTo>
                    <a:pt x="333" y="74"/>
                    <a:pt x="332" y="75"/>
                    <a:pt x="335" y="76"/>
                  </a:cubicBezTo>
                  <a:cubicBezTo>
                    <a:pt x="338" y="78"/>
                    <a:pt x="341" y="80"/>
                    <a:pt x="342" y="80"/>
                  </a:cubicBezTo>
                  <a:cubicBezTo>
                    <a:pt x="343" y="80"/>
                    <a:pt x="345" y="81"/>
                    <a:pt x="346" y="81"/>
                  </a:cubicBezTo>
                  <a:cubicBezTo>
                    <a:pt x="347" y="82"/>
                    <a:pt x="352" y="83"/>
                    <a:pt x="352" y="83"/>
                  </a:cubicBezTo>
                  <a:cubicBezTo>
                    <a:pt x="352" y="83"/>
                    <a:pt x="358" y="81"/>
                    <a:pt x="358" y="81"/>
                  </a:cubicBezTo>
                  <a:cubicBezTo>
                    <a:pt x="358" y="80"/>
                    <a:pt x="361" y="79"/>
                    <a:pt x="363" y="78"/>
                  </a:cubicBezTo>
                  <a:cubicBezTo>
                    <a:pt x="365" y="77"/>
                    <a:pt x="373" y="75"/>
                    <a:pt x="373" y="75"/>
                  </a:cubicBezTo>
                  <a:cubicBezTo>
                    <a:pt x="373" y="75"/>
                    <a:pt x="375" y="78"/>
                    <a:pt x="376" y="78"/>
                  </a:cubicBezTo>
                  <a:cubicBezTo>
                    <a:pt x="376" y="79"/>
                    <a:pt x="380" y="81"/>
                    <a:pt x="379" y="83"/>
                  </a:cubicBezTo>
                  <a:cubicBezTo>
                    <a:pt x="379" y="84"/>
                    <a:pt x="379" y="87"/>
                    <a:pt x="379" y="87"/>
                  </a:cubicBezTo>
                  <a:cubicBezTo>
                    <a:pt x="385" y="90"/>
                    <a:pt x="385" y="90"/>
                    <a:pt x="385" y="90"/>
                  </a:cubicBezTo>
                  <a:cubicBezTo>
                    <a:pt x="385" y="90"/>
                    <a:pt x="389" y="92"/>
                    <a:pt x="390" y="93"/>
                  </a:cubicBezTo>
                  <a:cubicBezTo>
                    <a:pt x="391" y="93"/>
                    <a:pt x="397" y="94"/>
                    <a:pt x="397" y="94"/>
                  </a:cubicBezTo>
                  <a:cubicBezTo>
                    <a:pt x="398" y="87"/>
                    <a:pt x="398" y="87"/>
                    <a:pt x="398" y="87"/>
                  </a:cubicBezTo>
                  <a:cubicBezTo>
                    <a:pt x="398" y="87"/>
                    <a:pt x="400" y="85"/>
                    <a:pt x="403" y="85"/>
                  </a:cubicBezTo>
                  <a:cubicBezTo>
                    <a:pt x="406" y="85"/>
                    <a:pt x="411" y="85"/>
                    <a:pt x="411" y="85"/>
                  </a:cubicBezTo>
                  <a:cubicBezTo>
                    <a:pt x="411" y="85"/>
                    <a:pt x="415" y="86"/>
                    <a:pt x="415" y="87"/>
                  </a:cubicBezTo>
                  <a:cubicBezTo>
                    <a:pt x="415" y="88"/>
                    <a:pt x="420" y="91"/>
                    <a:pt x="420" y="91"/>
                  </a:cubicBezTo>
                  <a:cubicBezTo>
                    <a:pt x="427" y="89"/>
                    <a:pt x="427" y="89"/>
                    <a:pt x="427" y="89"/>
                  </a:cubicBezTo>
                  <a:cubicBezTo>
                    <a:pt x="430" y="90"/>
                    <a:pt x="430" y="90"/>
                    <a:pt x="430" y="90"/>
                  </a:cubicBezTo>
                  <a:cubicBezTo>
                    <a:pt x="439" y="91"/>
                    <a:pt x="439" y="91"/>
                    <a:pt x="439" y="91"/>
                  </a:cubicBezTo>
                  <a:cubicBezTo>
                    <a:pt x="439" y="91"/>
                    <a:pt x="441" y="91"/>
                    <a:pt x="441" y="90"/>
                  </a:cubicBezTo>
                  <a:cubicBezTo>
                    <a:pt x="442" y="89"/>
                    <a:pt x="442" y="86"/>
                    <a:pt x="442" y="86"/>
                  </a:cubicBezTo>
                  <a:cubicBezTo>
                    <a:pt x="442" y="86"/>
                    <a:pt x="441" y="86"/>
                    <a:pt x="444" y="85"/>
                  </a:cubicBezTo>
                  <a:cubicBezTo>
                    <a:pt x="447" y="85"/>
                    <a:pt x="446" y="84"/>
                    <a:pt x="447" y="85"/>
                  </a:cubicBezTo>
                  <a:cubicBezTo>
                    <a:pt x="448" y="86"/>
                    <a:pt x="452" y="86"/>
                    <a:pt x="454" y="87"/>
                  </a:cubicBezTo>
                  <a:cubicBezTo>
                    <a:pt x="455" y="87"/>
                    <a:pt x="459" y="88"/>
                    <a:pt x="460" y="88"/>
                  </a:cubicBezTo>
                  <a:cubicBezTo>
                    <a:pt x="461" y="88"/>
                    <a:pt x="471" y="87"/>
                    <a:pt x="471" y="87"/>
                  </a:cubicBezTo>
                  <a:cubicBezTo>
                    <a:pt x="471" y="87"/>
                    <a:pt x="469" y="88"/>
                    <a:pt x="473" y="86"/>
                  </a:cubicBezTo>
                  <a:cubicBezTo>
                    <a:pt x="477" y="84"/>
                    <a:pt x="482" y="81"/>
                    <a:pt x="482" y="81"/>
                  </a:cubicBezTo>
                  <a:cubicBezTo>
                    <a:pt x="482" y="81"/>
                    <a:pt x="482" y="81"/>
                    <a:pt x="485" y="80"/>
                  </a:cubicBezTo>
                  <a:cubicBezTo>
                    <a:pt x="488" y="79"/>
                    <a:pt x="488" y="75"/>
                    <a:pt x="488" y="75"/>
                  </a:cubicBezTo>
                  <a:cubicBezTo>
                    <a:pt x="488" y="75"/>
                    <a:pt x="488" y="75"/>
                    <a:pt x="490" y="75"/>
                  </a:cubicBezTo>
                  <a:cubicBezTo>
                    <a:pt x="491" y="74"/>
                    <a:pt x="497" y="73"/>
                    <a:pt x="497" y="73"/>
                  </a:cubicBezTo>
                  <a:cubicBezTo>
                    <a:pt x="497" y="73"/>
                    <a:pt x="498" y="71"/>
                    <a:pt x="499" y="70"/>
                  </a:cubicBezTo>
                  <a:cubicBezTo>
                    <a:pt x="500" y="70"/>
                    <a:pt x="502" y="68"/>
                    <a:pt x="502" y="68"/>
                  </a:cubicBezTo>
                  <a:cubicBezTo>
                    <a:pt x="503" y="68"/>
                    <a:pt x="503" y="68"/>
                    <a:pt x="503" y="68"/>
                  </a:cubicBezTo>
                  <a:cubicBezTo>
                    <a:pt x="507" y="67"/>
                    <a:pt x="507" y="67"/>
                    <a:pt x="507" y="67"/>
                  </a:cubicBezTo>
                  <a:cubicBezTo>
                    <a:pt x="508" y="65"/>
                    <a:pt x="508" y="65"/>
                    <a:pt x="508" y="65"/>
                  </a:cubicBezTo>
                  <a:cubicBezTo>
                    <a:pt x="516" y="67"/>
                    <a:pt x="516" y="67"/>
                    <a:pt x="516" y="67"/>
                  </a:cubicBezTo>
                  <a:cubicBezTo>
                    <a:pt x="516" y="67"/>
                    <a:pt x="523" y="68"/>
                    <a:pt x="524" y="67"/>
                  </a:cubicBezTo>
                  <a:cubicBezTo>
                    <a:pt x="526" y="67"/>
                    <a:pt x="529" y="62"/>
                    <a:pt x="531" y="63"/>
                  </a:cubicBezTo>
                  <a:cubicBezTo>
                    <a:pt x="532" y="63"/>
                    <a:pt x="534" y="65"/>
                    <a:pt x="535" y="64"/>
                  </a:cubicBezTo>
                  <a:cubicBezTo>
                    <a:pt x="536" y="64"/>
                    <a:pt x="537" y="66"/>
                    <a:pt x="540" y="64"/>
                  </a:cubicBezTo>
                  <a:cubicBezTo>
                    <a:pt x="544" y="61"/>
                    <a:pt x="547" y="57"/>
                    <a:pt x="547" y="57"/>
                  </a:cubicBezTo>
                  <a:cubicBezTo>
                    <a:pt x="547" y="57"/>
                    <a:pt x="546" y="55"/>
                    <a:pt x="549" y="54"/>
                  </a:cubicBezTo>
                  <a:cubicBezTo>
                    <a:pt x="552" y="52"/>
                    <a:pt x="552" y="51"/>
                    <a:pt x="554" y="51"/>
                  </a:cubicBezTo>
                  <a:cubicBezTo>
                    <a:pt x="556" y="50"/>
                    <a:pt x="556" y="51"/>
                    <a:pt x="557" y="49"/>
                  </a:cubicBezTo>
                  <a:cubicBezTo>
                    <a:pt x="557" y="47"/>
                    <a:pt x="557" y="45"/>
                    <a:pt x="558" y="44"/>
                  </a:cubicBezTo>
                  <a:cubicBezTo>
                    <a:pt x="559" y="44"/>
                    <a:pt x="560" y="42"/>
                    <a:pt x="562" y="42"/>
                  </a:cubicBezTo>
                  <a:cubicBezTo>
                    <a:pt x="563" y="41"/>
                    <a:pt x="565" y="40"/>
                    <a:pt x="565" y="38"/>
                  </a:cubicBezTo>
                  <a:cubicBezTo>
                    <a:pt x="566" y="36"/>
                    <a:pt x="564" y="37"/>
                    <a:pt x="566" y="36"/>
                  </a:cubicBezTo>
                  <a:cubicBezTo>
                    <a:pt x="568" y="34"/>
                    <a:pt x="569" y="33"/>
                    <a:pt x="571" y="31"/>
                  </a:cubicBezTo>
                  <a:cubicBezTo>
                    <a:pt x="573" y="30"/>
                    <a:pt x="574" y="29"/>
                    <a:pt x="575" y="27"/>
                  </a:cubicBezTo>
                  <a:cubicBezTo>
                    <a:pt x="575" y="25"/>
                    <a:pt x="575" y="24"/>
                    <a:pt x="576" y="21"/>
                  </a:cubicBezTo>
                  <a:cubicBezTo>
                    <a:pt x="578" y="18"/>
                    <a:pt x="576" y="16"/>
                    <a:pt x="579" y="16"/>
                  </a:cubicBezTo>
                  <a:cubicBezTo>
                    <a:pt x="580" y="16"/>
                    <a:pt x="580" y="16"/>
                    <a:pt x="581" y="16"/>
                  </a:cubicBezTo>
                  <a:cubicBezTo>
                    <a:pt x="581" y="18"/>
                    <a:pt x="583" y="19"/>
                    <a:pt x="585" y="20"/>
                  </a:cubicBezTo>
                  <a:cubicBezTo>
                    <a:pt x="588" y="21"/>
                    <a:pt x="596" y="17"/>
                    <a:pt x="596" y="17"/>
                  </a:cubicBezTo>
                  <a:cubicBezTo>
                    <a:pt x="601" y="15"/>
                    <a:pt x="601" y="15"/>
                    <a:pt x="601" y="15"/>
                  </a:cubicBezTo>
                  <a:cubicBezTo>
                    <a:pt x="606" y="14"/>
                    <a:pt x="606" y="14"/>
                    <a:pt x="606" y="14"/>
                  </a:cubicBezTo>
                  <a:cubicBezTo>
                    <a:pt x="606" y="14"/>
                    <a:pt x="618" y="13"/>
                    <a:pt x="620" y="12"/>
                  </a:cubicBezTo>
                  <a:cubicBezTo>
                    <a:pt x="623" y="10"/>
                    <a:pt x="623" y="8"/>
                    <a:pt x="623" y="8"/>
                  </a:cubicBezTo>
                  <a:cubicBezTo>
                    <a:pt x="622" y="5"/>
                    <a:pt x="622" y="5"/>
                    <a:pt x="622" y="5"/>
                  </a:cubicBezTo>
                  <a:cubicBezTo>
                    <a:pt x="622" y="5"/>
                    <a:pt x="628" y="2"/>
                    <a:pt x="631" y="1"/>
                  </a:cubicBezTo>
                  <a:cubicBezTo>
                    <a:pt x="633" y="0"/>
                    <a:pt x="635" y="2"/>
                    <a:pt x="635" y="2"/>
                  </a:cubicBezTo>
                  <a:cubicBezTo>
                    <a:pt x="638" y="5"/>
                    <a:pt x="638" y="5"/>
                    <a:pt x="638" y="5"/>
                  </a:cubicBezTo>
                  <a:cubicBezTo>
                    <a:pt x="642" y="9"/>
                    <a:pt x="642" y="9"/>
                    <a:pt x="642" y="9"/>
                  </a:cubicBezTo>
                  <a:cubicBezTo>
                    <a:pt x="647" y="10"/>
                    <a:pt x="647" y="10"/>
                    <a:pt x="647" y="10"/>
                  </a:cubicBezTo>
                  <a:cubicBezTo>
                    <a:pt x="647" y="10"/>
                    <a:pt x="650" y="13"/>
                    <a:pt x="651" y="14"/>
                  </a:cubicBezTo>
                  <a:cubicBezTo>
                    <a:pt x="651" y="16"/>
                    <a:pt x="651" y="16"/>
                    <a:pt x="651" y="16"/>
                  </a:cubicBezTo>
                  <a:cubicBezTo>
                    <a:pt x="657" y="16"/>
                    <a:pt x="657" y="16"/>
                    <a:pt x="657" y="16"/>
                  </a:cubicBezTo>
                  <a:cubicBezTo>
                    <a:pt x="662" y="14"/>
                    <a:pt x="662" y="14"/>
                    <a:pt x="662" y="14"/>
                  </a:cubicBezTo>
                  <a:cubicBezTo>
                    <a:pt x="667" y="17"/>
                    <a:pt x="667" y="17"/>
                    <a:pt x="667" y="17"/>
                  </a:cubicBezTo>
                  <a:cubicBezTo>
                    <a:pt x="671" y="16"/>
                    <a:pt x="671" y="16"/>
                    <a:pt x="671" y="16"/>
                  </a:cubicBezTo>
                  <a:cubicBezTo>
                    <a:pt x="672" y="16"/>
                    <a:pt x="672" y="17"/>
                    <a:pt x="673" y="17"/>
                  </a:cubicBezTo>
                  <a:cubicBezTo>
                    <a:pt x="673" y="18"/>
                    <a:pt x="673" y="19"/>
                    <a:pt x="673" y="20"/>
                  </a:cubicBezTo>
                  <a:cubicBezTo>
                    <a:pt x="674" y="22"/>
                    <a:pt x="675" y="22"/>
                    <a:pt x="675" y="22"/>
                  </a:cubicBezTo>
                  <a:cubicBezTo>
                    <a:pt x="677" y="25"/>
                    <a:pt x="677" y="25"/>
                    <a:pt x="677" y="25"/>
                  </a:cubicBezTo>
                  <a:cubicBezTo>
                    <a:pt x="678" y="28"/>
                    <a:pt x="678" y="28"/>
                    <a:pt x="678" y="28"/>
                  </a:cubicBezTo>
                  <a:cubicBezTo>
                    <a:pt x="677" y="33"/>
                    <a:pt x="677" y="33"/>
                    <a:pt x="677" y="33"/>
                  </a:cubicBezTo>
                  <a:cubicBezTo>
                    <a:pt x="677" y="33"/>
                    <a:pt x="675" y="38"/>
                    <a:pt x="674" y="40"/>
                  </a:cubicBezTo>
                  <a:cubicBezTo>
                    <a:pt x="673" y="42"/>
                    <a:pt x="676" y="44"/>
                    <a:pt x="676" y="44"/>
                  </a:cubicBezTo>
                  <a:cubicBezTo>
                    <a:pt x="677" y="46"/>
                    <a:pt x="677" y="46"/>
                    <a:pt x="677" y="46"/>
                  </a:cubicBezTo>
                  <a:cubicBezTo>
                    <a:pt x="677" y="46"/>
                    <a:pt x="678" y="49"/>
                    <a:pt x="679" y="50"/>
                  </a:cubicBezTo>
                  <a:cubicBezTo>
                    <a:pt x="679" y="51"/>
                    <a:pt x="679" y="51"/>
                    <a:pt x="679" y="51"/>
                  </a:cubicBezTo>
                  <a:cubicBezTo>
                    <a:pt x="679" y="51"/>
                    <a:pt x="682" y="53"/>
                    <a:pt x="683" y="54"/>
                  </a:cubicBezTo>
                  <a:cubicBezTo>
                    <a:pt x="684" y="54"/>
                    <a:pt x="684" y="55"/>
                    <a:pt x="685" y="56"/>
                  </a:cubicBezTo>
                  <a:cubicBezTo>
                    <a:pt x="686" y="57"/>
                    <a:pt x="685" y="59"/>
                    <a:pt x="685" y="59"/>
                  </a:cubicBezTo>
                  <a:cubicBezTo>
                    <a:pt x="682" y="62"/>
                    <a:pt x="682" y="62"/>
                    <a:pt x="682" y="62"/>
                  </a:cubicBezTo>
                  <a:cubicBezTo>
                    <a:pt x="682" y="62"/>
                    <a:pt x="687" y="62"/>
                    <a:pt x="689" y="62"/>
                  </a:cubicBezTo>
                  <a:cubicBezTo>
                    <a:pt x="691" y="62"/>
                    <a:pt x="691" y="62"/>
                    <a:pt x="692" y="62"/>
                  </a:cubicBezTo>
                  <a:cubicBezTo>
                    <a:pt x="693" y="62"/>
                    <a:pt x="697" y="63"/>
                    <a:pt x="697" y="63"/>
                  </a:cubicBezTo>
                  <a:cubicBezTo>
                    <a:pt x="697" y="63"/>
                    <a:pt x="699" y="62"/>
                    <a:pt x="700" y="62"/>
                  </a:cubicBezTo>
                  <a:cubicBezTo>
                    <a:pt x="702" y="61"/>
                    <a:pt x="704" y="61"/>
                    <a:pt x="704" y="61"/>
                  </a:cubicBezTo>
                  <a:cubicBezTo>
                    <a:pt x="708" y="58"/>
                    <a:pt x="708" y="58"/>
                    <a:pt x="708" y="58"/>
                  </a:cubicBezTo>
                  <a:cubicBezTo>
                    <a:pt x="708" y="58"/>
                    <a:pt x="713" y="59"/>
                    <a:pt x="715" y="59"/>
                  </a:cubicBezTo>
                  <a:cubicBezTo>
                    <a:pt x="716" y="59"/>
                    <a:pt x="719" y="59"/>
                    <a:pt x="720" y="58"/>
                  </a:cubicBezTo>
                  <a:cubicBezTo>
                    <a:pt x="721" y="58"/>
                    <a:pt x="725" y="60"/>
                    <a:pt x="725" y="60"/>
                  </a:cubicBezTo>
                  <a:cubicBezTo>
                    <a:pt x="725" y="60"/>
                    <a:pt x="727" y="62"/>
                    <a:pt x="728" y="63"/>
                  </a:cubicBezTo>
                  <a:cubicBezTo>
                    <a:pt x="727" y="66"/>
                    <a:pt x="726" y="68"/>
                    <a:pt x="726" y="69"/>
                  </a:cubicBezTo>
                  <a:cubicBezTo>
                    <a:pt x="727" y="70"/>
                    <a:pt x="730" y="72"/>
                    <a:pt x="731" y="74"/>
                  </a:cubicBezTo>
                  <a:cubicBezTo>
                    <a:pt x="731" y="75"/>
                    <a:pt x="727" y="80"/>
                    <a:pt x="727" y="80"/>
                  </a:cubicBezTo>
                  <a:close/>
                  <a:moveTo>
                    <a:pt x="0" y="164"/>
                  </a:moveTo>
                  <a:cubicBezTo>
                    <a:pt x="0" y="164"/>
                    <a:pt x="0" y="164"/>
                    <a:pt x="0" y="164"/>
                  </a:cubicBezTo>
                  <a:cubicBezTo>
                    <a:pt x="0" y="164"/>
                    <a:pt x="0" y="164"/>
                    <a:pt x="0" y="164"/>
                  </a:cubicBezTo>
                  <a:cubicBezTo>
                    <a:pt x="0" y="164"/>
                    <a:pt x="0" y="164"/>
                    <a:pt x="0" y="164"/>
                  </a:cubicBezTo>
                  <a:cubicBezTo>
                    <a:pt x="0" y="164"/>
                    <a:pt x="0" y="164"/>
                    <a:pt x="0" y="164"/>
                  </a:cubicBezTo>
                  <a:cubicBezTo>
                    <a:pt x="0" y="164"/>
                    <a:pt x="0" y="164"/>
                    <a:pt x="0" y="164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93" name="Freeform 223">
              <a:extLst>
                <a:ext uri="{FF2B5EF4-FFF2-40B4-BE49-F238E27FC236}">
                  <a16:creationId xmlns:a16="http://schemas.microsoft.com/office/drawing/2014/main" id="{AB25A940-780D-43EE-8AEE-1D8A7CF163A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477832" y="363798"/>
              <a:ext cx="722326" cy="1278502"/>
            </a:xfrm>
            <a:custGeom>
              <a:avLst/>
              <a:gdLst>
                <a:gd name="T0" fmla="*/ 7 w 317"/>
                <a:gd name="T1" fmla="*/ 80 h 578"/>
                <a:gd name="T2" fmla="*/ 20 w 317"/>
                <a:gd name="T3" fmla="*/ 69 h 578"/>
                <a:gd name="T4" fmla="*/ 69 w 317"/>
                <a:gd name="T5" fmla="*/ 84 h 578"/>
                <a:gd name="T6" fmla="*/ 91 w 317"/>
                <a:gd name="T7" fmla="*/ 90 h 578"/>
                <a:gd name="T8" fmla="*/ 100 w 317"/>
                <a:gd name="T9" fmla="*/ 68 h 578"/>
                <a:gd name="T10" fmla="*/ 102 w 317"/>
                <a:gd name="T11" fmla="*/ 13 h 578"/>
                <a:gd name="T12" fmla="*/ 154 w 317"/>
                <a:gd name="T13" fmla="*/ 12 h 578"/>
                <a:gd name="T14" fmla="*/ 158 w 317"/>
                <a:gd name="T15" fmla="*/ 43 h 578"/>
                <a:gd name="T16" fmla="*/ 157 w 317"/>
                <a:gd name="T17" fmla="*/ 78 h 578"/>
                <a:gd name="T18" fmla="*/ 203 w 317"/>
                <a:gd name="T19" fmla="*/ 116 h 578"/>
                <a:gd name="T20" fmla="*/ 216 w 317"/>
                <a:gd name="T21" fmla="*/ 184 h 578"/>
                <a:gd name="T22" fmla="*/ 233 w 317"/>
                <a:gd name="T23" fmla="*/ 227 h 578"/>
                <a:gd name="T24" fmla="*/ 248 w 317"/>
                <a:gd name="T25" fmla="*/ 263 h 578"/>
                <a:gd name="T26" fmla="*/ 270 w 317"/>
                <a:gd name="T27" fmla="*/ 292 h 578"/>
                <a:gd name="T28" fmla="*/ 295 w 317"/>
                <a:gd name="T29" fmla="*/ 333 h 578"/>
                <a:gd name="T30" fmla="*/ 303 w 317"/>
                <a:gd name="T31" fmla="*/ 407 h 578"/>
                <a:gd name="T32" fmla="*/ 266 w 317"/>
                <a:gd name="T33" fmla="*/ 493 h 578"/>
                <a:gd name="T34" fmla="*/ 242 w 317"/>
                <a:gd name="T35" fmla="*/ 508 h 578"/>
                <a:gd name="T36" fmla="*/ 224 w 317"/>
                <a:gd name="T37" fmla="*/ 519 h 578"/>
                <a:gd name="T38" fmla="*/ 210 w 317"/>
                <a:gd name="T39" fmla="*/ 527 h 578"/>
                <a:gd name="T40" fmla="*/ 191 w 317"/>
                <a:gd name="T41" fmla="*/ 544 h 578"/>
                <a:gd name="T42" fmla="*/ 173 w 317"/>
                <a:gd name="T43" fmla="*/ 551 h 578"/>
                <a:gd name="T44" fmla="*/ 155 w 317"/>
                <a:gd name="T45" fmla="*/ 561 h 578"/>
                <a:gd name="T46" fmla="*/ 147 w 317"/>
                <a:gd name="T47" fmla="*/ 567 h 578"/>
                <a:gd name="T48" fmla="*/ 143 w 317"/>
                <a:gd name="T49" fmla="*/ 560 h 578"/>
                <a:gd name="T50" fmla="*/ 132 w 317"/>
                <a:gd name="T51" fmla="*/ 561 h 578"/>
                <a:gd name="T52" fmla="*/ 126 w 317"/>
                <a:gd name="T53" fmla="*/ 559 h 578"/>
                <a:gd name="T54" fmla="*/ 120 w 317"/>
                <a:gd name="T55" fmla="*/ 552 h 578"/>
                <a:gd name="T56" fmla="*/ 118 w 317"/>
                <a:gd name="T57" fmla="*/ 542 h 578"/>
                <a:gd name="T58" fmla="*/ 110 w 317"/>
                <a:gd name="T59" fmla="*/ 541 h 578"/>
                <a:gd name="T60" fmla="*/ 98 w 317"/>
                <a:gd name="T61" fmla="*/ 540 h 578"/>
                <a:gd name="T62" fmla="*/ 94 w 317"/>
                <a:gd name="T63" fmla="*/ 529 h 578"/>
                <a:gd name="T64" fmla="*/ 87 w 317"/>
                <a:gd name="T65" fmla="*/ 521 h 578"/>
                <a:gd name="T66" fmla="*/ 89 w 317"/>
                <a:gd name="T67" fmla="*/ 502 h 578"/>
                <a:gd name="T68" fmla="*/ 89 w 317"/>
                <a:gd name="T69" fmla="*/ 485 h 578"/>
                <a:gd name="T70" fmla="*/ 81 w 317"/>
                <a:gd name="T71" fmla="*/ 459 h 578"/>
                <a:gd name="T72" fmla="*/ 72 w 317"/>
                <a:gd name="T73" fmla="*/ 430 h 578"/>
                <a:gd name="T74" fmla="*/ 75 w 317"/>
                <a:gd name="T75" fmla="*/ 399 h 578"/>
                <a:gd name="T76" fmla="*/ 73 w 317"/>
                <a:gd name="T77" fmla="*/ 393 h 578"/>
                <a:gd name="T78" fmla="*/ 89 w 317"/>
                <a:gd name="T79" fmla="*/ 386 h 578"/>
                <a:gd name="T80" fmla="*/ 95 w 317"/>
                <a:gd name="T81" fmla="*/ 365 h 578"/>
                <a:gd name="T82" fmla="*/ 106 w 317"/>
                <a:gd name="T83" fmla="*/ 351 h 578"/>
                <a:gd name="T84" fmla="*/ 126 w 317"/>
                <a:gd name="T85" fmla="*/ 306 h 578"/>
                <a:gd name="T86" fmla="*/ 143 w 317"/>
                <a:gd name="T87" fmla="*/ 280 h 578"/>
                <a:gd name="T88" fmla="*/ 123 w 317"/>
                <a:gd name="T89" fmla="*/ 248 h 578"/>
                <a:gd name="T90" fmla="*/ 91 w 317"/>
                <a:gd name="T91" fmla="*/ 217 h 578"/>
                <a:gd name="T92" fmla="*/ 80 w 317"/>
                <a:gd name="T93" fmla="*/ 167 h 578"/>
                <a:gd name="T94" fmla="*/ 73 w 317"/>
                <a:gd name="T95" fmla="*/ 132 h 578"/>
                <a:gd name="T96" fmla="*/ 35 w 317"/>
                <a:gd name="T97" fmla="*/ 109 h 578"/>
                <a:gd name="T98" fmla="*/ 142 w 317"/>
                <a:gd name="T99" fmla="*/ 570 h 578"/>
                <a:gd name="T100" fmla="*/ 129 w 317"/>
                <a:gd name="T101" fmla="*/ 570 h 578"/>
                <a:gd name="T102" fmla="*/ 104 w 317"/>
                <a:gd name="T103" fmla="*/ 557 h 578"/>
                <a:gd name="T104" fmla="*/ 114 w 317"/>
                <a:gd name="T105" fmla="*/ 553 h 578"/>
                <a:gd name="T106" fmla="*/ 97 w 317"/>
                <a:gd name="T107" fmla="*/ 556 h 578"/>
                <a:gd name="T108" fmla="*/ 92 w 317"/>
                <a:gd name="T109" fmla="*/ 544 h 578"/>
                <a:gd name="T110" fmla="*/ 83 w 317"/>
                <a:gd name="T111" fmla="*/ 558 h 578"/>
                <a:gd name="T112" fmla="*/ 80 w 317"/>
                <a:gd name="T113" fmla="*/ 563 h 578"/>
                <a:gd name="T114" fmla="*/ 79 w 317"/>
                <a:gd name="T115" fmla="*/ 570 h 578"/>
                <a:gd name="T116" fmla="*/ 48 w 317"/>
                <a:gd name="T117" fmla="*/ 577 h 578"/>
                <a:gd name="T118" fmla="*/ 53 w 317"/>
                <a:gd name="T119" fmla="*/ 558 h 578"/>
                <a:gd name="T120" fmla="*/ 65 w 317"/>
                <a:gd name="T121" fmla="*/ 573 h 578"/>
                <a:gd name="T122" fmla="*/ 68 w 317"/>
                <a:gd name="T123" fmla="*/ 561 h 578"/>
                <a:gd name="T124" fmla="*/ 57 w 317"/>
                <a:gd name="T125" fmla="*/ 553 h 5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17" h="578">
                  <a:moveTo>
                    <a:pt x="20" y="100"/>
                  </a:moveTo>
                  <a:cubicBezTo>
                    <a:pt x="17" y="95"/>
                    <a:pt x="17" y="95"/>
                    <a:pt x="17" y="95"/>
                  </a:cubicBezTo>
                  <a:cubicBezTo>
                    <a:pt x="13" y="93"/>
                    <a:pt x="13" y="93"/>
                    <a:pt x="13" y="93"/>
                  </a:cubicBezTo>
                  <a:cubicBezTo>
                    <a:pt x="8" y="91"/>
                    <a:pt x="8" y="91"/>
                    <a:pt x="8" y="91"/>
                  </a:cubicBezTo>
                  <a:cubicBezTo>
                    <a:pt x="8" y="87"/>
                    <a:pt x="8" y="87"/>
                    <a:pt x="8" y="87"/>
                  </a:cubicBezTo>
                  <a:cubicBezTo>
                    <a:pt x="1" y="83"/>
                    <a:pt x="1" y="83"/>
                    <a:pt x="1" y="83"/>
                  </a:cubicBezTo>
                  <a:cubicBezTo>
                    <a:pt x="1" y="83"/>
                    <a:pt x="0" y="81"/>
                    <a:pt x="1" y="81"/>
                  </a:cubicBezTo>
                  <a:cubicBezTo>
                    <a:pt x="2" y="80"/>
                    <a:pt x="6" y="80"/>
                    <a:pt x="7" y="80"/>
                  </a:cubicBezTo>
                  <a:cubicBezTo>
                    <a:pt x="7" y="79"/>
                    <a:pt x="7" y="79"/>
                    <a:pt x="7" y="79"/>
                  </a:cubicBezTo>
                  <a:cubicBezTo>
                    <a:pt x="8" y="79"/>
                    <a:pt x="8" y="79"/>
                    <a:pt x="8" y="79"/>
                  </a:cubicBezTo>
                  <a:cubicBezTo>
                    <a:pt x="9" y="79"/>
                    <a:pt x="9" y="78"/>
                    <a:pt x="9" y="78"/>
                  </a:cubicBezTo>
                  <a:cubicBezTo>
                    <a:pt x="9" y="78"/>
                    <a:pt x="6" y="72"/>
                    <a:pt x="8" y="69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10" y="66"/>
                    <a:pt x="14" y="66"/>
                    <a:pt x="16" y="68"/>
                  </a:cubicBezTo>
                  <a:cubicBezTo>
                    <a:pt x="20" y="69"/>
                    <a:pt x="20" y="69"/>
                    <a:pt x="20" y="69"/>
                  </a:cubicBezTo>
                  <a:cubicBezTo>
                    <a:pt x="27" y="77"/>
                    <a:pt x="27" y="77"/>
                    <a:pt x="27" y="77"/>
                  </a:cubicBezTo>
                  <a:cubicBezTo>
                    <a:pt x="33" y="84"/>
                    <a:pt x="33" y="84"/>
                    <a:pt x="33" y="84"/>
                  </a:cubicBezTo>
                  <a:cubicBezTo>
                    <a:pt x="33" y="84"/>
                    <a:pt x="42" y="91"/>
                    <a:pt x="44" y="92"/>
                  </a:cubicBezTo>
                  <a:cubicBezTo>
                    <a:pt x="46" y="93"/>
                    <a:pt x="57" y="95"/>
                    <a:pt x="58" y="96"/>
                  </a:cubicBezTo>
                  <a:cubicBezTo>
                    <a:pt x="61" y="92"/>
                    <a:pt x="61" y="92"/>
                    <a:pt x="61" y="92"/>
                  </a:cubicBezTo>
                  <a:cubicBezTo>
                    <a:pt x="65" y="89"/>
                    <a:pt x="65" y="89"/>
                    <a:pt x="65" y="89"/>
                  </a:cubicBezTo>
                  <a:cubicBezTo>
                    <a:pt x="64" y="87"/>
                    <a:pt x="64" y="87"/>
                    <a:pt x="64" y="87"/>
                  </a:cubicBezTo>
                  <a:cubicBezTo>
                    <a:pt x="69" y="84"/>
                    <a:pt x="69" y="84"/>
                    <a:pt x="69" y="84"/>
                  </a:cubicBezTo>
                  <a:cubicBezTo>
                    <a:pt x="73" y="87"/>
                    <a:pt x="73" y="87"/>
                    <a:pt x="73" y="87"/>
                  </a:cubicBezTo>
                  <a:cubicBezTo>
                    <a:pt x="83" y="89"/>
                    <a:pt x="83" y="89"/>
                    <a:pt x="83" y="89"/>
                  </a:cubicBezTo>
                  <a:cubicBezTo>
                    <a:pt x="87" y="92"/>
                    <a:pt x="87" y="92"/>
                    <a:pt x="87" y="92"/>
                  </a:cubicBezTo>
                  <a:cubicBezTo>
                    <a:pt x="87" y="92"/>
                    <a:pt x="88" y="92"/>
                    <a:pt x="89" y="91"/>
                  </a:cubicBezTo>
                  <a:cubicBezTo>
                    <a:pt x="89" y="91"/>
                    <a:pt x="89" y="91"/>
                    <a:pt x="89" y="91"/>
                  </a:cubicBezTo>
                  <a:cubicBezTo>
                    <a:pt x="90" y="91"/>
                    <a:pt x="90" y="91"/>
                    <a:pt x="91" y="90"/>
                  </a:cubicBezTo>
                  <a:cubicBezTo>
                    <a:pt x="91" y="90"/>
                    <a:pt x="91" y="90"/>
                    <a:pt x="91" y="90"/>
                  </a:cubicBezTo>
                  <a:cubicBezTo>
                    <a:pt x="91" y="90"/>
                    <a:pt x="91" y="90"/>
                    <a:pt x="91" y="90"/>
                  </a:cubicBezTo>
                  <a:cubicBezTo>
                    <a:pt x="91" y="90"/>
                    <a:pt x="91" y="90"/>
                    <a:pt x="91" y="90"/>
                  </a:cubicBezTo>
                  <a:cubicBezTo>
                    <a:pt x="91" y="90"/>
                    <a:pt x="91" y="90"/>
                    <a:pt x="91" y="90"/>
                  </a:cubicBezTo>
                  <a:cubicBezTo>
                    <a:pt x="91" y="90"/>
                    <a:pt x="91" y="90"/>
                    <a:pt x="91" y="90"/>
                  </a:cubicBezTo>
                  <a:cubicBezTo>
                    <a:pt x="91" y="89"/>
                    <a:pt x="91" y="89"/>
                    <a:pt x="91" y="89"/>
                  </a:cubicBezTo>
                  <a:cubicBezTo>
                    <a:pt x="91" y="88"/>
                    <a:pt x="91" y="82"/>
                    <a:pt x="91" y="82"/>
                  </a:cubicBezTo>
                  <a:cubicBezTo>
                    <a:pt x="91" y="82"/>
                    <a:pt x="88" y="80"/>
                    <a:pt x="91" y="78"/>
                  </a:cubicBezTo>
                  <a:cubicBezTo>
                    <a:pt x="94" y="75"/>
                    <a:pt x="98" y="72"/>
                    <a:pt x="98" y="72"/>
                  </a:cubicBezTo>
                  <a:cubicBezTo>
                    <a:pt x="98" y="72"/>
                    <a:pt x="100" y="71"/>
                    <a:pt x="100" y="68"/>
                  </a:cubicBezTo>
                  <a:cubicBezTo>
                    <a:pt x="100" y="65"/>
                    <a:pt x="98" y="57"/>
                    <a:pt x="98" y="57"/>
                  </a:cubicBezTo>
                  <a:cubicBezTo>
                    <a:pt x="98" y="57"/>
                    <a:pt x="96" y="52"/>
                    <a:pt x="96" y="50"/>
                  </a:cubicBezTo>
                  <a:cubicBezTo>
                    <a:pt x="98" y="38"/>
                    <a:pt x="93" y="29"/>
                    <a:pt x="96" y="28"/>
                  </a:cubicBezTo>
                  <a:cubicBezTo>
                    <a:pt x="96" y="28"/>
                    <a:pt x="96" y="28"/>
                    <a:pt x="96" y="28"/>
                  </a:cubicBezTo>
                  <a:cubicBezTo>
                    <a:pt x="98" y="27"/>
                    <a:pt x="98" y="27"/>
                    <a:pt x="98" y="27"/>
                  </a:cubicBezTo>
                  <a:cubicBezTo>
                    <a:pt x="101" y="25"/>
                    <a:pt x="101" y="25"/>
                    <a:pt x="101" y="25"/>
                  </a:cubicBezTo>
                  <a:cubicBezTo>
                    <a:pt x="101" y="25"/>
                    <a:pt x="101" y="24"/>
                    <a:pt x="101" y="24"/>
                  </a:cubicBezTo>
                  <a:cubicBezTo>
                    <a:pt x="101" y="19"/>
                    <a:pt x="95" y="14"/>
                    <a:pt x="102" y="13"/>
                  </a:cubicBezTo>
                  <a:cubicBezTo>
                    <a:pt x="105" y="11"/>
                    <a:pt x="105" y="11"/>
                    <a:pt x="105" y="11"/>
                  </a:cubicBezTo>
                  <a:cubicBezTo>
                    <a:pt x="114" y="11"/>
                    <a:pt x="114" y="11"/>
                    <a:pt x="114" y="11"/>
                  </a:cubicBezTo>
                  <a:cubicBezTo>
                    <a:pt x="116" y="5"/>
                    <a:pt x="116" y="5"/>
                    <a:pt x="116" y="5"/>
                  </a:cubicBezTo>
                  <a:cubicBezTo>
                    <a:pt x="120" y="1"/>
                    <a:pt x="120" y="1"/>
                    <a:pt x="120" y="1"/>
                  </a:cubicBezTo>
                  <a:cubicBezTo>
                    <a:pt x="123" y="1"/>
                    <a:pt x="127" y="0"/>
                    <a:pt x="129" y="1"/>
                  </a:cubicBezTo>
                  <a:cubicBezTo>
                    <a:pt x="131" y="4"/>
                    <a:pt x="131" y="6"/>
                    <a:pt x="135" y="7"/>
                  </a:cubicBezTo>
                  <a:cubicBezTo>
                    <a:pt x="147" y="11"/>
                    <a:pt x="147" y="11"/>
                    <a:pt x="147" y="11"/>
                  </a:cubicBezTo>
                  <a:cubicBezTo>
                    <a:pt x="154" y="12"/>
                    <a:pt x="154" y="12"/>
                    <a:pt x="154" y="12"/>
                  </a:cubicBezTo>
                  <a:cubicBezTo>
                    <a:pt x="156" y="14"/>
                    <a:pt x="156" y="14"/>
                    <a:pt x="156" y="14"/>
                  </a:cubicBezTo>
                  <a:cubicBezTo>
                    <a:pt x="156" y="14"/>
                    <a:pt x="156" y="14"/>
                    <a:pt x="156" y="14"/>
                  </a:cubicBezTo>
                  <a:cubicBezTo>
                    <a:pt x="156" y="16"/>
                    <a:pt x="156" y="18"/>
                    <a:pt x="157" y="19"/>
                  </a:cubicBezTo>
                  <a:cubicBezTo>
                    <a:pt x="157" y="21"/>
                    <a:pt x="158" y="24"/>
                    <a:pt x="158" y="24"/>
                  </a:cubicBezTo>
                  <a:cubicBezTo>
                    <a:pt x="158" y="24"/>
                    <a:pt x="157" y="27"/>
                    <a:pt x="157" y="29"/>
                  </a:cubicBezTo>
                  <a:cubicBezTo>
                    <a:pt x="156" y="30"/>
                    <a:pt x="156" y="33"/>
                    <a:pt x="156" y="34"/>
                  </a:cubicBezTo>
                  <a:cubicBezTo>
                    <a:pt x="156" y="35"/>
                    <a:pt x="156" y="36"/>
                    <a:pt x="156" y="37"/>
                  </a:cubicBezTo>
                  <a:cubicBezTo>
                    <a:pt x="156" y="39"/>
                    <a:pt x="157" y="42"/>
                    <a:pt x="158" y="43"/>
                  </a:cubicBezTo>
                  <a:cubicBezTo>
                    <a:pt x="158" y="44"/>
                    <a:pt x="163" y="47"/>
                    <a:pt x="163" y="47"/>
                  </a:cubicBezTo>
                  <a:cubicBezTo>
                    <a:pt x="163" y="47"/>
                    <a:pt x="163" y="48"/>
                    <a:pt x="158" y="52"/>
                  </a:cubicBezTo>
                  <a:cubicBezTo>
                    <a:pt x="154" y="57"/>
                    <a:pt x="154" y="57"/>
                    <a:pt x="154" y="57"/>
                  </a:cubicBezTo>
                  <a:cubicBezTo>
                    <a:pt x="161" y="59"/>
                    <a:pt x="161" y="59"/>
                    <a:pt x="161" y="59"/>
                  </a:cubicBezTo>
                  <a:cubicBezTo>
                    <a:pt x="161" y="64"/>
                    <a:pt x="161" y="64"/>
                    <a:pt x="161" y="64"/>
                  </a:cubicBezTo>
                  <a:cubicBezTo>
                    <a:pt x="161" y="68"/>
                    <a:pt x="161" y="68"/>
                    <a:pt x="161" y="68"/>
                  </a:cubicBezTo>
                  <a:cubicBezTo>
                    <a:pt x="160" y="74"/>
                    <a:pt x="160" y="74"/>
                    <a:pt x="160" y="74"/>
                  </a:cubicBezTo>
                  <a:cubicBezTo>
                    <a:pt x="157" y="78"/>
                    <a:pt x="157" y="78"/>
                    <a:pt x="157" y="78"/>
                  </a:cubicBezTo>
                  <a:cubicBezTo>
                    <a:pt x="161" y="84"/>
                    <a:pt x="161" y="84"/>
                    <a:pt x="161" y="84"/>
                  </a:cubicBezTo>
                  <a:cubicBezTo>
                    <a:pt x="166" y="92"/>
                    <a:pt x="166" y="92"/>
                    <a:pt x="166" y="92"/>
                  </a:cubicBezTo>
                  <a:cubicBezTo>
                    <a:pt x="173" y="96"/>
                    <a:pt x="173" y="96"/>
                    <a:pt x="173" y="96"/>
                  </a:cubicBezTo>
                  <a:cubicBezTo>
                    <a:pt x="173" y="96"/>
                    <a:pt x="174" y="95"/>
                    <a:pt x="181" y="96"/>
                  </a:cubicBezTo>
                  <a:cubicBezTo>
                    <a:pt x="188" y="98"/>
                    <a:pt x="190" y="104"/>
                    <a:pt x="190" y="104"/>
                  </a:cubicBezTo>
                  <a:cubicBezTo>
                    <a:pt x="194" y="109"/>
                    <a:pt x="194" y="109"/>
                    <a:pt x="194" y="109"/>
                  </a:cubicBezTo>
                  <a:cubicBezTo>
                    <a:pt x="200" y="113"/>
                    <a:pt x="200" y="113"/>
                    <a:pt x="200" y="113"/>
                  </a:cubicBezTo>
                  <a:cubicBezTo>
                    <a:pt x="203" y="116"/>
                    <a:pt x="203" y="116"/>
                    <a:pt x="203" y="116"/>
                  </a:cubicBezTo>
                  <a:cubicBezTo>
                    <a:pt x="202" y="125"/>
                    <a:pt x="202" y="125"/>
                    <a:pt x="202" y="125"/>
                  </a:cubicBezTo>
                  <a:cubicBezTo>
                    <a:pt x="202" y="125"/>
                    <a:pt x="199" y="130"/>
                    <a:pt x="200" y="134"/>
                  </a:cubicBezTo>
                  <a:cubicBezTo>
                    <a:pt x="200" y="139"/>
                    <a:pt x="197" y="146"/>
                    <a:pt x="197" y="148"/>
                  </a:cubicBezTo>
                  <a:cubicBezTo>
                    <a:pt x="197" y="149"/>
                    <a:pt x="195" y="157"/>
                    <a:pt x="195" y="157"/>
                  </a:cubicBezTo>
                  <a:cubicBezTo>
                    <a:pt x="198" y="164"/>
                    <a:pt x="198" y="164"/>
                    <a:pt x="198" y="164"/>
                  </a:cubicBezTo>
                  <a:cubicBezTo>
                    <a:pt x="202" y="168"/>
                    <a:pt x="202" y="168"/>
                    <a:pt x="202" y="168"/>
                  </a:cubicBezTo>
                  <a:cubicBezTo>
                    <a:pt x="208" y="175"/>
                    <a:pt x="208" y="175"/>
                    <a:pt x="208" y="175"/>
                  </a:cubicBezTo>
                  <a:cubicBezTo>
                    <a:pt x="216" y="184"/>
                    <a:pt x="216" y="184"/>
                    <a:pt x="216" y="184"/>
                  </a:cubicBezTo>
                  <a:cubicBezTo>
                    <a:pt x="219" y="191"/>
                    <a:pt x="219" y="191"/>
                    <a:pt x="219" y="191"/>
                  </a:cubicBezTo>
                  <a:cubicBezTo>
                    <a:pt x="219" y="191"/>
                    <a:pt x="227" y="196"/>
                    <a:pt x="227" y="197"/>
                  </a:cubicBezTo>
                  <a:cubicBezTo>
                    <a:pt x="227" y="198"/>
                    <a:pt x="230" y="203"/>
                    <a:pt x="230" y="203"/>
                  </a:cubicBezTo>
                  <a:cubicBezTo>
                    <a:pt x="234" y="210"/>
                    <a:pt x="234" y="210"/>
                    <a:pt x="234" y="210"/>
                  </a:cubicBezTo>
                  <a:cubicBezTo>
                    <a:pt x="233" y="215"/>
                    <a:pt x="233" y="215"/>
                    <a:pt x="233" y="215"/>
                  </a:cubicBezTo>
                  <a:cubicBezTo>
                    <a:pt x="230" y="220"/>
                    <a:pt x="230" y="220"/>
                    <a:pt x="230" y="220"/>
                  </a:cubicBezTo>
                  <a:cubicBezTo>
                    <a:pt x="230" y="223"/>
                    <a:pt x="230" y="223"/>
                    <a:pt x="230" y="223"/>
                  </a:cubicBezTo>
                  <a:cubicBezTo>
                    <a:pt x="233" y="227"/>
                    <a:pt x="233" y="227"/>
                    <a:pt x="233" y="227"/>
                  </a:cubicBezTo>
                  <a:cubicBezTo>
                    <a:pt x="232" y="231"/>
                    <a:pt x="232" y="231"/>
                    <a:pt x="232" y="231"/>
                  </a:cubicBezTo>
                  <a:cubicBezTo>
                    <a:pt x="235" y="237"/>
                    <a:pt x="235" y="237"/>
                    <a:pt x="235" y="237"/>
                  </a:cubicBezTo>
                  <a:cubicBezTo>
                    <a:pt x="233" y="241"/>
                    <a:pt x="233" y="241"/>
                    <a:pt x="233" y="241"/>
                  </a:cubicBezTo>
                  <a:cubicBezTo>
                    <a:pt x="238" y="243"/>
                    <a:pt x="238" y="243"/>
                    <a:pt x="238" y="243"/>
                  </a:cubicBezTo>
                  <a:cubicBezTo>
                    <a:pt x="238" y="243"/>
                    <a:pt x="239" y="244"/>
                    <a:pt x="238" y="246"/>
                  </a:cubicBezTo>
                  <a:cubicBezTo>
                    <a:pt x="237" y="247"/>
                    <a:pt x="236" y="254"/>
                    <a:pt x="236" y="254"/>
                  </a:cubicBezTo>
                  <a:cubicBezTo>
                    <a:pt x="241" y="262"/>
                    <a:pt x="241" y="262"/>
                    <a:pt x="241" y="262"/>
                  </a:cubicBezTo>
                  <a:cubicBezTo>
                    <a:pt x="248" y="263"/>
                    <a:pt x="248" y="263"/>
                    <a:pt x="248" y="263"/>
                  </a:cubicBezTo>
                  <a:cubicBezTo>
                    <a:pt x="248" y="263"/>
                    <a:pt x="252" y="263"/>
                    <a:pt x="252" y="264"/>
                  </a:cubicBezTo>
                  <a:cubicBezTo>
                    <a:pt x="253" y="265"/>
                    <a:pt x="254" y="268"/>
                    <a:pt x="254" y="268"/>
                  </a:cubicBezTo>
                  <a:cubicBezTo>
                    <a:pt x="251" y="274"/>
                    <a:pt x="251" y="274"/>
                    <a:pt x="251" y="274"/>
                  </a:cubicBezTo>
                  <a:cubicBezTo>
                    <a:pt x="251" y="274"/>
                    <a:pt x="252" y="277"/>
                    <a:pt x="255" y="279"/>
                  </a:cubicBezTo>
                  <a:cubicBezTo>
                    <a:pt x="257" y="280"/>
                    <a:pt x="259" y="280"/>
                    <a:pt x="259" y="282"/>
                  </a:cubicBezTo>
                  <a:cubicBezTo>
                    <a:pt x="260" y="284"/>
                    <a:pt x="260" y="287"/>
                    <a:pt x="261" y="286"/>
                  </a:cubicBezTo>
                  <a:cubicBezTo>
                    <a:pt x="263" y="286"/>
                    <a:pt x="267" y="287"/>
                    <a:pt x="267" y="287"/>
                  </a:cubicBezTo>
                  <a:cubicBezTo>
                    <a:pt x="270" y="292"/>
                    <a:pt x="270" y="292"/>
                    <a:pt x="270" y="292"/>
                  </a:cubicBezTo>
                  <a:cubicBezTo>
                    <a:pt x="272" y="296"/>
                    <a:pt x="272" y="296"/>
                    <a:pt x="272" y="296"/>
                  </a:cubicBezTo>
                  <a:cubicBezTo>
                    <a:pt x="272" y="296"/>
                    <a:pt x="272" y="299"/>
                    <a:pt x="272" y="300"/>
                  </a:cubicBezTo>
                  <a:cubicBezTo>
                    <a:pt x="272" y="302"/>
                    <a:pt x="271" y="308"/>
                    <a:pt x="271" y="308"/>
                  </a:cubicBezTo>
                  <a:cubicBezTo>
                    <a:pt x="266" y="316"/>
                    <a:pt x="266" y="316"/>
                    <a:pt x="266" y="316"/>
                  </a:cubicBezTo>
                  <a:cubicBezTo>
                    <a:pt x="266" y="316"/>
                    <a:pt x="270" y="321"/>
                    <a:pt x="273" y="323"/>
                  </a:cubicBezTo>
                  <a:cubicBezTo>
                    <a:pt x="276" y="325"/>
                    <a:pt x="280" y="328"/>
                    <a:pt x="281" y="328"/>
                  </a:cubicBezTo>
                  <a:cubicBezTo>
                    <a:pt x="282" y="328"/>
                    <a:pt x="287" y="329"/>
                    <a:pt x="289" y="330"/>
                  </a:cubicBezTo>
                  <a:cubicBezTo>
                    <a:pt x="290" y="330"/>
                    <a:pt x="294" y="332"/>
                    <a:pt x="295" y="333"/>
                  </a:cubicBezTo>
                  <a:cubicBezTo>
                    <a:pt x="296" y="334"/>
                    <a:pt x="303" y="338"/>
                    <a:pt x="303" y="338"/>
                  </a:cubicBezTo>
                  <a:cubicBezTo>
                    <a:pt x="309" y="341"/>
                    <a:pt x="309" y="341"/>
                    <a:pt x="309" y="341"/>
                  </a:cubicBezTo>
                  <a:cubicBezTo>
                    <a:pt x="315" y="346"/>
                    <a:pt x="315" y="346"/>
                    <a:pt x="315" y="346"/>
                  </a:cubicBezTo>
                  <a:cubicBezTo>
                    <a:pt x="317" y="358"/>
                    <a:pt x="317" y="358"/>
                    <a:pt x="317" y="358"/>
                  </a:cubicBezTo>
                  <a:cubicBezTo>
                    <a:pt x="317" y="358"/>
                    <a:pt x="315" y="376"/>
                    <a:pt x="314" y="378"/>
                  </a:cubicBezTo>
                  <a:cubicBezTo>
                    <a:pt x="314" y="380"/>
                    <a:pt x="311" y="389"/>
                    <a:pt x="310" y="390"/>
                  </a:cubicBezTo>
                  <a:cubicBezTo>
                    <a:pt x="308" y="391"/>
                    <a:pt x="306" y="392"/>
                    <a:pt x="306" y="394"/>
                  </a:cubicBezTo>
                  <a:cubicBezTo>
                    <a:pt x="306" y="396"/>
                    <a:pt x="303" y="407"/>
                    <a:pt x="303" y="407"/>
                  </a:cubicBezTo>
                  <a:cubicBezTo>
                    <a:pt x="303" y="407"/>
                    <a:pt x="300" y="414"/>
                    <a:pt x="300" y="416"/>
                  </a:cubicBezTo>
                  <a:cubicBezTo>
                    <a:pt x="300" y="418"/>
                    <a:pt x="297" y="424"/>
                    <a:pt x="297" y="426"/>
                  </a:cubicBezTo>
                  <a:cubicBezTo>
                    <a:pt x="296" y="427"/>
                    <a:pt x="294" y="435"/>
                    <a:pt x="294" y="435"/>
                  </a:cubicBezTo>
                  <a:cubicBezTo>
                    <a:pt x="281" y="461"/>
                    <a:pt x="281" y="461"/>
                    <a:pt x="281" y="461"/>
                  </a:cubicBezTo>
                  <a:cubicBezTo>
                    <a:pt x="278" y="471"/>
                    <a:pt x="278" y="471"/>
                    <a:pt x="278" y="471"/>
                  </a:cubicBezTo>
                  <a:cubicBezTo>
                    <a:pt x="278" y="471"/>
                    <a:pt x="275" y="472"/>
                    <a:pt x="274" y="474"/>
                  </a:cubicBezTo>
                  <a:cubicBezTo>
                    <a:pt x="273" y="477"/>
                    <a:pt x="272" y="479"/>
                    <a:pt x="271" y="482"/>
                  </a:cubicBezTo>
                  <a:cubicBezTo>
                    <a:pt x="271" y="484"/>
                    <a:pt x="266" y="493"/>
                    <a:pt x="266" y="493"/>
                  </a:cubicBezTo>
                  <a:cubicBezTo>
                    <a:pt x="264" y="498"/>
                    <a:pt x="264" y="498"/>
                    <a:pt x="264" y="498"/>
                  </a:cubicBezTo>
                  <a:cubicBezTo>
                    <a:pt x="260" y="503"/>
                    <a:pt x="260" y="503"/>
                    <a:pt x="260" y="503"/>
                  </a:cubicBezTo>
                  <a:cubicBezTo>
                    <a:pt x="260" y="503"/>
                    <a:pt x="257" y="505"/>
                    <a:pt x="257" y="505"/>
                  </a:cubicBezTo>
                  <a:cubicBezTo>
                    <a:pt x="257" y="505"/>
                    <a:pt x="255" y="505"/>
                    <a:pt x="255" y="505"/>
                  </a:cubicBezTo>
                  <a:cubicBezTo>
                    <a:pt x="250" y="505"/>
                    <a:pt x="250" y="505"/>
                    <a:pt x="250" y="505"/>
                  </a:cubicBezTo>
                  <a:cubicBezTo>
                    <a:pt x="247" y="503"/>
                    <a:pt x="247" y="503"/>
                    <a:pt x="247" y="503"/>
                  </a:cubicBezTo>
                  <a:cubicBezTo>
                    <a:pt x="247" y="503"/>
                    <a:pt x="244" y="505"/>
                    <a:pt x="244" y="505"/>
                  </a:cubicBezTo>
                  <a:cubicBezTo>
                    <a:pt x="244" y="506"/>
                    <a:pt x="242" y="507"/>
                    <a:pt x="242" y="508"/>
                  </a:cubicBezTo>
                  <a:cubicBezTo>
                    <a:pt x="242" y="508"/>
                    <a:pt x="241" y="510"/>
                    <a:pt x="240" y="510"/>
                  </a:cubicBezTo>
                  <a:cubicBezTo>
                    <a:pt x="239" y="511"/>
                    <a:pt x="238" y="512"/>
                    <a:pt x="237" y="512"/>
                  </a:cubicBezTo>
                  <a:cubicBezTo>
                    <a:pt x="237" y="513"/>
                    <a:pt x="235" y="513"/>
                    <a:pt x="235" y="513"/>
                  </a:cubicBezTo>
                  <a:cubicBezTo>
                    <a:pt x="235" y="513"/>
                    <a:pt x="235" y="514"/>
                    <a:pt x="234" y="515"/>
                  </a:cubicBezTo>
                  <a:cubicBezTo>
                    <a:pt x="234" y="515"/>
                    <a:pt x="231" y="515"/>
                    <a:pt x="230" y="514"/>
                  </a:cubicBezTo>
                  <a:cubicBezTo>
                    <a:pt x="229" y="513"/>
                    <a:pt x="227" y="512"/>
                    <a:pt x="228" y="512"/>
                  </a:cubicBezTo>
                  <a:cubicBezTo>
                    <a:pt x="228" y="513"/>
                    <a:pt x="227" y="515"/>
                    <a:pt x="227" y="515"/>
                  </a:cubicBezTo>
                  <a:cubicBezTo>
                    <a:pt x="227" y="516"/>
                    <a:pt x="225" y="519"/>
                    <a:pt x="224" y="519"/>
                  </a:cubicBezTo>
                  <a:cubicBezTo>
                    <a:pt x="223" y="519"/>
                    <a:pt x="221" y="518"/>
                    <a:pt x="220" y="517"/>
                  </a:cubicBezTo>
                  <a:cubicBezTo>
                    <a:pt x="219" y="517"/>
                    <a:pt x="218" y="517"/>
                    <a:pt x="218" y="517"/>
                  </a:cubicBezTo>
                  <a:cubicBezTo>
                    <a:pt x="218" y="518"/>
                    <a:pt x="218" y="521"/>
                    <a:pt x="218" y="522"/>
                  </a:cubicBezTo>
                  <a:cubicBezTo>
                    <a:pt x="218" y="522"/>
                    <a:pt x="218" y="523"/>
                    <a:pt x="218" y="524"/>
                  </a:cubicBezTo>
                  <a:cubicBezTo>
                    <a:pt x="217" y="524"/>
                    <a:pt x="215" y="525"/>
                    <a:pt x="215" y="525"/>
                  </a:cubicBezTo>
                  <a:cubicBezTo>
                    <a:pt x="215" y="525"/>
                    <a:pt x="216" y="527"/>
                    <a:pt x="215" y="527"/>
                  </a:cubicBezTo>
                  <a:cubicBezTo>
                    <a:pt x="214" y="528"/>
                    <a:pt x="213" y="529"/>
                    <a:pt x="212" y="529"/>
                  </a:cubicBezTo>
                  <a:cubicBezTo>
                    <a:pt x="212" y="528"/>
                    <a:pt x="210" y="527"/>
                    <a:pt x="210" y="527"/>
                  </a:cubicBezTo>
                  <a:cubicBezTo>
                    <a:pt x="209" y="528"/>
                    <a:pt x="208" y="530"/>
                    <a:pt x="208" y="530"/>
                  </a:cubicBezTo>
                  <a:cubicBezTo>
                    <a:pt x="208" y="531"/>
                    <a:pt x="207" y="532"/>
                    <a:pt x="207" y="532"/>
                  </a:cubicBezTo>
                  <a:cubicBezTo>
                    <a:pt x="207" y="532"/>
                    <a:pt x="200" y="540"/>
                    <a:pt x="200" y="540"/>
                  </a:cubicBezTo>
                  <a:cubicBezTo>
                    <a:pt x="199" y="540"/>
                    <a:pt x="197" y="537"/>
                    <a:pt x="197" y="537"/>
                  </a:cubicBezTo>
                  <a:cubicBezTo>
                    <a:pt x="197" y="538"/>
                    <a:pt x="197" y="540"/>
                    <a:pt x="197" y="540"/>
                  </a:cubicBezTo>
                  <a:cubicBezTo>
                    <a:pt x="196" y="541"/>
                    <a:pt x="194" y="542"/>
                    <a:pt x="194" y="542"/>
                  </a:cubicBezTo>
                  <a:cubicBezTo>
                    <a:pt x="194" y="543"/>
                    <a:pt x="193" y="542"/>
                    <a:pt x="192" y="542"/>
                  </a:cubicBezTo>
                  <a:cubicBezTo>
                    <a:pt x="192" y="543"/>
                    <a:pt x="191" y="543"/>
                    <a:pt x="191" y="544"/>
                  </a:cubicBezTo>
                  <a:cubicBezTo>
                    <a:pt x="191" y="545"/>
                    <a:pt x="190" y="546"/>
                    <a:pt x="190" y="546"/>
                  </a:cubicBezTo>
                  <a:cubicBezTo>
                    <a:pt x="190" y="546"/>
                    <a:pt x="188" y="547"/>
                    <a:pt x="188" y="548"/>
                  </a:cubicBezTo>
                  <a:cubicBezTo>
                    <a:pt x="187" y="549"/>
                    <a:pt x="185" y="550"/>
                    <a:pt x="185" y="550"/>
                  </a:cubicBezTo>
                  <a:cubicBezTo>
                    <a:pt x="185" y="550"/>
                    <a:pt x="184" y="551"/>
                    <a:pt x="183" y="550"/>
                  </a:cubicBezTo>
                  <a:cubicBezTo>
                    <a:pt x="182" y="550"/>
                    <a:pt x="180" y="547"/>
                    <a:pt x="180" y="547"/>
                  </a:cubicBezTo>
                  <a:cubicBezTo>
                    <a:pt x="180" y="547"/>
                    <a:pt x="178" y="547"/>
                    <a:pt x="178" y="548"/>
                  </a:cubicBezTo>
                  <a:cubicBezTo>
                    <a:pt x="177" y="549"/>
                    <a:pt x="177" y="550"/>
                    <a:pt x="176" y="550"/>
                  </a:cubicBezTo>
                  <a:cubicBezTo>
                    <a:pt x="175" y="551"/>
                    <a:pt x="174" y="551"/>
                    <a:pt x="173" y="551"/>
                  </a:cubicBezTo>
                  <a:cubicBezTo>
                    <a:pt x="172" y="552"/>
                    <a:pt x="170" y="552"/>
                    <a:pt x="170" y="553"/>
                  </a:cubicBezTo>
                  <a:cubicBezTo>
                    <a:pt x="169" y="553"/>
                    <a:pt x="168" y="555"/>
                    <a:pt x="168" y="556"/>
                  </a:cubicBezTo>
                  <a:cubicBezTo>
                    <a:pt x="168" y="557"/>
                    <a:pt x="170" y="557"/>
                    <a:pt x="168" y="557"/>
                  </a:cubicBezTo>
                  <a:cubicBezTo>
                    <a:pt x="166" y="558"/>
                    <a:pt x="163" y="558"/>
                    <a:pt x="163" y="558"/>
                  </a:cubicBezTo>
                  <a:cubicBezTo>
                    <a:pt x="163" y="558"/>
                    <a:pt x="161" y="559"/>
                    <a:pt x="161" y="560"/>
                  </a:cubicBezTo>
                  <a:cubicBezTo>
                    <a:pt x="160" y="561"/>
                    <a:pt x="161" y="561"/>
                    <a:pt x="159" y="562"/>
                  </a:cubicBezTo>
                  <a:cubicBezTo>
                    <a:pt x="158" y="562"/>
                    <a:pt x="157" y="563"/>
                    <a:pt x="157" y="563"/>
                  </a:cubicBezTo>
                  <a:cubicBezTo>
                    <a:pt x="155" y="561"/>
                    <a:pt x="155" y="561"/>
                    <a:pt x="155" y="561"/>
                  </a:cubicBezTo>
                  <a:cubicBezTo>
                    <a:pt x="156" y="559"/>
                    <a:pt x="156" y="559"/>
                    <a:pt x="156" y="559"/>
                  </a:cubicBezTo>
                  <a:cubicBezTo>
                    <a:pt x="156" y="559"/>
                    <a:pt x="155" y="557"/>
                    <a:pt x="155" y="558"/>
                  </a:cubicBezTo>
                  <a:cubicBezTo>
                    <a:pt x="154" y="560"/>
                    <a:pt x="155" y="561"/>
                    <a:pt x="155" y="561"/>
                  </a:cubicBezTo>
                  <a:cubicBezTo>
                    <a:pt x="155" y="561"/>
                    <a:pt x="154" y="561"/>
                    <a:pt x="154" y="562"/>
                  </a:cubicBezTo>
                  <a:cubicBezTo>
                    <a:pt x="153" y="563"/>
                    <a:pt x="154" y="563"/>
                    <a:pt x="153" y="564"/>
                  </a:cubicBezTo>
                  <a:cubicBezTo>
                    <a:pt x="153" y="565"/>
                    <a:pt x="152" y="566"/>
                    <a:pt x="151" y="566"/>
                  </a:cubicBezTo>
                  <a:cubicBezTo>
                    <a:pt x="151" y="567"/>
                    <a:pt x="150" y="567"/>
                    <a:pt x="149" y="567"/>
                  </a:cubicBezTo>
                  <a:cubicBezTo>
                    <a:pt x="149" y="567"/>
                    <a:pt x="147" y="567"/>
                    <a:pt x="147" y="567"/>
                  </a:cubicBezTo>
                  <a:cubicBezTo>
                    <a:pt x="146" y="567"/>
                    <a:pt x="145" y="566"/>
                    <a:pt x="146" y="566"/>
                  </a:cubicBezTo>
                  <a:cubicBezTo>
                    <a:pt x="146" y="566"/>
                    <a:pt x="148" y="565"/>
                    <a:pt x="148" y="565"/>
                  </a:cubicBezTo>
                  <a:cubicBezTo>
                    <a:pt x="148" y="565"/>
                    <a:pt x="149" y="564"/>
                    <a:pt x="148" y="564"/>
                  </a:cubicBezTo>
                  <a:cubicBezTo>
                    <a:pt x="147" y="563"/>
                    <a:pt x="146" y="562"/>
                    <a:pt x="146" y="562"/>
                  </a:cubicBezTo>
                  <a:cubicBezTo>
                    <a:pt x="146" y="562"/>
                    <a:pt x="147" y="563"/>
                    <a:pt x="144" y="563"/>
                  </a:cubicBezTo>
                  <a:cubicBezTo>
                    <a:pt x="142" y="564"/>
                    <a:pt x="141" y="564"/>
                    <a:pt x="141" y="563"/>
                  </a:cubicBezTo>
                  <a:cubicBezTo>
                    <a:pt x="141" y="563"/>
                    <a:pt x="139" y="563"/>
                    <a:pt x="140" y="562"/>
                  </a:cubicBezTo>
                  <a:cubicBezTo>
                    <a:pt x="142" y="561"/>
                    <a:pt x="142" y="560"/>
                    <a:pt x="143" y="560"/>
                  </a:cubicBezTo>
                  <a:cubicBezTo>
                    <a:pt x="144" y="560"/>
                    <a:pt x="144" y="558"/>
                    <a:pt x="144" y="557"/>
                  </a:cubicBezTo>
                  <a:cubicBezTo>
                    <a:pt x="144" y="557"/>
                    <a:pt x="146" y="559"/>
                    <a:pt x="143" y="557"/>
                  </a:cubicBezTo>
                  <a:cubicBezTo>
                    <a:pt x="141" y="554"/>
                    <a:pt x="141" y="554"/>
                    <a:pt x="141" y="554"/>
                  </a:cubicBezTo>
                  <a:cubicBezTo>
                    <a:pt x="141" y="554"/>
                    <a:pt x="140" y="555"/>
                    <a:pt x="140" y="556"/>
                  </a:cubicBezTo>
                  <a:cubicBezTo>
                    <a:pt x="141" y="557"/>
                    <a:pt x="143" y="558"/>
                    <a:pt x="140" y="559"/>
                  </a:cubicBezTo>
                  <a:cubicBezTo>
                    <a:pt x="137" y="559"/>
                    <a:pt x="137" y="559"/>
                    <a:pt x="137" y="559"/>
                  </a:cubicBezTo>
                  <a:cubicBezTo>
                    <a:pt x="136" y="560"/>
                    <a:pt x="133" y="560"/>
                    <a:pt x="133" y="560"/>
                  </a:cubicBezTo>
                  <a:cubicBezTo>
                    <a:pt x="133" y="560"/>
                    <a:pt x="131" y="560"/>
                    <a:pt x="132" y="561"/>
                  </a:cubicBezTo>
                  <a:cubicBezTo>
                    <a:pt x="132" y="562"/>
                    <a:pt x="134" y="563"/>
                    <a:pt x="134" y="563"/>
                  </a:cubicBezTo>
                  <a:cubicBezTo>
                    <a:pt x="134" y="563"/>
                    <a:pt x="134" y="564"/>
                    <a:pt x="132" y="564"/>
                  </a:cubicBezTo>
                  <a:cubicBezTo>
                    <a:pt x="131" y="565"/>
                    <a:pt x="129" y="565"/>
                    <a:pt x="129" y="565"/>
                  </a:cubicBezTo>
                  <a:cubicBezTo>
                    <a:pt x="128" y="566"/>
                    <a:pt x="128" y="566"/>
                    <a:pt x="128" y="566"/>
                  </a:cubicBezTo>
                  <a:cubicBezTo>
                    <a:pt x="128" y="566"/>
                    <a:pt x="127" y="566"/>
                    <a:pt x="127" y="565"/>
                  </a:cubicBezTo>
                  <a:cubicBezTo>
                    <a:pt x="127" y="565"/>
                    <a:pt x="128" y="564"/>
                    <a:pt x="128" y="563"/>
                  </a:cubicBezTo>
                  <a:cubicBezTo>
                    <a:pt x="128" y="562"/>
                    <a:pt x="129" y="563"/>
                    <a:pt x="128" y="562"/>
                  </a:cubicBezTo>
                  <a:cubicBezTo>
                    <a:pt x="127" y="560"/>
                    <a:pt x="126" y="560"/>
                    <a:pt x="126" y="559"/>
                  </a:cubicBezTo>
                  <a:cubicBezTo>
                    <a:pt x="127" y="558"/>
                    <a:pt x="129" y="557"/>
                    <a:pt x="129" y="557"/>
                  </a:cubicBezTo>
                  <a:cubicBezTo>
                    <a:pt x="129" y="556"/>
                    <a:pt x="129" y="555"/>
                    <a:pt x="129" y="555"/>
                  </a:cubicBezTo>
                  <a:cubicBezTo>
                    <a:pt x="129" y="555"/>
                    <a:pt x="128" y="555"/>
                    <a:pt x="129" y="554"/>
                  </a:cubicBezTo>
                  <a:cubicBezTo>
                    <a:pt x="130" y="552"/>
                    <a:pt x="131" y="551"/>
                    <a:pt x="131" y="551"/>
                  </a:cubicBezTo>
                  <a:cubicBezTo>
                    <a:pt x="131" y="550"/>
                    <a:pt x="130" y="549"/>
                    <a:pt x="129" y="549"/>
                  </a:cubicBezTo>
                  <a:cubicBezTo>
                    <a:pt x="129" y="549"/>
                    <a:pt x="128" y="551"/>
                    <a:pt x="128" y="552"/>
                  </a:cubicBezTo>
                  <a:cubicBezTo>
                    <a:pt x="128" y="552"/>
                    <a:pt x="129" y="554"/>
                    <a:pt x="126" y="553"/>
                  </a:cubicBezTo>
                  <a:cubicBezTo>
                    <a:pt x="123" y="553"/>
                    <a:pt x="121" y="553"/>
                    <a:pt x="120" y="552"/>
                  </a:cubicBezTo>
                  <a:cubicBezTo>
                    <a:pt x="120" y="551"/>
                    <a:pt x="118" y="550"/>
                    <a:pt x="121" y="550"/>
                  </a:cubicBezTo>
                  <a:cubicBezTo>
                    <a:pt x="124" y="549"/>
                    <a:pt x="124" y="549"/>
                    <a:pt x="124" y="549"/>
                  </a:cubicBezTo>
                  <a:cubicBezTo>
                    <a:pt x="125" y="548"/>
                    <a:pt x="125" y="547"/>
                    <a:pt x="125" y="546"/>
                  </a:cubicBezTo>
                  <a:cubicBezTo>
                    <a:pt x="124" y="546"/>
                    <a:pt x="123" y="544"/>
                    <a:pt x="123" y="545"/>
                  </a:cubicBezTo>
                  <a:cubicBezTo>
                    <a:pt x="122" y="547"/>
                    <a:pt x="122" y="548"/>
                    <a:pt x="122" y="548"/>
                  </a:cubicBezTo>
                  <a:cubicBezTo>
                    <a:pt x="122" y="548"/>
                    <a:pt x="118" y="548"/>
                    <a:pt x="118" y="548"/>
                  </a:cubicBezTo>
                  <a:cubicBezTo>
                    <a:pt x="118" y="548"/>
                    <a:pt x="117" y="547"/>
                    <a:pt x="117" y="546"/>
                  </a:cubicBezTo>
                  <a:cubicBezTo>
                    <a:pt x="117" y="546"/>
                    <a:pt x="118" y="542"/>
                    <a:pt x="118" y="542"/>
                  </a:cubicBezTo>
                  <a:cubicBezTo>
                    <a:pt x="118" y="542"/>
                    <a:pt x="120" y="541"/>
                    <a:pt x="119" y="541"/>
                  </a:cubicBezTo>
                  <a:cubicBezTo>
                    <a:pt x="119" y="541"/>
                    <a:pt x="117" y="540"/>
                    <a:pt x="117" y="541"/>
                  </a:cubicBezTo>
                  <a:cubicBezTo>
                    <a:pt x="116" y="541"/>
                    <a:pt x="117" y="542"/>
                    <a:pt x="117" y="543"/>
                  </a:cubicBezTo>
                  <a:cubicBezTo>
                    <a:pt x="117" y="544"/>
                    <a:pt x="117" y="545"/>
                    <a:pt x="116" y="545"/>
                  </a:cubicBezTo>
                  <a:cubicBezTo>
                    <a:pt x="115" y="546"/>
                    <a:pt x="111" y="546"/>
                    <a:pt x="111" y="546"/>
                  </a:cubicBezTo>
                  <a:cubicBezTo>
                    <a:pt x="111" y="545"/>
                    <a:pt x="110" y="545"/>
                    <a:pt x="111" y="544"/>
                  </a:cubicBezTo>
                  <a:cubicBezTo>
                    <a:pt x="111" y="543"/>
                    <a:pt x="111" y="542"/>
                    <a:pt x="111" y="542"/>
                  </a:cubicBezTo>
                  <a:cubicBezTo>
                    <a:pt x="111" y="542"/>
                    <a:pt x="110" y="540"/>
                    <a:pt x="110" y="541"/>
                  </a:cubicBezTo>
                  <a:cubicBezTo>
                    <a:pt x="109" y="541"/>
                    <a:pt x="108" y="541"/>
                    <a:pt x="108" y="541"/>
                  </a:cubicBezTo>
                  <a:cubicBezTo>
                    <a:pt x="108" y="539"/>
                    <a:pt x="108" y="539"/>
                    <a:pt x="108" y="539"/>
                  </a:cubicBezTo>
                  <a:cubicBezTo>
                    <a:pt x="106" y="539"/>
                    <a:pt x="106" y="539"/>
                    <a:pt x="106" y="539"/>
                  </a:cubicBezTo>
                  <a:cubicBezTo>
                    <a:pt x="105" y="539"/>
                    <a:pt x="105" y="539"/>
                    <a:pt x="105" y="539"/>
                  </a:cubicBezTo>
                  <a:cubicBezTo>
                    <a:pt x="105" y="539"/>
                    <a:pt x="104" y="538"/>
                    <a:pt x="104" y="538"/>
                  </a:cubicBezTo>
                  <a:cubicBezTo>
                    <a:pt x="103" y="538"/>
                    <a:pt x="103" y="538"/>
                    <a:pt x="103" y="539"/>
                  </a:cubicBezTo>
                  <a:cubicBezTo>
                    <a:pt x="102" y="539"/>
                    <a:pt x="99" y="540"/>
                    <a:pt x="99" y="540"/>
                  </a:cubicBezTo>
                  <a:cubicBezTo>
                    <a:pt x="99" y="540"/>
                    <a:pt x="99" y="538"/>
                    <a:pt x="98" y="540"/>
                  </a:cubicBezTo>
                  <a:cubicBezTo>
                    <a:pt x="98" y="541"/>
                    <a:pt x="93" y="541"/>
                    <a:pt x="93" y="541"/>
                  </a:cubicBezTo>
                  <a:cubicBezTo>
                    <a:pt x="93" y="541"/>
                    <a:pt x="92" y="539"/>
                    <a:pt x="92" y="538"/>
                  </a:cubicBezTo>
                  <a:cubicBezTo>
                    <a:pt x="92" y="538"/>
                    <a:pt x="93" y="535"/>
                    <a:pt x="93" y="535"/>
                  </a:cubicBezTo>
                  <a:cubicBezTo>
                    <a:pt x="94" y="534"/>
                    <a:pt x="94" y="534"/>
                    <a:pt x="94" y="534"/>
                  </a:cubicBezTo>
                  <a:cubicBezTo>
                    <a:pt x="93" y="533"/>
                    <a:pt x="93" y="533"/>
                    <a:pt x="93" y="533"/>
                  </a:cubicBezTo>
                  <a:cubicBezTo>
                    <a:pt x="93" y="533"/>
                    <a:pt x="90" y="533"/>
                    <a:pt x="91" y="533"/>
                  </a:cubicBezTo>
                  <a:cubicBezTo>
                    <a:pt x="91" y="532"/>
                    <a:pt x="93" y="530"/>
                    <a:pt x="93" y="530"/>
                  </a:cubicBezTo>
                  <a:cubicBezTo>
                    <a:pt x="93" y="530"/>
                    <a:pt x="94" y="529"/>
                    <a:pt x="94" y="529"/>
                  </a:cubicBezTo>
                  <a:cubicBezTo>
                    <a:pt x="95" y="528"/>
                    <a:pt x="97" y="528"/>
                    <a:pt x="96" y="527"/>
                  </a:cubicBezTo>
                  <a:cubicBezTo>
                    <a:pt x="95" y="527"/>
                    <a:pt x="94" y="526"/>
                    <a:pt x="94" y="526"/>
                  </a:cubicBezTo>
                  <a:cubicBezTo>
                    <a:pt x="94" y="526"/>
                    <a:pt x="93" y="526"/>
                    <a:pt x="93" y="525"/>
                  </a:cubicBezTo>
                  <a:cubicBezTo>
                    <a:pt x="93" y="525"/>
                    <a:pt x="94" y="523"/>
                    <a:pt x="94" y="522"/>
                  </a:cubicBezTo>
                  <a:cubicBezTo>
                    <a:pt x="94" y="521"/>
                    <a:pt x="93" y="520"/>
                    <a:pt x="93" y="520"/>
                  </a:cubicBezTo>
                  <a:cubicBezTo>
                    <a:pt x="92" y="520"/>
                    <a:pt x="93" y="521"/>
                    <a:pt x="91" y="521"/>
                  </a:cubicBezTo>
                  <a:cubicBezTo>
                    <a:pt x="90" y="522"/>
                    <a:pt x="87" y="524"/>
                    <a:pt x="87" y="524"/>
                  </a:cubicBezTo>
                  <a:cubicBezTo>
                    <a:pt x="87" y="523"/>
                    <a:pt x="87" y="522"/>
                    <a:pt x="87" y="521"/>
                  </a:cubicBezTo>
                  <a:cubicBezTo>
                    <a:pt x="88" y="520"/>
                    <a:pt x="91" y="520"/>
                    <a:pt x="92" y="519"/>
                  </a:cubicBezTo>
                  <a:cubicBezTo>
                    <a:pt x="92" y="518"/>
                    <a:pt x="90" y="515"/>
                    <a:pt x="90" y="515"/>
                  </a:cubicBezTo>
                  <a:cubicBezTo>
                    <a:pt x="90" y="515"/>
                    <a:pt x="92" y="516"/>
                    <a:pt x="91" y="514"/>
                  </a:cubicBezTo>
                  <a:cubicBezTo>
                    <a:pt x="89" y="513"/>
                    <a:pt x="89" y="513"/>
                    <a:pt x="89" y="513"/>
                  </a:cubicBezTo>
                  <a:cubicBezTo>
                    <a:pt x="89" y="512"/>
                    <a:pt x="89" y="511"/>
                    <a:pt x="90" y="510"/>
                  </a:cubicBezTo>
                  <a:cubicBezTo>
                    <a:pt x="91" y="508"/>
                    <a:pt x="92" y="508"/>
                    <a:pt x="92" y="507"/>
                  </a:cubicBezTo>
                  <a:cubicBezTo>
                    <a:pt x="92" y="507"/>
                    <a:pt x="89" y="506"/>
                    <a:pt x="89" y="505"/>
                  </a:cubicBezTo>
                  <a:cubicBezTo>
                    <a:pt x="89" y="504"/>
                    <a:pt x="87" y="504"/>
                    <a:pt x="89" y="502"/>
                  </a:cubicBezTo>
                  <a:cubicBezTo>
                    <a:pt x="90" y="501"/>
                    <a:pt x="91" y="501"/>
                    <a:pt x="91" y="501"/>
                  </a:cubicBezTo>
                  <a:cubicBezTo>
                    <a:pt x="91" y="501"/>
                    <a:pt x="91" y="498"/>
                    <a:pt x="91" y="497"/>
                  </a:cubicBezTo>
                  <a:cubicBezTo>
                    <a:pt x="91" y="496"/>
                    <a:pt x="92" y="496"/>
                    <a:pt x="92" y="495"/>
                  </a:cubicBezTo>
                  <a:cubicBezTo>
                    <a:pt x="91" y="494"/>
                    <a:pt x="90" y="494"/>
                    <a:pt x="89" y="492"/>
                  </a:cubicBezTo>
                  <a:cubicBezTo>
                    <a:pt x="89" y="491"/>
                    <a:pt x="89" y="491"/>
                    <a:pt x="89" y="490"/>
                  </a:cubicBezTo>
                  <a:cubicBezTo>
                    <a:pt x="90" y="490"/>
                    <a:pt x="91" y="489"/>
                    <a:pt x="90" y="489"/>
                  </a:cubicBezTo>
                  <a:cubicBezTo>
                    <a:pt x="90" y="488"/>
                    <a:pt x="90" y="487"/>
                    <a:pt x="90" y="487"/>
                  </a:cubicBezTo>
                  <a:cubicBezTo>
                    <a:pt x="90" y="487"/>
                    <a:pt x="90" y="487"/>
                    <a:pt x="89" y="485"/>
                  </a:cubicBezTo>
                  <a:cubicBezTo>
                    <a:pt x="88" y="484"/>
                    <a:pt x="88" y="482"/>
                    <a:pt x="88" y="481"/>
                  </a:cubicBezTo>
                  <a:cubicBezTo>
                    <a:pt x="88" y="480"/>
                    <a:pt x="89" y="476"/>
                    <a:pt x="89" y="476"/>
                  </a:cubicBezTo>
                  <a:cubicBezTo>
                    <a:pt x="89" y="476"/>
                    <a:pt x="89" y="473"/>
                    <a:pt x="87" y="472"/>
                  </a:cubicBezTo>
                  <a:cubicBezTo>
                    <a:pt x="86" y="470"/>
                    <a:pt x="84" y="469"/>
                    <a:pt x="84" y="469"/>
                  </a:cubicBezTo>
                  <a:cubicBezTo>
                    <a:pt x="84" y="469"/>
                    <a:pt x="84" y="467"/>
                    <a:pt x="84" y="466"/>
                  </a:cubicBezTo>
                  <a:cubicBezTo>
                    <a:pt x="84" y="466"/>
                    <a:pt x="82" y="465"/>
                    <a:pt x="82" y="464"/>
                  </a:cubicBezTo>
                  <a:cubicBezTo>
                    <a:pt x="82" y="463"/>
                    <a:pt x="81" y="461"/>
                    <a:pt x="81" y="461"/>
                  </a:cubicBezTo>
                  <a:cubicBezTo>
                    <a:pt x="81" y="461"/>
                    <a:pt x="80" y="461"/>
                    <a:pt x="81" y="459"/>
                  </a:cubicBezTo>
                  <a:cubicBezTo>
                    <a:pt x="81" y="456"/>
                    <a:pt x="81" y="455"/>
                    <a:pt x="81" y="454"/>
                  </a:cubicBezTo>
                  <a:cubicBezTo>
                    <a:pt x="80" y="453"/>
                    <a:pt x="79" y="451"/>
                    <a:pt x="79" y="450"/>
                  </a:cubicBezTo>
                  <a:cubicBezTo>
                    <a:pt x="79" y="449"/>
                    <a:pt x="79" y="447"/>
                    <a:pt x="79" y="447"/>
                  </a:cubicBezTo>
                  <a:cubicBezTo>
                    <a:pt x="79" y="447"/>
                    <a:pt x="79" y="446"/>
                    <a:pt x="78" y="445"/>
                  </a:cubicBezTo>
                  <a:cubicBezTo>
                    <a:pt x="77" y="444"/>
                    <a:pt x="74" y="439"/>
                    <a:pt x="74" y="439"/>
                  </a:cubicBezTo>
                  <a:cubicBezTo>
                    <a:pt x="74" y="439"/>
                    <a:pt x="73" y="439"/>
                    <a:pt x="73" y="437"/>
                  </a:cubicBezTo>
                  <a:cubicBezTo>
                    <a:pt x="72" y="435"/>
                    <a:pt x="72" y="433"/>
                    <a:pt x="72" y="433"/>
                  </a:cubicBezTo>
                  <a:cubicBezTo>
                    <a:pt x="72" y="433"/>
                    <a:pt x="72" y="430"/>
                    <a:pt x="72" y="430"/>
                  </a:cubicBezTo>
                  <a:cubicBezTo>
                    <a:pt x="69" y="427"/>
                    <a:pt x="69" y="427"/>
                    <a:pt x="69" y="427"/>
                  </a:cubicBezTo>
                  <a:cubicBezTo>
                    <a:pt x="70" y="423"/>
                    <a:pt x="70" y="423"/>
                    <a:pt x="70" y="423"/>
                  </a:cubicBezTo>
                  <a:cubicBezTo>
                    <a:pt x="70" y="419"/>
                    <a:pt x="70" y="419"/>
                    <a:pt x="70" y="419"/>
                  </a:cubicBezTo>
                  <a:cubicBezTo>
                    <a:pt x="70" y="419"/>
                    <a:pt x="70" y="414"/>
                    <a:pt x="71" y="414"/>
                  </a:cubicBezTo>
                  <a:cubicBezTo>
                    <a:pt x="72" y="414"/>
                    <a:pt x="74" y="411"/>
                    <a:pt x="74" y="411"/>
                  </a:cubicBezTo>
                  <a:cubicBezTo>
                    <a:pt x="74" y="411"/>
                    <a:pt x="76" y="408"/>
                    <a:pt x="75" y="407"/>
                  </a:cubicBezTo>
                  <a:cubicBezTo>
                    <a:pt x="75" y="406"/>
                    <a:pt x="74" y="402"/>
                    <a:pt x="74" y="402"/>
                  </a:cubicBezTo>
                  <a:cubicBezTo>
                    <a:pt x="74" y="402"/>
                    <a:pt x="76" y="399"/>
                    <a:pt x="75" y="399"/>
                  </a:cubicBezTo>
                  <a:cubicBezTo>
                    <a:pt x="75" y="398"/>
                    <a:pt x="73" y="394"/>
                    <a:pt x="73" y="394"/>
                  </a:cubicBezTo>
                  <a:cubicBezTo>
                    <a:pt x="70" y="397"/>
                    <a:pt x="70" y="397"/>
                    <a:pt x="70" y="397"/>
                  </a:cubicBezTo>
                  <a:cubicBezTo>
                    <a:pt x="68" y="396"/>
                    <a:pt x="68" y="396"/>
                    <a:pt x="68" y="396"/>
                  </a:cubicBezTo>
                  <a:cubicBezTo>
                    <a:pt x="69" y="392"/>
                    <a:pt x="69" y="392"/>
                    <a:pt x="69" y="392"/>
                  </a:cubicBezTo>
                  <a:cubicBezTo>
                    <a:pt x="69" y="392"/>
                    <a:pt x="67" y="390"/>
                    <a:pt x="67" y="389"/>
                  </a:cubicBezTo>
                  <a:cubicBezTo>
                    <a:pt x="67" y="388"/>
                    <a:pt x="69" y="386"/>
                    <a:pt x="69" y="386"/>
                  </a:cubicBezTo>
                  <a:cubicBezTo>
                    <a:pt x="69" y="386"/>
                    <a:pt x="71" y="390"/>
                    <a:pt x="71" y="391"/>
                  </a:cubicBezTo>
                  <a:cubicBezTo>
                    <a:pt x="71" y="392"/>
                    <a:pt x="73" y="393"/>
                    <a:pt x="73" y="393"/>
                  </a:cubicBezTo>
                  <a:cubicBezTo>
                    <a:pt x="74" y="392"/>
                    <a:pt x="74" y="390"/>
                    <a:pt x="75" y="390"/>
                  </a:cubicBezTo>
                  <a:cubicBezTo>
                    <a:pt x="76" y="390"/>
                    <a:pt x="77" y="391"/>
                    <a:pt x="77" y="392"/>
                  </a:cubicBezTo>
                  <a:cubicBezTo>
                    <a:pt x="77" y="392"/>
                    <a:pt x="81" y="391"/>
                    <a:pt x="81" y="391"/>
                  </a:cubicBezTo>
                  <a:cubicBezTo>
                    <a:pt x="81" y="391"/>
                    <a:pt x="80" y="390"/>
                    <a:pt x="83" y="390"/>
                  </a:cubicBezTo>
                  <a:cubicBezTo>
                    <a:pt x="86" y="391"/>
                    <a:pt x="86" y="390"/>
                    <a:pt x="86" y="388"/>
                  </a:cubicBezTo>
                  <a:cubicBezTo>
                    <a:pt x="86" y="387"/>
                    <a:pt x="83" y="383"/>
                    <a:pt x="85" y="383"/>
                  </a:cubicBezTo>
                  <a:cubicBezTo>
                    <a:pt x="88" y="383"/>
                    <a:pt x="89" y="384"/>
                    <a:pt x="89" y="384"/>
                  </a:cubicBezTo>
                  <a:cubicBezTo>
                    <a:pt x="89" y="384"/>
                    <a:pt x="89" y="385"/>
                    <a:pt x="89" y="386"/>
                  </a:cubicBezTo>
                  <a:cubicBezTo>
                    <a:pt x="89" y="388"/>
                    <a:pt x="92" y="390"/>
                    <a:pt x="92" y="388"/>
                  </a:cubicBezTo>
                  <a:cubicBezTo>
                    <a:pt x="93" y="386"/>
                    <a:pt x="93" y="387"/>
                    <a:pt x="93" y="385"/>
                  </a:cubicBezTo>
                  <a:cubicBezTo>
                    <a:pt x="93" y="383"/>
                    <a:pt x="91" y="383"/>
                    <a:pt x="90" y="381"/>
                  </a:cubicBezTo>
                  <a:cubicBezTo>
                    <a:pt x="90" y="380"/>
                    <a:pt x="89" y="382"/>
                    <a:pt x="89" y="379"/>
                  </a:cubicBezTo>
                  <a:cubicBezTo>
                    <a:pt x="90" y="376"/>
                    <a:pt x="90" y="375"/>
                    <a:pt x="91" y="375"/>
                  </a:cubicBezTo>
                  <a:cubicBezTo>
                    <a:pt x="93" y="374"/>
                    <a:pt x="91" y="375"/>
                    <a:pt x="93" y="374"/>
                  </a:cubicBezTo>
                  <a:cubicBezTo>
                    <a:pt x="95" y="374"/>
                    <a:pt x="96" y="372"/>
                    <a:pt x="95" y="369"/>
                  </a:cubicBezTo>
                  <a:cubicBezTo>
                    <a:pt x="95" y="367"/>
                    <a:pt x="94" y="366"/>
                    <a:pt x="95" y="365"/>
                  </a:cubicBezTo>
                  <a:cubicBezTo>
                    <a:pt x="97" y="364"/>
                    <a:pt x="96" y="363"/>
                    <a:pt x="98" y="364"/>
                  </a:cubicBezTo>
                  <a:cubicBezTo>
                    <a:pt x="100" y="365"/>
                    <a:pt x="99" y="365"/>
                    <a:pt x="101" y="365"/>
                  </a:cubicBezTo>
                  <a:cubicBezTo>
                    <a:pt x="102" y="364"/>
                    <a:pt x="102" y="359"/>
                    <a:pt x="102" y="359"/>
                  </a:cubicBezTo>
                  <a:cubicBezTo>
                    <a:pt x="101" y="360"/>
                    <a:pt x="99" y="358"/>
                    <a:pt x="99" y="358"/>
                  </a:cubicBezTo>
                  <a:cubicBezTo>
                    <a:pt x="98" y="358"/>
                    <a:pt x="98" y="356"/>
                    <a:pt x="99" y="355"/>
                  </a:cubicBezTo>
                  <a:cubicBezTo>
                    <a:pt x="99" y="355"/>
                    <a:pt x="99" y="353"/>
                    <a:pt x="100" y="353"/>
                  </a:cubicBezTo>
                  <a:cubicBezTo>
                    <a:pt x="102" y="353"/>
                    <a:pt x="102" y="354"/>
                    <a:pt x="104" y="353"/>
                  </a:cubicBezTo>
                  <a:cubicBezTo>
                    <a:pt x="105" y="352"/>
                    <a:pt x="105" y="352"/>
                    <a:pt x="106" y="351"/>
                  </a:cubicBezTo>
                  <a:cubicBezTo>
                    <a:pt x="107" y="350"/>
                    <a:pt x="108" y="350"/>
                    <a:pt x="109" y="348"/>
                  </a:cubicBezTo>
                  <a:cubicBezTo>
                    <a:pt x="109" y="347"/>
                    <a:pt x="110" y="341"/>
                    <a:pt x="110" y="341"/>
                  </a:cubicBezTo>
                  <a:cubicBezTo>
                    <a:pt x="109" y="340"/>
                    <a:pt x="111" y="341"/>
                    <a:pt x="113" y="340"/>
                  </a:cubicBezTo>
                  <a:cubicBezTo>
                    <a:pt x="114" y="339"/>
                    <a:pt x="115" y="333"/>
                    <a:pt x="116" y="332"/>
                  </a:cubicBezTo>
                  <a:cubicBezTo>
                    <a:pt x="117" y="330"/>
                    <a:pt x="120" y="326"/>
                    <a:pt x="120" y="325"/>
                  </a:cubicBezTo>
                  <a:cubicBezTo>
                    <a:pt x="120" y="324"/>
                    <a:pt x="123" y="317"/>
                    <a:pt x="123" y="317"/>
                  </a:cubicBezTo>
                  <a:cubicBezTo>
                    <a:pt x="127" y="310"/>
                    <a:pt x="127" y="310"/>
                    <a:pt x="127" y="310"/>
                  </a:cubicBezTo>
                  <a:cubicBezTo>
                    <a:pt x="127" y="310"/>
                    <a:pt x="127" y="308"/>
                    <a:pt x="126" y="306"/>
                  </a:cubicBezTo>
                  <a:cubicBezTo>
                    <a:pt x="126" y="305"/>
                    <a:pt x="125" y="301"/>
                    <a:pt x="126" y="300"/>
                  </a:cubicBezTo>
                  <a:cubicBezTo>
                    <a:pt x="127" y="300"/>
                    <a:pt x="128" y="297"/>
                    <a:pt x="128" y="297"/>
                  </a:cubicBezTo>
                  <a:cubicBezTo>
                    <a:pt x="128" y="293"/>
                    <a:pt x="128" y="293"/>
                    <a:pt x="128" y="293"/>
                  </a:cubicBezTo>
                  <a:cubicBezTo>
                    <a:pt x="128" y="293"/>
                    <a:pt x="133" y="290"/>
                    <a:pt x="133" y="290"/>
                  </a:cubicBezTo>
                  <a:cubicBezTo>
                    <a:pt x="139" y="289"/>
                    <a:pt x="135" y="286"/>
                    <a:pt x="142" y="289"/>
                  </a:cubicBezTo>
                  <a:cubicBezTo>
                    <a:pt x="142" y="289"/>
                    <a:pt x="146" y="288"/>
                    <a:pt x="145" y="287"/>
                  </a:cubicBezTo>
                  <a:cubicBezTo>
                    <a:pt x="145" y="287"/>
                    <a:pt x="141" y="283"/>
                    <a:pt x="141" y="283"/>
                  </a:cubicBezTo>
                  <a:cubicBezTo>
                    <a:pt x="143" y="280"/>
                    <a:pt x="143" y="280"/>
                    <a:pt x="143" y="280"/>
                  </a:cubicBezTo>
                  <a:cubicBezTo>
                    <a:pt x="143" y="280"/>
                    <a:pt x="146" y="278"/>
                    <a:pt x="143" y="277"/>
                  </a:cubicBezTo>
                  <a:cubicBezTo>
                    <a:pt x="141" y="276"/>
                    <a:pt x="139" y="275"/>
                    <a:pt x="139" y="274"/>
                  </a:cubicBezTo>
                  <a:cubicBezTo>
                    <a:pt x="139" y="274"/>
                    <a:pt x="138" y="270"/>
                    <a:pt x="138" y="269"/>
                  </a:cubicBezTo>
                  <a:cubicBezTo>
                    <a:pt x="138" y="268"/>
                    <a:pt x="137" y="265"/>
                    <a:pt x="137" y="265"/>
                  </a:cubicBezTo>
                  <a:cubicBezTo>
                    <a:pt x="137" y="265"/>
                    <a:pt x="137" y="261"/>
                    <a:pt x="137" y="260"/>
                  </a:cubicBezTo>
                  <a:cubicBezTo>
                    <a:pt x="137" y="259"/>
                    <a:pt x="136" y="256"/>
                    <a:pt x="135" y="255"/>
                  </a:cubicBezTo>
                  <a:cubicBezTo>
                    <a:pt x="134" y="254"/>
                    <a:pt x="130" y="251"/>
                    <a:pt x="130" y="251"/>
                  </a:cubicBezTo>
                  <a:cubicBezTo>
                    <a:pt x="123" y="248"/>
                    <a:pt x="123" y="248"/>
                    <a:pt x="123" y="248"/>
                  </a:cubicBezTo>
                  <a:cubicBezTo>
                    <a:pt x="121" y="250"/>
                    <a:pt x="121" y="250"/>
                    <a:pt x="121" y="250"/>
                  </a:cubicBezTo>
                  <a:cubicBezTo>
                    <a:pt x="116" y="245"/>
                    <a:pt x="116" y="245"/>
                    <a:pt x="116" y="245"/>
                  </a:cubicBezTo>
                  <a:cubicBezTo>
                    <a:pt x="112" y="244"/>
                    <a:pt x="112" y="244"/>
                    <a:pt x="112" y="244"/>
                  </a:cubicBezTo>
                  <a:cubicBezTo>
                    <a:pt x="108" y="244"/>
                    <a:pt x="108" y="244"/>
                    <a:pt x="108" y="244"/>
                  </a:cubicBezTo>
                  <a:cubicBezTo>
                    <a:pt x="101" y="229"/>
                    <a:pt x="101" y="229"/>
                    <a:pt x="101" y="229"/>
                  </a:cubicBezTo>
                  <a:cubicBezTo>
                    <a:pt x="95" y="226"/>
                    <a:pt x="95" y="226"/>
                    <a:pt x="95" y="226"/>
                  </a:cubicBezTo>
                  <a:cubicBezTo>
                    <a:pt x="91" y="222"/>
                    <a:pt x="91" y="222"/>
                    <a:pt x="91" y="222"/>
                  </a:cubicBezTo>
                  <a:cubicBezTo>
                    <a:pt x="91" y="217"/>
                    <a:pt x="91" y="217"/>
                    <a:pt x="91" y="217"/>
                  </a:cubicBezTo>
                  <a:cubicBezTo>
                    <a:pt x="88" y="213"/>
                    <a:pt x="88" y="213"/>
                    <a:pt x="88" y="213"/>
                  </a:cubicBezTo>
                  <a:cubicBezTo>
                    <a:pt x="88" y="213"/>
                    <a:pt x="89" y="210"/>
                    <a:pt x="89" y="209"/>
                  </a:cubicBezTo>
                  <a:cubicBezTo>
                    <a:pt x="90" y="208"/>
                    <a:pt x="92" y="203"/>
                    <a:pt x="92" y="203"/>
                  </a:cubicBezTo>
                  <a:cubicBezTo>
                    <a:pt x="92" y="203"/>
                    <a:pt x="91" y="199"/>
                    <a:pt x="91" y="198"/>
                  </a:cubicBezTo>
                  <a:cubicBezTo>
                    <a:pt x="91" y="197"/>
                    <a:pt x="92" y="192"/>
                    <a:pt x="92" y="192"/>
                  </a:cubicBezTo>
                  <a:cubicBezTo>
                    <a:pt x="91" y="187"/>
                    <a:pt x="91" y="187"/>
                    <a:pt x="91" y="187"/>
                  </a:cubicBezTo>
                  <a:cubicBezTo>
                    <a:pt x="79" y="173"/>
                    <a:pt x="79" y="173"/>
                    <a:pt x="79" y="173"/>
                  </a:cubicBezTo>
                  <a:cubicBezTo>
                    <a:pt x="80" y="167"/>
                    <a:pt x="80" y="167"/>
                    <a:pt x="80" y="167"/>
                  </a:cubicBezTo>
                  <a:cubicBezTo>
                    <a:pt x="79" y="164"/>
                    <a:pt x="79" y="164"/>
                    <a:pt x="79" y="164"/>
                  </a:cubicBezTo>
                  <a:cubicBezTo>
                    <a:pt x="78" y="161"/>
                    <a:pt x="78" y="161"/>
                    <a:pt x="79" y="159"/>
                  </a:cubicBezTo>
                  <a:cubicBezTo>
                    <a:pt x="79" y="158"/>
                    <a:pt x="79" y="158"/>
                    <a:pt x="79" y="158"/>
                  </a:cubicBezTo>
                  <a:cubicBezTo>
                    <a:pt x="75" y="159"/>
                    <a:pt x="75" y="159"/>
                    <a:pt x="75" y="159"/>
                  </a:cubicBezTo>
                  <a:cubicBezTo>
                    <a:pt x="72" y="155"/>
                    <a:pt x="72" y="155"/>
                    <a:pt x="72" y="155"/>
                  </a:cubicBezTo>
                  <a:cubicBezTo>
                    <a:pt x="73" y="150"/>
                    <a:pt x="73" y="150"/>
                    <a:pt x="73" y="150"/>
                  </a:cubicBezTo>
                  <a:cubicBezTo>
                    <a:pt x="71" y="138"/>
                    <a:pt x="71" y="138"/>
                    <a:pt x="71" y="138"/>
                  </a:cubicBezTo>
                  <a:cubicBezTo>
                    <a:pt x="73" y="132"/>
                    <a:pt x="73" y="132"/>
                    <a:pt x="73" y="132"/>
                  </a:cubicBezTo>
                  <a:cubicBezTo>
                    <a:pt x="67" y="129"/>
                    <a:pt x="67" y="129"/>
                    <a:pt x="67" y="129"/>
                  </a:cubicBezTo>
                  <a:cubicBezTo>
                    <a:pt x="63" y="123"/>
                    <a:pt x="63" y="123"/>
                    <a:pt x="63" y="123"/>
                  </a:cubicBezTo>
                  <a:cubicBezTo>
                    <a:pt x="63" y="123"/>
                    <a:pt x="62" y="125"/>
                    <a:pt x="61" y="124"/>
                  </a:cubicBezTo>
                  <a:cubicBezTo>
                    <a:pt x="60" y="123"/>
                    <a:pt x="55" y="115"/>
                    <a:pt x="55" y="115"/>
                  </a:cubicBezTo>
                  <a:cubicBezTo>
                    <a:pt x="46" y="112"/>
                    <a:pt x="46" y="112"/>
                    <a:pt x="46" y="112"/>
                  </a:cubicBezTo>
                  <a:cubicBezTo>
                    <a:pt x="42" y="110"/>
                    <a:pt x="42" y="110"/>
                    <a:pt x="42" y="110"/>
                  </a:cubicBezTo>
                  <a:cubicBezTo>
                    <a:pt x="37" y="109"/>
                    <a:pt x="37" y="109"/>
                    <a:pt x="37" y="109"/>
                  </a:cubicBezTo>
                  <a:cubicBezTo>
                    <a:pt x="37" y="109"/>
                    <a:pt x="36" y="111"/>
                    <a:pt x="35" y="109"/>
                  </a:cubicBezTo>
                  <a:cubicBezTo>
                    <a:pt x="34" y="107"/>
                    <a:pt x="32" y="105"/>
                    <a:pt x="32" y="105"/>
                  </a:cubicBezTo>
                  <a:cubicBezTo>
                    <a:pt x="28" y="106"/>
                    <a:pt x="28" y="106"/>
                    <a:pt x="28" y="106"/>
                  </a:cubicBezTo>
                  <a:cubicBezTo>
                    <a:pt x="25" y="102"/>
                    <a:pt x="25" y="102"/>
                    <a:pt x="25" y="102"/>
                  </a:cubicBezTo>
                  <a:cubicBezTo>
                    <a:pt x="25" y="102"/>
                    <a:pt x="24" y="102"/>
                    <a:pt x="23" y="102"/>
                  </a:cubicBezTo>
                  <a:cubicBezTo>
                    <a:pt x="22" y="101"/>
                    <a:pt x="20" y="100"/>
                    <a:pt x="20" y="100"/>
                  </a:cubicBezTo>
                  <a:close/>
                  <a:moveTo>
                    <a:pt x="142" y="568"/>
                  </a:moveTo>
                  <a:cubicBezTo>
                    <a:pt x="142" y="568"/>
                    <a:pt x="142" y="568"/>
                    <a:pt x="142" y="568"/>
                  </a:cubicBezTo>
                  <a:cubicBezTo>
                    <a:pt x="142" y="568"/>
                    <a:pt x="142" y="569"/>
                    <a:pt x="142" y="570"/>
                  </a:cubicBezTo>
                  <a:cubicBezTo>
                    <a:pt x="142" y="570"/>
                    <a:pt x="143" y="571"/>
                    <a:pt x="144" y="571"/>
                  </a:cubicBezTo>
                  <a:cubicBezTo>
                    <a:pt x="144" y="571"/>
                    <a:pt x="146" y="570"/>
                    <a:pt x="147" y="569"/>
                  </a:cubicBezTo>
                  <a:cubicBezTo>
                    <a:pt x="149" y="568"/>
                    <a:pt x="147" y="569"/>
                    <a:pt x="147" y="569"/>
                  </a:cubicBezTo>
                  <a:cubicBezTo>
                    <a:pt x="145" y="567"/>
                    <a:pt x="145" y="567"/>
                    <a:pt x="145" y="567"/>
                  </a:cubicBezTo>
                  <a:cubicBezTo>
                    <a:pt x="145" y="567"/>
                    <a:pt x="143" y="568"/>
                    <a:pt x="142" y="568"/>
                  </a:cubicBezTo>
                  <a:close/>
                  <a:moveTo>
                    <a:pt x="129" y="568"/>
                  </a:moveTo>
                  <a:cubicBezTo>
                    <a:pt x="129" y="568"/>
                    <a:pt x="129" y="568"/>
                    <a:pt x="129" y="568"/>
                  </a:cubicBezTo>
                  <a:cubicBezTo>
                    <a:pt x="129" y="568"/>
                    <a:pt x="129" y="570"/>
                    <a:pt x="129" y="570"/>
                  </a:cubicBezTo>
                  <a:cubicBezTo>
                    <a:pt x="129" y="571"/>
                    <a:pt x="130" y="571"/>
                    <a:pt x="131" y="570"/>
                  </a:cubicBezTo>
                  <a:cubicBezTo>
                    <a:pt x="131" y="570"/>
                    <a:pt x="132" y="570"/>
                    <a:pt x="133" y="569"/>
                  </a:cubicBezTo>
                  <a:cubicBezTo>
                    <a:pt x="134" y="568"/>
                    <a:pt x="133" y="567"/>
                    <a:pt x="132" y="567"/>
                  </a:cubicBezTo>
                  <a:cubicBezTo>
                    <a:pt x="132" y="566"/>
                    <a:pt x="131" y="567"/>
                    <a:pt x="131" y="567"/>
                  </a:cubicBezTo>
                  <a:cubicBezTo>
                    <a:pt x="130" y="567"/>
                    <a:pt x="129" y="568"/>
                    <a:pt x="129" y="568"/>
                  </a:cubicBezTo>
                  <a:close/>
                  <a:moveTo>
                    <a:pt x="105" y="556"/>
                  </a:moveTo>
                  <a:cubicBezTo>
                    <a:pt x="105" y="556"/>
                    <a:pt x="105" y="556"/>
                    <a:pt x="105" y="556"/>
                  </a:cubicBezTo>
                  <a:cubicBezTo>
                    <a:pt x="104" y="557"/>
                    <a:pt x="104" y="557"/>
                    <a:pt x="104" y="557"/>
                  </a:cubicBezTo>
                  <a:cubicBezTo>
                    <a:pt x="104" y="557"/>
                    <a:pt x="103" y="558"/>
                    <a:pt x="104" y="559"/>
                  </a:cubicBezTo>
                  <a:cubicBezTo>
                    <a:pt x="104" y="561"/>
                    <a:pt x="105" y="561"/>
                    <a:pt x="105" y="561"/>
                  </a:cubicBezTo>
                  <a:cubicBezTo>
                    <a:pt x="105" y="561"/>
                    <a:pt x="106" y="560"/>
                    <a:pt x="108" y="560"/>
                  </a:cubicBezTo>
                  <a:cubicBezTo>
                    <a:pt x="109" y="560"/>
                    <a:pt x="111" y="558"/>
                    <a:pt x="111" y="557"/>
                  </a:cubicBezTo>
                  <a:cubicBezTo>
                    <a:pt x="112" y="557"/>
                    <a:pt x="112" y="555"/>
                    <a:pt x="113" y="555"/>
                  </a:cubicBezTo>
                  <a:cubicBezTo>
                    <a:pt x="114" y="555"/>
                    <a:pt x="117" y="556"/>
                    <a:pt x="118" y="556"/>
                  </a:cubicBezTo>
                  <a:cubicBezTo>
                    <a:pt x="119" y="556"/>
                    <a:pt x="117" y="553"/>
                    <a:pt x="117" y="553"/>
                  </a:cubicBezTo>
                  <a:cubicBezTo>
                    <a:pt x="117" y="552"/>
                    <a:pt x="114" y="553"/>
                    <a:pt x="114" y="553"/>
                  </a:cubicBezTo>
                  <a:cubicBezTo>
                    <a:pt x="114" y="553"/>
                    <a:pt x="112" y="553"/>
                    <a:pt x="111" y="552"/>
                  </a:cubicBezTo>
                  <a:cubicBezTo>
                    <a:pt x="110" y="552"/>
                    <a:pt x="110" y="552"/>
                    <a:pt x="110" y="552"/>
                  </a:cubicBezTo>
                  <a:cubicBezTo>
                    <a:pt x="109" y="553"/>
                    <a:pt x="109" y="554"/>
                    <a:pt x="108" y="555"/>
                  </a:cubicBezTo>
                  <a:cubicBezTo>
                    <a:pt x="107" y="556"/>
                    <a:pt x="107" y="555"/>
                    <a:pt x="107" y="554"/>
                  </a:cubicBezTo>
                  <a:cubicBezTo>
                    <a:pt x="107" y="554"/>
                    <a:pt x="105" y="553"/>
                    <a:pt x="104" y="554"/>
                  </a:cubicBezTo>
                  <a:cubicBezTo>
                    <a:pt x="104" y="554"/>
                    <a:pt x="105" y="555"/>
                    <a:pt x="105" y="556"/>
                  </a:cubicBezTo>
                  <a:close/>
                  <a:moveTo>
                    <a:pt x="97" y="556"/>
                  </a:moveTo>
                  <a:cubicBezTo>
                    <a:pt x="97" y="556"/>
                    <a:pt x="97" y="556"/>
                    <a:pt x="97" y="556"/>
                  </a:cubicBezTo>
                  <a:cubicBezTo>
                    <a:pt x="97" y="556"/>
                    <a:pt x="99" y="557"/>
                    <a:pt x="101" y="557"/>
                  </a:cubicBezTo>
                  <a:cubicBezTo>
                    <a:pt x="102" y="557"/>
                    <a:pt x="101" y="556"/>
                    <a:pt x="102" y="555"/>
                  </a:cubicBezTo>
                  <a:cubicBezTo>
                    <a:pt x="102" y="554"/>
                    <a:pt x="101" y="555"/>
                    <a:pt x="100" y="554"/>
                  </a:cubicBezTo>
                  <a:cubicBezTo>
                    <a:pt x="99" y="554"/>
                    <a:pt x="99" y="554"/>
                    <a:pt x="98" y="554"/>
                  </a:cubicBezTo>
                  <a:cubicBezTo>
                    <a:pt x="96" y="554"/>
                    <a:pt x="97" y="556"/>
                    <a:pt x="97" y="556"/>
                  </a:cubicBezTo>
                  <a:close/>
                  <a:moveTo>
                    <a:pt x="88" y="545"/>
                  </a:moveTo>
                  <a:cubicBezTo>
                    <a:pt x="88" y="545"/>
                    <a:pt x="88" y="545"/>
                    <a:pt x="88" y="545"/>
                  </a:cubicBezTo>
                  <a:cubicBezTo>
                    <a:pt x="87" y="550"/>
                    <a:pt x="92" y="547"/>
                    <a:pt x="92" y="544"/>
                  </a:cubicBezTo>
                  <a:cubicBezTo>
                    <a:pt x="91" y="542"/>
                    <a:pt x="92" y="542"/>
                    <a:pt x="90" y="540"/>
                  </a:cubicBezTo>
                  <a:cubicBezTo>
                    <a:pt x="89" y="537"/>
                    <a:pt x="89" y="540"/>
                    <a:pt x="88" y="541"/>
                  </a:cubicBezTo>
                  <a:cubicBezTo>
                    <a:pt x="87" y="543"/>
                    <a:pt x="89" y="543"/>
                    <a:pt x="89" y="544"/>
                  </a:cubicBezTo>
                  <a:cubicBezTo>
                    <a:pt x="89" y="545"/>
                    <a:pt x="88" y="544"/>
                    <a:pt x="88" y="545"/>
                  </a:cubicBezTo>
                  <a:close/>
                  <a:moveTo>
                    <a:pt x="80" y="557"/>
                  </a:moveTo>
                  <a:cubicBezTo>
                    <a:pt x="80" y="557"/>
                    <a:pt x="80" y="557"/>
                    <a:pt x="80" y="557"/>
                  </a:cubicBezTo>
                  <a:cubicBezTo>
                    <a:pt x="80" y="557"/>
                    <a:pt x="79" y="558"/>
                    <a:pt x="80" y="560"/>
                  </a:cubicBezTo>
                  <a:cubicBezTo>
                    <a:pt x="80" y="561"/>
                    <a:pt x="80" y="560"/>
                    <a:pt x="83" y="558"/>
                  </a:cubicBezTo>
                  <a:cubicBezTo>
                    <a:pt x="85" y="556"/>
                    <a:pt x="82" y="557"/>
                    <a:pt x="82" y="557"/>
                  </a:cubicBezTo>
                  <a:cubicBezTo>
                    <a:pt x="82" y="556"/>
                    <a:pt x="81" y="557"/>
                    <a:pt x="80" y="557"/>
                  </a:cubicBezTo>
                  <a:close/>
                  <a:moveTo>
                    <a:pt x="80" y="563"/>
                  </a:moveTo>
                  <a:cubicBezTo>
                    <a:pt x="80" y="563"/>
                    <a:pt x="80" y="563"/>
                    <a:pt x="80" y="563"/>
                  </a:cubicBezTo>
                  <a:cubicBezTo>
                    <a:pt x="80" y="563"/>
                    <a:pt x="80" y="565"/>
                    <a:pt x="81" y="565"/>
                  </a:cubicBezTo>
                  <a:cubicBezTo>
                    <a:pt x="82" y="565"/>
                    <a:pt x="82" y="564"/>
                    <a:pt x="83" y="563"/>
                  </a:cubicBezTo>
                  <a:cubicBezTo>
                    <a:pt x="83" y="562"/>
                    <a:pt x="82" y="562"/>
                    <a:pt x="82" y="561"/>
                  </a:cubicBezTo>
                  <a:cubicBezTo>
                    <a:pt x="81" y="561"/>
                    <a:pt x="80" y="562"/>
                    <a:pt x="80" y="563"/>
                  </a:cubicBezTo>
                  <a:close/>
                  <a:moveTo>
                    <a:pt x="77" y="568"/>
                  </a:moveTo>
                  <a:cubicBezTo>
                    <a:pt x="77" y="568"/>
                    <a:pt x="77" y="568"/>
                    <a:pt x="77" y="568"/>
                  </a:cubicBezTo>
                  <a:cubicBezTo>
                    <a:pt x="75" y="568"/>
                    <a:pt x="75" y="568"/>
                    <a:pt x="75" y="568"/>
                  </a:cubicBezTo>
                  <a:cubicBezTo>
                    <a:pt x="75" y="568"/>
                    <a:pt x="75" y="568"/>
                    <a:pt x="72" y="570"/>
                  </a:cubicBezTo>
                  <a:cubicBezTo>
                    <a:pt x="69" y="571"/>
                    <a:pt x="71" y="572"/>
                    <a:pt x="71" y="573"/>
                  </a:cubicBezTo>
                  <a:cubicBezTo>
                    <a:pt x="71" y="575"/>
                    <a:pt x="74" y="573"/>
                    <a:pt x="76" y="572"/>
                  </a:cubicBezTo>
                  <a:cubicBezTo>
                    <a:pt x="77" y="572"/>
                    <a:pt x="76" y="571"/>
                    <a:pt x="77" y="571"/>
                  </a:cubicBezTo>
                  <a:cubicBezTo>
                    <a:pt x="77" y="571"/>
                    <a:pt x="77" y="571"/>
                    <a:pt x="79" y="570"/>
                  </a:cubicBezTo>
                  <a:cubicBezTo>
                    <a:pt x="81" y="569"/>
                    <a:pt x="80" y="569"/>
                    <a:pt x="80" y="568"/>
                  </a:cubicBezTo>
                  <a:cubicBezTo>
                    <a:pt x="80" y="568"/>
                    <a:pt x="78" y="567"/>
                    <a:pt x="77" y="568"/>
                  </a:cubicBezTo>
                  <a:close/>
                  <a:moveTo>
                    <a:pt x="51" y="573"/>
                  </a:moveTo>
                  <a:cubicBezTo>
                    <a:pt x="51" y="573"/>
                    <a:pt x="51" y="573"/>
                    <a:pt x="51" y="573"/>
                  </a:cubicBezTo>
                  <a:cubicBezTo>
                    <a:pt x="52" y="573"/>
                    <a:pt x="53" y="572"/>
                    <a:pt x="54" y="573"/>
                  </a:cubicBezTo>
                  <a:cubicBezTo>
                    <a:pt x="55" y="574"/>
                    <a:pt x="54" y="576"/>
                    <a:pt x="54" y="576"/>
                  </a:cubicBezTo>
                  <a:cubicBezTo>
                    <a:pt x="53" y="577"/>
                    <a:pt x="52" y="578"/>
                    <a:pt x="51" y="578"/>
                  </a:cubicBezTo>
                  <a:cubicBezTo>
                    <a:pt x="50" y="578"/>
                    <a:pt x="49" y="578"/>
                    <a:pt x="48" y="577"/>
                  </a:cubicBezTo>
                  <a:cubicBezTo>
                    <a:pt x="48" y="576"/>
                    <a:pt x="48" y="573"/>
                    <a:pt x="48" y="573"/>
                  </a:cubicBezTo>
                  <a:cubicBezTo>
                    <a:pt x="49" y="573"/>
                    <a:pt x="51" y="573"/>
                    <a:pt x="51" y="573"/>
                  </a:cubicBezTo>
                  <a:close/>
                  <a:moveTo>
                    <a:pt x="59" y="558"/>
                  </a:moveTo>
                  <a:cubicBezTo>
                    <a:pt x="59" y="558"/>
                    <a:pt x="59" y="558"/>
                    <a:pt x="59" y="558"/>
                  </a:cubicBezTo>
                  <a:cubicBezTo>
                    <a:pt x="59" y="558"/>
                    <a:pt x="59" y="558"/>
                    <a:pt x="59" y="558"/>
                  </a:cubicBezTo>
                  <a:cubicBezTo>
                    <a:pt x="59" y="558"/>
                    <a:pt x="59" y="560"/>
                    <a:pt x="58" y="560"/>
                  </a:cubicBezTo>
                  <a:cubicBezTo>
                    <a:pt x="56" y="561"/>
                    <a:pt x="57" y="558"/>
                    <a:pt x="57" y="557"/>
                  </a:cubicBezTo>
                  <a:cubicBezTo>
                    <a:pt x="57" y="556"/>
                    <a:pt x="53" y="558"/>
                    <a:pt x="53" y="558"/>
                  </a:cubicBezTo>
                  <a:cubicBezTo>
                    <a:pt x="53" y="558"/>
                    <a:pt x="53" y="561"/>
                    <a:pt x="52" y="562"/>
                  </a:cubicBezTo>
                  <a:cubicBezTo>
                    <a:pt x="51" y="562"/>
                    <a:pt x="51" y="562"/>
                    <a:pt x="50" y="563"/>
                  </a:cubicBezTo>
                  <a:cubicBezTo>
                    <a:pt x="49" y="564"/>
                    <a:pt x="49" y="566"/>
                    <a:pt x="49" y="566"/>
                  </a:cubicBezTo>
                  <a:cubicBezTo>
                    <a:pt x="50" y="567"/>
                    <a:pt x="52" y="567"/>
                    <a:pt x="52" y="567"/>
                  </a:cubicBezTo>
                  <a:cubicBezTo>
                    <a:pt x="53" y="567"/>
                    <a:pt x="53" y="567"/>
                    <a:pt x="56" y="569"/>
                  </a:cubicBezTo>
                  <a:cubicBezTo>
                    <a:pt x="60" y="570"/>
                    <a:pt x="57" y="569"/>
                    <a:pt x="60" y="569"/>
                  </a:cubicBezTo>
                  <a:cubicBezTo>
                    <a:pt x="62" y="569"/>
                    <a:pt x="61" y="570"/>
                    <a:pt x="62" y="570"/>
                  </a:cubicBezTo>
                  <a:cubicBezTo>
                    <a:pt x="63" y="570"/>
                    <a:pt x="64" y="572"/>
                    <a:pt x="65" y="573"/>
                  </a:cubicBezTo>
                  <a:cubicBezTo>
                    <a:pt x="67" y="574"/>
                    <a:pt x="68" y="572"/>
                    <a:pt x="69" y="572"/>
                  </a:cubicBezTo>
                  <a:cubicBezTo>
                    <a:pt x="69" y="571"/>
                    <a:pt x="71" y="568"/>
                    <a:pt x="71" y="568"/>
                  </a:cubicBezTo>
                  <a:cubicBezTo>
                    <a:pt x="71" y="568"/>
                    <a:pt x="65" y="566"/>
                    <a:pt x="65" y="566"/>
                  </a:cubicBezTo>
                  <a:cubicBezTo>
                    <a:pt x="64" y="566"/>
                    <a:pt x="63" y="563"/>
                    <a:pt x="65" y="563"/>
                  </a:cubicBezTo>
                  <a:cubicBezTo>
                    <a:pt x="66" y="563"/>
                    <a:pt x="66" y="564"/>
                    <a:pt x="67" y="565"/>
                  </a:cubicBezTo>
                  <a:cubicBezTo>
                    <a:pt x="67" y="566"/>
                    <a:pt x="68" y="566"/>
                    <a:pt x="69" y="566"/>
                  </a:cubicBezTo>
                  <a:cubicBezTo>
                    <a:pt x="70" y="566"/>
                    <a:pt x="71" y="565"/>
                    <a:pt x="71" y="564"/>
                  </a:cubicBezTo>
                  <a:cubicBezTo>
                    <a:pt x="71" y="563"/>
                    <a:pt x="70" y="564"/>
                    <a:pt x="68" y="561"/>
                  </a:cubicBezTo>
                  <a:cubicBezTo>
                    <a:pt x="65" y="558"/>
                    <a:pt x="68" y="559"/>
                    <a:pt x="69" y="559"/>
                  </a:cubicBezTo>
                  <a:cubicBezTo>
                    <a:pt x="69" y="558"/>
                    <a:pt x="71" y="556"/>
                    <a:pt x="71" y="556"/>
                  </a:cubicBezTo>
                  <a:cubicBezTo>
                    <a:pt x="72" y="555"/>
                    <a:pt x="69" y="555"/>
                    <a:pt x="68" y="554"/>
                  </a:cubicBezTo>
                  <a:cubicBezTo>
                    <a:pt x="67" y="554"/>
                    <a:pt x="67" y="554"/>
                    <a:pt x="67" y="554"/>
                  </a:cubicBezTo>
                  <a:cubicBezTo>
                    <a:pt x="67" y="555"/>
                    <a:pt x="64" y="554"/>
                    <a:pt x="63" y="553"/>
                  </a:cubicBezTo>
                  <a:cubicBezTo>
                    <a:pt x="63" y="553"/>
                    <a:pt x="63" y="551"/>
                    <a:pt x="62" y="550"/>
                  </a:cubicBezTo>
                  <a:cubicBezTo>
                    <a:pt x="62" y="550"/>
                    <a:pt x="60" y="550"/>
                    <a:pt x="58" y="550"/>
                  </a:cubicBezTo>
                  <a:cubicBezTo>
                    <a:pt x="56" y="550"/>
                    <a:pt x="57" y="553"/>
                    <a:pt x="57" y="553"/>
                  </a:cubicBezTo>
                  <a:cubicBezTo>
                    <a:pt x="57" y="553"/>
                    <a:pt x="58" y="555"/>
                    <a:pt x="59" y="556"/>
                  </a:cubicBezTo>
                  <a:cubicBezTo>
                    <a:pt x="59" y="556"/>
                    <a:pt x="59" y="558"/>
                    <a:pt x="59" y="558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94" name="Freeform 235">
              <a:extLst>
                <a:ext uri="{FF2B5EF4-FFF2-40B4-BE49-F238E27FC236}">
                  <a16:creationId xmlns:a16="http://schemas.microsoft.com/office/drawing/2014/main" id="{75FB4B8F-454B-47E0-8782-EAF62AEFBA9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031808" y="1593291"/>
              <a:ext cx="1169794" cy="1439380"/>
            </a:xfrm>
            <a:custGeom>
              <a:avLst/>
              <a:gdLst>
                <a:gd name="T0" fmla="*/ 181 w 513"/>
                <a:gd name="T1" fmla="*/ 422 h 651"/>
                <a:gd name="T2" fmla="*/ 256 w 513"/>
                <a:gd name="T3" fmla="*/ 393 h 651"/>
                <a:gd name="T4" fmla="*/ 306 w 513"/>
                <a:gd name="T5" fmla="*/ 401 h 651"/>
                <a:gd name="T6" fmla="*/ 324 w 513"/>
                <a:gd name="T7" fmla="*/ 460 h 651"/>
                <a:gd name="T8" fmla="*/ 371 w 513"/>
                <a:gd name="T9" fmla="*/ 452 h 651"/>
                <a:gd name="T10" fmla="*/ 360 w 513"/>
                <a:gd name="T11" fmla="*/ 484 h 651"/>
                <a:gd name="T12" fmla="*/ 347 w 513"/>
                <a:gd name="T13" fmla="*/ 509 h 651"/>
                <a:gd name="T14" fmla="*/ 350 w 513"/>
                <a:gd name="T15" fmla="*/ 469 h 651"/>
                <a:gd name="T16" fmla="*/ 277 w 513"/>
                <a:gd name="T17" fmla="*/ 474 h 651"/>
                <a:gd name="T18" fmla="*/ 278 w 513"/>
                <a:gd name="T19" fmla="*/ 512 h 651"/>
                <a:gd name="T20" fmla="*/ 245 w 513"/>
                <a:gd name="T21" fmla="*/ 518 h 651"/>
                <a:gd name="T22" fmla="*/ 231 w 513"/>
                <a:gd name="T23" fmla="*/ 531 h 651"/>
                <a:gd name="T24" fmla="*/ 260 w 513"/>
                <a:gd name="T25" fmla="*/ 538 h 651"/>
                <a:gd name="T26" fmla="*/ 291 w 513"/>
                <a:gd name="T27" fmla="*/ 568 h 651"/>
                <a:gd name="T28" fmla="*/ 316 w 513"/>
                <a:gd name="T29" fmla="*/ 588 h 651"/>
                <a:gd name="T30" fmla="*/ 362 w 513"/>
                <a:gd name="T31" fmla="*/ 598 h 651"/>
                <a:gd name="T32" fmla="*/ 365 w 513"/>
                <a:gd name="T33" fmla="*/ 636 h 651"/>
                <a:gd name="T34" fmla="*/ 388 w 513"/>
                <a:gd name="T35" fmla="*/ 615 h 651"/>
                <a:gd name="T36" fmla="*/ 442 w 513"/>
                <a:gd name="T37" fmla="*/ 609 h 651"/>
                <a:gd name="T38" fmla="*/ 492 w 513"/>
                <a:gd name="T39" fmla="*/ 651 h 651"/>
                <a:gd name="T40" fmla="*/ 513 w 513"/>
                <a:gd name="T41" fmla="*/ 644 h 651"/>
                <a:gd name="T42" fmla="*/ 449 w 513"/>
                <a:gd name="T43" fmla="*/ 465 h 651"/>
                <a:gd name="T44" fmla="*/ 513 w 513"/>
                <a:gd name="T45" fmla="*/ 163 h 651"/>
                <a:gd name="T46" fmla="*/ 494 w 513"/>
                <a:gd name="T47" fmla="*/ 176 h 651"/>
                <a:gd name="T48" fmla="*/ 426 w 513"/>
                <a:gd name="T49" fmla="*/ 157 h 651"/>
                <a:gd name="T50" fmla="*/ 375 w 513"/>
                <a:gd name="T51" fmla="*/ 166 h 651"/>
                <a:gd name="T52" fmla="*/ 334 w 513"/>
                <a:gd name="T53" fmla="*/ 197 h 651"/>
                <a:gd name="T54" fmla="*/ 289 w 513"/>
                <a:gd name="T55" fmla="*/ 184 h 651"/>
                <a:gd name="T56" fmla="*/ 295 w 513"/>
                <a:gd name="T57" fmla="*/ 204 h 651"/>
                <a:gd name="T58" fmla="*/ 276 w 513"/>
                <a:gd name="T59" fmla="*/ 197 h 651"/>
                <a:gd name="T60" fmla="*/ 246 w 513"/>
                <a:gd name="T61" fmla="*/ 178 h 651"/>
                <a:gd name="T62" fmla="*/ 190 w 513"/>
                <a:gd name="T63" fmla="*/ 175 h 651"/>
                <a:gd name="T64" fmla="*/ 160 w 513"/>
                <a:gd name="T65" fmla="*/ 172 h 651"/>
                <a:gd name="T66" fmla="*/ 139 w 513"/>
                <a:gd name="T67" fmla="*/ 169 h 651"/>
                <a:gd name="T68" fmla="*/ 109 w 513"/>
                <a:gd name="T69" fmla="*/ 195 h 651"/>
                <a:gd name="T70" fmla="*/ 76 w 513"/>
                <a:gd name="T71" fmla="*/ 231 h 651"/>
                <a:gd name="T72" fmla="*/ 54 w 513"/>
                <a:gd name="T73" fmla="*/ 248 h 651"/>
                <a:gd name="T74" fmla="*/ 61 w 513"/>
                <a:gd name="T75" fmla="*/ 279 h 651"/>
                <a:gd name="T76" fmla="*/ 13 w 513"/>
                <a:gd name="T77" fmla="*/ 278 h 651"/>
                <a:gd name="T78" fmla="*/ 19 w 513"/>
                <a:gd name="T79" fmla="*/ 323 h 651"/>
                <a:gd name="T80" fmla="*/ 35 w 513"/>
                <a:gd name="T81" fmla="*/ 367 h 651"/>
                <a:gd name="T82" fmla="*/ 56 w 513"/>
                <a:gd name="T83" fmla="*/ 388 h 651"/>
                <a:gd name="T84" fmla="*/ 93 w 513"/>
                <a:gd name="T85" fmla="*/ 389 h 651"/>
                <a:gd name="T86" fmla="*/ 139 w 513"/>
                <a:gd name="T87" fmla="*/ 432 h 651"/>
                <a:gd name="T88" fmla="*/ 123 w 513"/>
                <a:gd name="T89" fmla="*/ 427 h 651"/>
                <a:gd name="T90" fmla="*/ 151 w 513"/>
                <a:gd name="T91" fmla="*/ 441 h 651"/>
                <a:gd name="T92" fmla="*/ 513 w 513"/>
                <a:gd name="T93" fmla="*/ 0 h 651"/>
                <a:gd name="T94" fmla="*/ 470 w 513"/>
                <a:gd name="T95" fmla="*/ 10 h 651"/>
                <a:gd name="T96" fmla="*/ 489 w 513"/>
                <a:gd name="T97" fmla="*/ 28 h 651"/>
                <a:gd name="T98" fmla="*/ 496 w 513"/>
                <a:gd name="T99" fmla="*/ 37 h 651"/>
                <a:gd name="T100" fmla="*/ 513 w 513"/>
                <a:gd name="T101" fmla="*/ 0 h 651"/>
                <a:gd name="T102" fmla="*/ 513 w 513"/>
                <a:gd name="T103" fmla="*/ 49 h 651"/>
                <a:gd name="T104" fmla="*/ 479 w 513"/>
                <a:gd name="T105" fmla="*/ 65 h 651"/>
                <a:gd name="T106" fmla="*/ 491 w 513"/>
                <a:gd name="T107" fmla="*/ 93 h 651"/>
                <a:gd name="T108" fmla="*/ 489 w 513"/>
                <a:gd name="T109" fmla="*/ 110 h 651"/>
                <a:gd name="T110" fmla="*/ 513 w 513"/>
                <a:gd name="T111" fmla="*/ 116 h 6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513" h="651">
                  <a:moveTo>
                    <a:pt x="151" y="441"/>
                  </a:moveTo>
                  <a:cubicBezTo>
                    <a:pt x="181" y="422"/>
                    <a:pt x="181" y="422"/>
                    <a:pt x="181" y="422"/>
                  </a:cubicBezTo>
                  <a:cubicBezTo>
                    <a:pt x="217" y="395"/>
                    <a:pt x="217" y="395"/>
                    <a:pt x="217" y="395"/>
                  </a:cubicBezTo>
                  <a:cubicBezTo>
                    <a:pt x="256" y="393"/>
                    <a:pt x="256" y="393"/>
                    <a:pt x="256" y="393"/>
                  </a:cubicBezTo>
                  <a:cubicBezTo>
                    <a:pt x="266" y="395"/>
                    <a:pt x="269" y="402"/>
                    <a:pt x="287" y="388"/>
                  </a:cubicBezTo>
                  <a:cubicBezTo>
                    <a:pt x="306" y="401"/>
                    <a:pt x="306" y="401"/>
                    <a:pt x="306" y="401"/>
                  </a:cubicBezTo>
                  <a:cubicBezTo>
                    <a:pt x="318" y="425"/>
                    <a:pt x="318" y="425"/>
                    <a:pt x="318" y="425"/>
                  </a:cubicBezTo>
                  <a:cubicBezTo>
                    <a:pt x="324" y="460"/>
                    <a:pt x="324" y="460"/>
                    <a:pt x="324" y="460"/>
                  </a:cubicBezTo>
                  <a:cubicBezTo>
                    <a:pt x="352" y="460"/>
                    <a:pt x="352" y="460"/>
                    <a:pt x="352" y="460"/>
                  </a:cubicBezTo>
                  <a:cubicBezTo>
                    <a:pt x="371" y="452"/>
                    <a:pt x="371" y="452"/>
                    <a:pt x="371" y="452"/>
                  </a:cubicBezTo>
                  <a:cubicBezTo>
                    <a:pt x="384" y="463"/>
                    <a:pt x="381" y="459"/>
                    <a:pt x="384" y="468"/>
                  </a:cubicBezTo>
                  <a:cubicBezTo>
                    <a:pt x="372" y="478"/>
                    <a:pt x="374" y="476"/>
                    <a:pt x="360" y="484"/>
                  </a:cubicBezTo>
                  <a:cubicBezTo>
                    <a:pt x="354" y="508"/>
                    <a:pt x="354" y="508"/>
                    <a:pt x="354" y="508"/>
                  </a:cubicBezTo>
                  <a:cubicBezTo>
                    <a:pt x="347" y="509"/>
                    <a:pt x="347" y="509"/>
                    <a:pt x="347" y="509"/>
                  </a:cubicBezTo>
                  <a:cubicBezTo>
                    <a:pt x="347" y="485"/>
                    <a:pt x="345" y="494"/>
                    <a:pt x="356" y="472"/>
                  </a:cubicBezTo>
                  <a:cubicBezTo>
                    <a:pt x="350" y="469"/>
                    <a:pt x="350" y="469"/>
                    <a:pt x="350" y="469"/>
                  </a:cubicBezTo>
                  <a:cubicBezTo>
                    <a:pt x="320" y="469"/>
                    <a:pt x="320" y="469"/>
                    <a:pt x="320" y="469"/>
                  </a:cubicBezTo>
                  <a:cubicBezTo>
                    <a:pt x="293" y="469"/>
                    <a:pt x="306" y="467"/>
                    <a:pt x="277" y="474"/>
                  </a:cubicBezTo>
                  <a:cubicBezTo>
                    <a:pt x="276" y="477"/>
                    <a:pt x="265" y="473"/>
                    <a:pt x="263" y="476"/>
                  </a:cubicBezTo>
                  <a:cubicBezTo>
                    <a:pt x="250" y="497"/>
                    <a:pt x="245" y="502"/>
                    <a:pt x="278" y="512"/>
                  </a:cubicBezTo>
                  <a:cubicBezTo>
                    <a:pt x="274" y="523"/>
                    <a:pt x="274" y="523"/>
                    <a:pt x="274" y="523"/>
                  </a:cubicBezTo>
                  <a:cubicBezTo>
                    <a:pt x="260" y="515"/>
                    <a:pt x="267" y="517"/>
                    <a:pt x="245" y="518"/>
                  </a:cubicBezTo>
                  <a:cubicBezTo>
                    <a:pt x="231" y="519"/>
                    <a:pt x="231" y="519"/>
                    <a:pt x="231" y="519"/>
                  </a:cubicBezTo>
                  <a:cubicBezTo>
                    <a:pt x="231" y="531"/>
                    <a:pt x="231" y="531"/>
                    <a:pt x="231" y="531"/>
                  </a:cubicBezTo>
                  <a:cubicBezTo>
                    <a:pt x="246" y="530"/>
                    <a:pt x="246" y="530"/>
                    <a:pt x="246" y="530"/>
                  </a:cubicBezTo>
                  <a:cubicBezTo>
                    <a:pt x="260" y="538"/>
                    <a:pt x="260" y="538"/>
                    <a:pt x="260" y="538"/>
                  </a:cubicBezTo>
                  <a:cubicBezTo>
                    <a:pt x="269" y="548"/>
                    <a:pt x="269" y="548"/>
                    <a:pt x="269" y="548"/>
                  </a:cubicBezTo>
                  <a:cubicBezTo>
                    <a:pt x="291" y="568"/>
                    <a:pt x="291" y="568"/>
                    <a:pt x="291" y="568"/>
                  </a:cubicBezTo>
                  <a:cubicBezTo>
                    <a:pt x="294" y="586"/>
                    <a:pt x="294" y="586"/>
                    <a:pt x="294" y="586"/>
                  </a:cubicBezTo>
                  <a:cubicBezTo>
                    <a:pt x="306" y="584"/>
                    <a:pt x="305" y="583"/>
                    <a:pt x="316" y="588"/>
                  </a:cubicBezTo>
                  <a:cubicBezTo>
                    <a:pt x="334" y="596"/>
                    <a:pt x="337" y="593"/>
                    <a:pt x="358" y="589"/>
                  </a:cubicBezTo>
                  <a:cubicBezTo>
                    <a:pt x="362" y="598"/>
                    <a:pt x="362" y="598"/>
                    <a:pt x="362" y="598"/>
                  </a:cubicBezTo>
                  <a:cubicBezTo>
                    <a:pt x="362" y="618"/>
                    <a:pt x="362" y="618"/>
                    <a:pt x="362" y="618"/>
                  </a:cubicBezTo>
                  <a:cubicBezTo>
                    <a:pt x="365" y="636"/>
                    <a:pt x="365" y="636"/>
                    <a:pt x="365" y="636"/>
                  </a:cubicBezTo>
                  <a:cubicBezTo>
                    <a:pt x="381" y="626"/>
                    <a:pt x="381" y="626"/>
                    <a:pt x="381" y="626"/>
                  </a:cubicBezTo>
                  <a:cubicBezTo>
                    <a:pt x="388" y="615"/>
                    <a:pt x="388" y="615"/>
                    <a:pt x="388" y="615"/>
                  </a:cubicBezTo>
                  <a:cubicBezTo>
                    <a:pt x="413" y="607"/>
                    <a:pt x="413" y="607"/>
                    <a:pt x="413" y="607"/>
                  </a:cubicBezTo>
                  <a:cubicBezTo>
                    <a:pt x="442" y="609"/>
                    <a:pt x="442" y="609"/>
                    <a:pt x="442" y="609"/>
                  </a:cubicBezTo>
                  <a:cubicBezTo>
                    <a:pt x="442" y="610"/>
                    <a:pt x="477" y="632"/>
                    <a:pt x="482" y="637"/>
                  </a:cubicBezTo>
                  <a:cubicBezTo>
                    <a:pt x="486" y="642"/>
                    <a:pt x="492" y="651"/>
                    <a:pt x="492" y="651"/>
                  </a:cubicBezTo>
                  <a:cubicBezTo>
                    <a:pt x="511" y="646"/>
                    <a:pt x="511" y="646"/>
                    <a:pt x="511" y="646"/>
                  </a:cubicBezTo>
                  <a:cubicBezTo>
                    <a:pt x="513" y="644"/>
                    <a:pt x="513" y="644"/>
                    <a:pt x="513" y="644"/>
                  </a:cubicBezTo>
                  <a:cubicBezTo>
                    <a:pt x="513" y="618"/>
                    <a:pt x="513" y="618"/>
                    <a:pt x="513" y="618"/>
                  </a:cubicBezTo>
                  <a:cubicBezTo>
                    <a:pt x="449" y="465"/>
                    <a:pt x="449" y="465"/>
                    <a:pt x="449" y="465"/>
                  </a:cubicBezTo>
                  <a:cubicBezTo>
                    <a:pt x="513" y="436"/>
                    <a:pt x="513" y="436"/>
                    <a:pt x="513" y="436"/>
                  </a:cubicBezTo>
                  <a:cubicBezTo>
                    <a:pt x="513" y="163"/>
                    <a:pt x="513" y="163"/>
                    <a:pt x="513" y="163"/>
                  </a:cubicBezTo>
                  <a:cubicBezTo>
                    <a:pt x="510" y="163"/>
                    <a:pt x="506" y="164"/>
                    <a:pt x="501" y="164"/>
                  </a:cubicBezTo>
                  <a:cubicBezTo>
                    <a:pt x="494" y="176"/>
                    <a:pt x="494" y="176"/>
                    <a:pt x="494" y="176"/>
                  </a:cubicBezTo>
                  <a:cubicBezTo>
                    <a:pt x="443" y="167"/>
                    <a:pt x="443" y="167"/>
                    <a:pt x="443" y="167"/>
                  </a:cubicBezTo>
                  <a:cubicBezTo>
                    <a:pt x="426" y="157"/>
                    <a:pt x="426" y="157"/>
                    <a:pt x="426" y="157"/>
                  </a:cubicBezTo>
                  <a:cubicBezTo>
                    <a:pt x="413" y="166"/>
                    <a:pt x="416" y="162"/>
                    <a:pt x="405" y="174"/>
                  </a:cubicBezTo>
                  <a:cubicBezTo>
                    <a:pt x="375" y="166"/>
                    <a:pt x="375" y="166"/>
                    <a:pt x="375" y="166"/>
                  </a:cubicBezTo>
                  <a:cubicBezTo>
                    <a:pt x="356" y="175"/>
                    <a:pt x="356" y="175"/>
                    <a:pt x="356" y="175"/>
                  </a:cubicBezTo>
                  <a:cubicBezTo>
                    <a:pt x="334" y="197"/>
                    <a:pt x="334" y="197"/>
                    <a:pt x="334" y="197"/>
                  </a:cubicBezTo>
                  <a:cubicBezTo>
                    <a:pt x="297" y="195"/>
                    <a:pt x="297" y="195"/>
                    <a:pt x="297" y="195"/>
                  </a:cubicBezTo>
                  <a:cubicBezTo>
                    <a:pt x="289" y="184"/>
                    <a:pt x="289" y="184"/>
                    <a:pt x="289" y="184"/>
                  </a:cubicBezTo>
                  <a:cubicBezTo>
                    <a:pt x="287" y="194"/>
                    <a:pt x="287" y="194"/>
                    <a:pt x="287" y="194"/>
                  </a:cubicBezTo>
                  <a:cubicBezTo>
                    <a:pt x="295" y="204"/>
                    <a:pt x="295" y="204"/>
                    <a:pt x="295" y="204"/>
                  </a:cubicBezTo>
                  <a:cubicBezTo>
                    <a:pt x="281" y="211"/>
                    <a:pt x="281" y="211"/>
                    <a:pt x="281" y="211"/>
                  </a:cubicBezTo>
                  <a:cubicBezTo>
                    <a:pt x="276" y="197"/>
                    <a:pt x="276" y="197"/>
                    <a:pt x="276" y="197"/>
                  </a:cubicBezTo>
                  <a:cubicBezTo>
                    <a:pt x="264" y="182"/>
                    <a:pt x="264" y="182"/>
                    <a:pt x="264" y="182"/>
                  </a:cubicBezTo>
                  <a:cubicBezTo>
                    <a:pt x="246" y="178"/>
                    <a:pt x="246" y="178"/>
                    <a:pt x="246" y="178"/>
                  </a:cubicBezTo>
                  <a:cubicBezTo>
                    <a:pt x="236" y="171"/>
                    <a:pt x="236" y="171"/>
                    <a:pt x="236" y="171"/>
                  </a:cubicBezTo>
                  <a:cubicBezTo>
                    <a:pt x="234" y="170"/>
                    <a:pt x="197" y="174"/>
                    <a:pt x="190" y="175"/>
                  </a:cubicBezTo>
                  <a:cubicBezTo>
                    <a:pt x="181" y="169"/>
                    <a:pt x="180" y="169"/>
                    <a:pt x="170" y="164"/>
                  </a:cubicBezTo>
                  <a:cubicBezTo>
                    <a:pt x="160" y="172"/>
                    <a:pt x="160" y="172"/>
                    <a:pt x="160" y="172"/>
                  </a:cubicBezTo>
                  <a:cubicBezTo>
                    <a:pt x="160" y="172"/>
                    <a:pt x="155" y="181"/>
                    <a:pt x="147" y="181"/>
                  </a:cubicBezTo>
                  <a:cubicBezTo>
                    <a:pt x="138" y="181"/>
                    <a:pt x="139" y="169"/>
                    <a:pt x="139" y="169"/>
                  </a:cubicBezTo>
                  <a:cubicBezTo>
                    <a:pt x="126" y="171"/>
                    <a:pt x="126" y="171"/>
                    <a:pt x="126" y="171"/>
                  </a:cubicBezTo>
                  <a:cubicBezTo>
                    <a:pt x="109" y="195"/>
                    <a:pt x="109" y="195"/>
                    <a:pt x="109" y="195"/>
                  </a:cubicBezTo>
                  <a:cubicBezTo>
                    <a:pt x="88" y="213"/>
                    <a:pt x="88" y="213"/>
                    <a:pt x="88" y="213"/>
                  </a:cubicBezTo>
                  <a:cubicBezTo>
                    <a:pt x="76" y="231"/>
                    <a:pt x="76" y="231"/>
                    <a:pt x="76" y="231"/>
                  </a:cubicBezTo>
                  <a:cubicBezTo>
                    <a:pt x="53" y="240"/>
                    <a:pt x="53" y="240"/>
                    <a:pt x="53" y="240"/>
                  </a:cubicBezTo>
                  <a:cubicBezTo>
                    <a:pt x="54" y="248"/>
                    <a:pt x="54" y="248"/>
                    <a:pt x="54" y="248"/>
                  </a:cubicBezTo>
                  <a:cubicBezTo>
                    <a:pt x="77" y="268"/>
                    <a:pt x="77" y="268"/>
                    <a:pt x="77" y="268"/>
                  </a:cubicBezTo>
                  <a:cubicBezTo>
                    <a:pt x="61" y="279"/>
                    <a:pt x="61" y="279"/>
                    <a:pt x="61" y="279"/>
                  </a:cubicBezTo>
                  <a:cubicBezTo>
                    <a:pt x="37" y="254"/>
                    <a:pt x="46" y="273"/>
                    <a:pt x="16" y="250"/>
                  </a:cubicBezTo>
                  <a:cubicBezTo>
                    <a:pt x="11" y="268"/>
                    <a:pt x="10" y="263"/>
                    <a:pt x="13" y="278"/>
                  </a:cubicBezTo>
                  <a:cubicBezTo>
                    <a:pt x="0" y="287"/>
                    <a:pt x="0" y="287"/>
                    <a:pt x="0" y="287"/>
                  </a:cubicBezTo>
                  <a:cubicBezTo>
                    <a:pt x="7" y="314"/>
                    <a:pt x="2" y="305"/>
                    <a:pt x="19" y="323"/>
                  </a:cubicBezTo>
                  <a:cubicBezTo>
                    <a:pt x="9" y="344"/>
                    <a:pt x="11" y="335"/>
                    <a:pt x="12" y="360"/>
                  </a:cubicBezTo>
                  <a:cubicBezTo>
                    <a:pt x="35" y="367"/>
                    <a:pt x="35" y="367"/>
                    <a:pt x="35" y="367"/>
                  </a:cubicBezTo>
                  <a:cubicBezTo>
                    <a:pt x="41" y="381"/>
                    <a:pt x="41" y="381"/>
                    <a:pt x="41" y="381"/>
                  </a:cubicBezTo>
                  <a:cubicBezTo>
                    <a:pt x="56" y="388"/>
                    <a:pt x="56" y="388"/>
                    <a:pt x="56" y="388"/>
                  </a:cubicBezTo>
                  <a:cubicBezTo>
                    <a:pt x="71" y="378"/>
                    <a:pt x="71" y="378"/>
                    <a:pt x="71" y="378"/>
                  </a:cubicBezTo>
                  <a:cubicBezTo>
                    <a:pt x="93" y="389"/>
                    <a:pt x="93" y="389"/>
                    <a:pt x="93" y="389"/>
                  </a:cubicBezTo>
                  <a:cubicBezTo>
                    <a:pt x="122" y="411"/>
                    <a:pt x="122" y="411"/>
                    <a:pt x="122" y="411"/>
                  </a:cubicBezTo>
                  <a:cubicBezTo>
                    <a:pt x="139" y="432"/>
                    <a:pt x="139" y="432"/>
                    <a:pt x="139" y="432"/>
                  </a:cubicBezTo>
                  <a:cubicBezTo>
                    <a:pt x="129" y="424"/>
                    <a:pt x="129" y="424"/>
                    <a:pt x="129" y="424"/>
                  </a:cubicBezTo>
                  <a:cubicBezTo>
                    <a:pt x="123" y="427"/>
                    <a:pt x="123" y="427"/>
                    <a:pt x="123" y="427"/>
                  </a:cubicBezTo>
                  <a:cubicBezTo>
                    <a:pt x="127" y="434"/>
                    <a:pt x="127" y="434"/>
                    <a:pt x="127" y="434"/>
                  </a:cubicBezTo>
                  <a:cubicBezTo>
                    <a:pt x="151" y="441"/>
                    <a:pt x="151" y="441"/>
                    <a:pt x="151" y="441"/>
                  </a:cubicBezTo>
                  <a:close/>
                  <a:moveTo>
                    <a:pt x="513" y="0"/>
                  </a:moveTo>
                  <a:cubicBezTo>
                    <a:pt x="513" y="0"/>
                    <a:pt x="513" y="0"/>
                    <a:pt x="513" y="0"/>
                  </a:cubicBezTo>
                  <a:cubicBezTo>
                    <a:pt x="499" y="5"/>
                    <a:pt x="499" y="5"/>
                    <a:pt x="499" y="5"/>
                  </a:cubicBezTo>
                  <a:cubicBezTo>
                    <a:pt x="497" y="5"/>
                    <a:pt x="469" y="1"/>
                    <a:pt x="470" y="10"/>
                  </a:cubicBezTo>
                  <a:cubicBezTo>
                    <a:pt x="471" y="15"/>
                    <a:pt x="476" y="16"/>
                    <a:pt x="476" y="16"/>
                  </a:cubicBezTo>
                  <a:cubicBezTo>
                    <a:pt x="489" y="28"/>
                    <a:pt x="489" y="28"/>
                    <a:pt x="489" y="28"/>
                  </a:cubicBezTo>
                  <a:cubicBezTo>
                    <a:pt x="488" y="35"/>
                    <a:pt x="488" y="35"/>
                    <a:pt x="488" y="35"/>
                  </a:cubicBezTo>
                  <a:cubicBezTo>
                    <a:pt x="496" y="37"/>
                    <a:pt x="496" y="37"/>
                    <a:pt x="496" y="37"/>
                  </a:cubicBezTo>
                  <a:cubicBezTo>
                    <a:pt x="513" y="37"/>
                    <a:pt x="513" y="37"/>
                    <a:pt x="513" y="37"/>
                  </a:cubicBezTo>
                  <a:cubicBezTo>
                    <a:pt x="513" y="0"/>
                    <a:pt x="513" y="0"/>
                    <a:pt x="513" y="0"/>
                  </a:cubicBezTo>
                  <a:close/>
                  <a:moveTo>
                    <a:pt x="513" y="49"/>
                  </a:moveTo>
                  <a:cubicBezTo>
                    <a:pt x="513" y="49"/>
                    <a:pt x="513" y="49"/>
                    <a:pt x="513" y="49"/>
                  </a:cubicBezTo>
                  <a:cubicBezTo>
                    <a:pt x="503" y="50"/>
                    <a:pt x="492" y="52"/>
                    <a:pt x="490" y="53"/>
                  </a:cubicBezTo>
                  <a:cubicBezTo>
                    <a:pt x="479" y="65"/>
                    <a:pt x="479" y="65"/>
                    <a:pt x="479" y="65"/>
                  </a:cubicBezTo>
                  <a:cubicBezTo>
                    <a:pt x="492" y="82"/>
                    <a:pt x="492" y="82"/>
                    <a:pt x="492" y="82"/>
                  </a:cubicBezTo>
                  <a:cubicBezTo>
                    <a:pt x="491" y="93"/>
                    <a:pt x="491" y="93"/>
                    <a:pt x="491" y="93"/>
                  </a:cubicBezTo>
                  <a:cubicBezTo>
                    <a:pt x="480" y="101"/>
                    <a:pt x="480" y="101"/>
                    <a:pt x="480" y="101"/>
                  </a:cubicBezTo>
                  <a:cubicBezTo>
                    <a:pt x="489" y="110"/>
                    <a:pt x="489" y="110"/>
                    <a:pt x="489" y="110"/>
                  </a:cubicBezTo>
                  <a:cubicBezTo>
                    <a:pt x="505" y="110"/>
                    <a:pt x="505" y="110"/>
                    <a:pt x="505" y="110"/>
                  </a:cubicBezTo>
                  <a:cubicBezTo>
                    <a:pt x="513" y="116"/>
                    <a:pt x="513" y="116"/>
                    <a:pt x="513" y="116"/>
                  </a:cubicBezTo>
                  <a:lnTo>
                    <a:pt x="513" y="49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</p:grpSp>
      <p:sp>
        <p:nvSpPr>
          <p:cNvPr id="15" name="Freeform 24">
            <a:extLst>
              <a:ext uri="{FF2B5EF4-FFF2-40B4-BE49-F238E27FC236}">
                <a16:creationId xmlns:a16="http://schemas.microsoft.com/office/drawing/2014/main" id="{9513D5D6-5AE2-4967-BB7B-21A5B4964F98}"/>
              </a:ext>
            </a:extLst>
          </p:cNvPr>
          <p:cNvSpPr/>
          <p:nvPr/>
        </p:nvSpPr>
        <p:spPr>
          <a:xfrm flipH="1">
            <a:off x="10436499" y="0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82B633DA-E94E-4AA0-953A-FF3976D6ECEE}"/>
              </a:ext>
            </a:extLst>
          </p:cNvPr>
          <p:cNvGrpSpPr/>
          <p:nvPr/>
        </p:nvGrpSpPr>
        <p:grpSpPr>
          <a:xfrm>
            <a:off x="10878350" y="256759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B43B7E93-0818-4335-8B7F-DD5B1C1763EF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C21FB59B-2639-4EF1-A883-82907669D480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440C7326-0117-4915-9FA8-1CE93A488D00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8B91348F-27E4-4968-9627-867BA9F77A8C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A18A77F9-DF35-4084-9A45-721AE3229010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2D8964DA-E3F4-43B5-9556-FF40ABB29BE2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B9BCB7EC-CEEF-47B7-90A5-0F3A63D47148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86C45A2B-C25A-4FA6-8204-178CFEFBEBA5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B81F5E46-33BC-40D1-B030-06DAE6B216DE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C5490E32-F93B-48D9-9196-B192955E8916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84FD2312-547A-42E9-8BEB-83C714C7A282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75504C90-B453-4772-AE47-8AB198E68523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CABA7225-E33B-422C-98C9-5D0FDFF38F3E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580ADC7C-32FB-4DA8-B580-5F9DBB94AF28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6958FDB5-4260-4617-9C8C-8D3C9C81CCF5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4AB6AF90-C154-4A62-A2F8-1F6CA1A8438D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BBEE2853-C928-4E20-9EB7-A0EC9BA23342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058DE5BD-D503-44A5-9E92-CE7E3E7099B1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4918FC5B-2A5F-46E6-B23F-200BD815C727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50D80E5C-D1C8-4525-87DE-D6D7FBCEF71D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87CDA576-58FC-45C9-823D-3B3EC3855A0E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58BDE022-6EB2-4890-BAB5-3B890693FBC1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063AF0E3-4398-477A-9A08-F4D3C91A6808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275EA56B-26FA-4346-85D8-EA67CABD21BF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DBFA365A-94AD-4DB7-938E-4F25B0B05A80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12894999-0DE5-445A-8F08-2E9523D3D257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E057FDC0-AAF2-4C64-9AFA-0B32005B76F7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52217A2F-7138-449E-8F23-845663FF6D5B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B07E3B16-39F7-4190-A77E-E45CEDC6C3C0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370FF7F7-D0CA-41B5-9488-58C68A42E012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96" name="Rectangle: Rounded Corners 95">
            <a:extLst>
              <a:ext uri="{FF2B5EF4-FFF2-40B4-BE49-F238E27FC236}">
                <a16:creationId xmlns:a16="http://schemas.microsoft.com/office/drawing/2014/main" id="{D2BE3726-6CBD-4C61-87D0-46979CCBED8F}"/>
              </a:ext>
            </a:extLst>
          </p:cNvPr>
          <p:cNvSpPr/>
          <p:nvPr/>
        </p:nvSpPr>
        <p:spPr>
          <a:xfrm>
            <a:off x="6326922" y="3553286"/>
            <a:ext cx="662263" cy="662263"/>
          </a:xfrm>
          <a:prstGeom prst="round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98" name="Arrow: Up 97">
            <a:extLst>
              <a:ext uri="{FF2B5EF4-FFF2-40B4-BE49-F238E27FC236}">
                <a16:creationId xmlns:a16="http://schemas.microsoft.com/office/drawing/2014/main" id="{0735C0F7-FAB7-4B79-A852-DB03E1126364}"/>
              </a:ext>
            </a:extLst>
          </p:cNvPr>
          <p:cNvSpPr/>
          <p:nvPr/>
        </p:nvSpPr>
        <p:spPr>
          <a:xfrm rot="10800000">
            <a:off x="6469807" y="3669743"/>
            <a:ext cx="376492" cy="429349"/>
          </a:xfrm>
          <a:prstGeom prst="upArrow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01" name="Arrow: Up 100">
            <a:extLst>
              <a:ext uri="{FF2B5EF4-FFF2-40B4-BE49-F238E27FC236}">
                <a16:creationId xmlns:a16="http://schemas.microsoft.com/office/drawing/2014/main" id="{19982DA0-71DB-45D1-B3B9-682D9006F7BA}"/>
              </a:ext>
            </a:extLst>
          </p:cNvPr>
          <p:cNvSpPr/>
          <p:nvPr/>
        </p:nvSpPr>
        <p:spPr>
          <a:xfrm>
            <a:off x="1134420" y="2391217"/>
            <a:ext cx="270087" cy="308005"/>
          </a:xfrm>
          <a:prstGeom prst="upArrow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C06239D5-E10C-4ED8-81E3-3C4BF2CD9DB7}"/>
              </a:ext>
            </a:extLst>
          </p:cNvPr>
          <p:cNvSpPr txBox="1"/>
          <p:nvPr/>
        </p:nvSpPr>
        <p:spPr>
          <a:xfrm>
            <a:off x="1493396" y="2222054"/>
            <a:ext cx="1116280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600" b="1" dirty="0">
                <a:solidFill>
                  <a:schemeClr val="accent1"/>
                </a:solidFill>
                <a:latin typeface="+mj-lt"/>
              </a:rPr>
              <a:t>73%</a:t>
            </a:r>
            <a:endParaRPr lang="en-ID" sz="3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E6CBE2C7-B7F3-41A7-BE98-5836BB8F2BAB}"/>
              </a:ext>
            </a:extLst>
          </p:cNvPr>
          <p:cNvSpPr txBox="1"/>
          <p:nvPr/>
        </p:nvSpPr>
        <p:spPr>
          <a:xfrm>
            <a:off x="1085469" y="3080363"/>
            <a:ext cx="1731300" cy="316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/>
              <a:t>A wonderful serenity</a:t>
            </a:r>
            <a:endParaRPr lang="en-ID" sz="600" dirty="0"/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1AB558D6-ED4D-4395-9D82-7737B81DC567}"/>
              </a:ext>
            </a:extLst>
          </p:cNvPr>
          <p:cNvSpPr txBox="1"/>
          <p:nvPr/>
        </p:nvSpPr>
        <p:spPr>
          <a:xfrm>
            <a:off x="1082691" y="2821987"/>
            <a:ext cx="1650414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5" name="Arrow: Up 104">
            <a:extLst>
              <a:ext uri="{FF2B5EF4-FFF2-40B4-BE49-F238E27FC236}">
                <a16:creationId xmlns:a16="http://schemas.microsoft.com/office/drawing/2014/main" id="{F3184460-DB48-47E1-9F70-D59785116236}"/>
              </a:ext>
            </a:extLst>
          </p:cNvPr>
          <p:cNvSpPr/>
          <p:nvPr/>
        </p:nvSpPr>
        <p:spPr>
          <a:xfrm rot="10800000">
            <a:off x="3046588" y="2391217"/>
            <a:ext cx="270087" cy="308005"/>
          </a:xfrm>
          <a:prstGeom prst="up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AE511AA7-FD60-4AE1-B54D-F3AF0912AED5}"/>
              </a:ext>
            </a:extLst>
          </p:cNvPr>
          <p:cNvSpPr txBox="1"/>
          <p:nvPr/>
        </p:nvSpPr>
        <p:spPr>
          <a:xfrm>
            <a:off x="3405563" y="2222054"/>
            <a:ext cx="1313519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600" b="1" dirty="0">
                <a:solidFill>
                  <a:schemeClr val="accent2"/>
                </a:solidFill>
                <a:latin typeface="+mj-lt"/>
              </a:rPr>
              <a:t>-27%</a:t>
            </a:r>
            <a:endParaRPr lang="en-ID" sz="36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D1C0BB0A-3D30-4DA8-A607-4EB67EC04134}"/>
              </a:ext>
            </a:extLst>
          </p:cNvPr>
          <p:cNvSpPr txBox="1"/>
          <p:nvPr/>
        </p:nvSpPr>
        <p:spPr>
          <a:xfrm>
            <a:off x="2997637" y="3080363"/>
            <a:ext cx="1731300" cy="316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/>
              <a:t>A wonderful serenity</a:t>
            </a:r>
            <a:endParaRPr lang="en-ID" sz="600" dirty="0"/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FF355562-8663-441D-A01E-25868486C3E9}"/>
              </a:ext>
            </a:extLst>
          </p:cNvPr>
          <p:cNvSpPr txBox="1"/>
          <p:nvPr/>
        </p:nvSpPr>
        <p:spPr>
          <a:xfrm>
            <a:off x="2994859" y="2821987"/>
            <a:ext cx="1650414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600" b="1" dirty="0">
                <a:solidFill>
                  <a:schemeClr val="accent2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110" name="Arrow: Up 109">
            <a:extLst>
              <a:ext uri="{FF2B5EF4-FFF2-40B4-BE49-F238E27FC236}">
                <a16:creationId xmlns:a16="http://schemas.microsoft.com/office/drawing/2014/main" id="{8BFEFDE3-2A12-4C6F-BAD0-CE4CA284C45A}"/>
              </a:ext>
            </a:extLst>
          </p:cNvPr>
          <p:cNvSpPr/>
          <p:nvPr/>
        </p:nvSpPr>
        <p:spPr>
          <a:xfrm rot="10800000">
            <a:off x="1134420" y="3714129"/>
            <a:ext cx="270087" cy="308005"/>
          </a:xfrm>
          <a:prstGeom prst="upArrow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EABF7E1D-A6F2-4E2A-A162-751DF5C03C46}"/>
              </a:ext>
            </a:extLst>
          </p:cNvPr>
          <p:cNvSpPr txBox="1"/>
          <p:nvPr/>
        </p:nvSpPr>
        <p:spPr>
          <a:xfrm>
            <a:off x="1493396" y="3544966"/>
            <a:ext cx="1345038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600" b="1" dirty="0">
                <a:solidFill>
                  <a:schemeClr val="accent3"/>
                </a:solidFill>
                <a:latin typeface="+mj-lt"/>
              </a:rPr>
              <a:t>-73%</a:t>
            </a:r>
            <a:endParaRPr lang="en-ID" sz="36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091971BB-DCA2-4548-9720-91198094072C}"/>
              </a:ext>
            </a:extLst>
          </p:cNvPr>
          <p:cNvSpPr txBox="1"/>
          <p:nvPr/>
        </p:nvSpPr>
        <p:spPr>
          <a:xfrm>
            <a:off x="1085469" y="4403275"/>
            <a:ext cx="1731300" cy="316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/>
              <a:t>A wonderful serenity</a:t>
            </a:r>
            <a:endParaRPr lang="en-ID" sz="600" dirty="0"/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E0BC348E-9363-4E46-8062-6265F90DC9F9}"/>
              </a:ext>
            </a:extLst>
          </p:cNvPr>
          <p:cNvSpPr txBox="1"/>
          <p:nvPr/>
        </p:nvSpPr>
        <p:spPr>
          <a:xfrm>
            <a:off x="1082691" y="4144899"/>
            <a:ext cx="1650414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600" b="1" dirty="0">
                <a:solidFill>
                  <a:schemeClr val="accent3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114" name="Arrow: Up 113">
            <a:extLst>
              <a:ext uri="{FF2B5EF4-FFF2-40B4-BE49-F238E27FC236}">
                <a16:creationId xmlns:a16="http://schemas.microsoft.com/office/drawing/2014/main" id="{4EAEB4AE-589E-4116-A6D4-61F8079D4675}"/>
              </a:ext>
            </a:extLst>
          </p:cNvPr>
          <p:cNvSpPr/>
          <p:nvPr/>
        </p:nvSpPr>
        <p:spPr>
          <a:xfrm rot="10800000">
            <a:off x="3046588" y="3714129"/>
            <a:ext cx="270087" cy="308005"/>
          </a:xfrm>
          <a:prstGeom prst="upArrow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D94A615C-4909-462A-BAE8-ACE05813EB4D}"/>
              </a:ext>
            </a:extLst>
          </p:cNvPr>
          <p:cNvSpPr txBox="1"/>
          <p:nvPr/>
        </p:nvSpPr>
        <p:spPr>
          <a:xfrm>
            <a:off x="3405564" y="3544966"/>
            <a:ext cx="1289344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600" b="1" dirty="0">
                <a:solidFill>
                  <a:schemeClr val="accent4"/>
                </a:solidFill>
                <a:latin typeface="+mj-lt"/>
              </a:rPr>
              <a:t>-87%</a:t>
            </a:r>
            <a:endParaRPr lang="en-ID" sz="3600" b="1" dirty="0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FC0FDBE6-2157-4F0F-A293-2E8F628A66EB}"/>
              </a:ext>
            </a:extLst>
          </p:cNvPr>
          <p:cNvSpPr txBox="1"/>
          <p:nvPr/>
        </p:nvSpPr>
        <p:spPr>
          <a:xfrm>
            <a:off x="2997637" y="4403275"/>
            <a:ext cx="1731300" cy="316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/>
              <a:t>A wonderful serenity</a:t>
            </a:r>
            <a:endParaRPr lang="en-ID" sz="600" dirty="0"/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5DD689BC-42CA-4A26-B06D-B4DBE966E2C7}"/>
              </a:ext>
            </a:extLst>
          </p:cNvPr>
          <p:cNvSpPr txBox="1"/>
          <p:nvPr/>
        </p:nvSpPr>
        <p:spPr>
          <a:xfrm>
            <a:off x="2994859" y="4144899"/>
            <a:ext cx="1650414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600" b="1" dirty="0">
                <a:solidFill>
                  <a:schemeClr val="accent4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119" name="Rectangle: Rounded Corners 118">
            <a:extLst>
              <a:ext uri="{FF2B5EF4-FFF2-40B4-BE49-F238E27FC236}">
                <a16:creationId xmlns:a16="http://schemas.microsoft.com/office/drawing/2014/main" id="{7F025163-DD16-46ED-8B5E-0E3B6AB48DBE}"/>
              </a:ext>
            </a:extLst>
          </p:cNvPr>
          <p:cNvSpPr/>
          <p:nvPr/>
        </p:nvSpPr>
        <p:spPr>
          <a:xfrm>
            <a:off x="8500286" y="1937814"/>
            <a:ext cx="662263" cy="662263"/>
          </a:xfrm>
          <a:prstGeom prst="round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20" name="Arrow: Up 119">
            <a:extLst>
              <a:ext uri="{FF2B5EF4-FFF2-40B4-BE49-F238E27FC236}">
                <a16:creationId xmlns:a16="http://schemas.microsoft.com/office/drawing/2014/main" id="{5A5A83B4-FA8F-447A-85AD-29214E1E85E7}"/>
              </a:ext>
            </a:extLst>
          </p:cNvPr>
          <p:cNvSpPr/>
          <p:nvPr/>
        </p:nvSpPr>
        <p:spPr>
          <a:xfrm rot="10800000">
            <a:off x="8643171" y="2054271"/>
            <a:ext cx="376492" cy="429349"/>
          </a:xfrm>
          <a:prstGeom prst="upArrow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22" name="Rectangle: Rounded Corners 121">
            <a:extLst>
              <a:ext uri="{FF2B5EF4-FFF2-40B4-BE49-F238E27FC236}">
                <a16:creationId xmlns:a16="http://schemas.microsoft.com/office/drawing/2014/main" id="{4C3C5EF8-A413-4534-AADB-5835620DEA4C}"/>
              </a:ext>
            </a:extLst>
          </p:cNvPr>
          <p:cNvSpPr/>
          <p:nvPr/>
        </p:nvSpPr>
        <p:spPr>
          <a:xfrm>
            <a:off x="10515014" y="3774490"/>
            <a:ext cx="662263" cy="662263"/>
          </a:xfrm>
          <a:prstGeom prst="round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23" name="Arrow: Up 122">
            <a:extLst>
              <a:ext uri="{FF2B5EF4-FFF2-40B4-BE49-F238E27FC236}">
                <a16:creationId xmlns:a16="http://schemas.microsoft.com/office/drawing/2014/main" id="{6E5C3555-3CC7-4273-A3D3-6BB6C8521E08}"/>
              </a:ext>
            </a:extLst>
          </p:cNvPr>
          <p:cNvSpPr/>
          <p:nvPr/>
        </p:nvSpPr>
        <p:spPr>
          <a:xfrm rot="10800000">
            <a:off x="10657899" y="3890947"/>
            <a:ext cx="376492" cy="429349"/>
          </a:xfrm>
          <a:prstGeom prst="upArrow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25" name="Rectangle: Rounded Corners 124">
            <a:extLst>
              <a:ext uri="{FF2B5EF4-FFF2-40B4-BE49-F238E27FC236}">
                <a16:creationId xmlns:a16="http://schemas.microsoft.com/office/drawing/2014/main" id="{B0C4E1E5-8E0A-4F6E-AA0F-E9384C6CE87E}"/>
              </a:ext>
            </a:extLst>
          </p:cNvPr>
          <p:cNvSpPr/>
          <p:nvPr/>
        </p:nvSpPr>
        <p:spPr>
          <a:xfrm>
            <a:off x="7995462" y="4622651"/>
            <a:ext cx="662263" cy="662263"/>
          </a:xfrm>
          <a:prstGeom prst="round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26" name="Arrow: Up 125">
            <a:extLst>
              <a:ext uri="{FF2B5EF4-FFF2-40B4-BE49-F238E27FC236}">
                <a16:creationId xmlns:a16="http://schemas.microsoft.com/office/drawing/2014/main" id="{F0E471C1-1436-49EE-8819-ACBAD547D90C}"/>
              </a:ext>
            </a:extLst>
          </p:cNvPr>
          <p:cNvSpPr/>
          <p:nvPr/>
        </p:nvSpPr>
        <p:spPr>
          <a:xfrm>
            <a:off x="8138347" y="4739108"/>
            <a:ext cx="376492" cy="429349"/>
          </a:xfrm>
          <a:prstGeom prst="upArrow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id="{4148E13A-1EFD-403B-AFCB-9102016557BC}"/>
              </a:ext>
            </a:extLst>
          </p:cNvPr>
          <p:cNvSpPr txBox="1"/>
          <p:nvPr/>
        </p:nvSpPr>
        <p:spPr>
          <a:xfrm>
            <a:off x="2224810" y="5598236"/>
            <a:ext cx="7742381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  <p:sp>
        <p:nvSpPr>
          <p:cNvPr id="97" name="Subtitle 96">
            <a:extLst>
              <a:ext uri="{FF2B5EF4-FFF2-40B4-BE49-F238E27FC236}">
                <a16:creationId xmlns:a16="http://schemas.microsoft.com/office/drawing/2014/main" id="{A4C74133-FDFE-4846-A321-0B8CD57E4A3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95" name="Title 94">
            <a:extLst>
              <a:ext uri="{FF2B5EF4-FFF2-40B4-BE49-F238E27FC236}">
                <a16:creationId xmlns:a16="http://schemas.microsoft.com/office/drawing/2014/main" id="{8A160FA2-DD10-4B36-98DB-E58E21F8258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>
                <a:latin typeface="+mj-lt"/>
              </a:rPr>
              <a:t>Map Data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183949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500"/>
                            </p:stCondLst>
                            <p:childTnLst>
                              <p:par>
                                <p:cTn id="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2000"/>
                            </p:stCondLst>
                            <p:childTnLst>
                              <p:par>
                                <p:cTn id="7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2500"/>
                            </p:stCondLst>
                            <p:childTnLst>
                              <p:par>
                                <p:cTn id="8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3000"/>
                            </p:stCondLst>
                            <p:childTnLst>
                              <p:par>
                                <p:cTn id="9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3500"/>
                            </p:stCondLst>
                            <p:childTnLst>
                              <p:par>
                                <p:cTn id="1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3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4500"/>
                            </p:stCondLst>
                            <p:childTnLst>
                              <p:par>
                                <p:cTn id="1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96" grpId="0" animBg="1"/>
      <p:bldP spid="98" grpId="0" animBg="1"/>
      <p:bldP spid="101" grpId="0" animBg="1"/>
      <p:bldP spid="102" grpId="0"/>
      <p:bldP spid="103" grpId="0"/>
      <p:bldP spid="104" grpId="0"/>
      <p:bldP spid="105" grpId="0" animBg="1"/>
      <p:bldP spid="106" grpId="0"/>
      <p:bldP spid="107" grpId="0"/>
      <p:bldP spid="108" grpId="0"/>
      <p:bldP spid="110" grpId="0" animBg="1"/>
      <p:bldP spid="111" grpId="0"/>
      <p:bldP spid="112" grpId="0"/>
      <p:bldP spid="113" grpId="0"/>
      <p:bldP spid="114" grpId="0" animBg="1"/>
      <p:bldP spid="115" grpId="0"/>
      <p:bldP spid="116" grpId="0"/>
      <p:bldP spid="117" grpId="0"/>
      <p:bldP spid="119" grpId="0" animBg="1"/>
      <p:bldP spid="120" grpId="0" animBg="1"/>
      <p:bldP spid="122" grpId="0" animBg="1"/>
      <p:bldP spid="123" grpId="0" animBg="1"/>
      <p:bldP spid="125" grpId="0" animBg="1"/>
      <p:bldP spid="126" grpId="0" animBg="1"/>
      <p:bldP spid="127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24EE87DB-BC49-4685-9AC0-E3B3CB88621A}"/>
              </a:ext>
            </a:extLst>
          </p:cNvPr>
          <p:cNvSpPr/>
          <p:nvPr/>
        </p:nvSpPr>
        <p:spPr>
          <a:xfrm flipH="1">
            <a:off x="10436499" y="0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F39FE153-5D11-4A99-8130-3860B091C23F}"/>
              </a:ext>
            </a:extLst>
          </p:cNvPr>
          <p:cNvGrpSpPr/>
          <p:nvPr/>
        </p:nvGrpSpPr>
        <p:grpSpPr>
          <a:xfrm>
            <a:off x="10878350" y="256759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BA067A76-6BDD-4920-B979-A893ABDFF42B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5033A142-29A5-4A11-991A-1DA63774D581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F45A45F2-7C8F-4B0A-9400-910F0DAF438A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7E610365-B5DA-4F8E-8E19-78A6140B7305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F4FA9BB4-8D1A-454F-AC7C-E1AEF39C3DE1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EDA1E708-BC84-4A57-B375-49CDE6AC875E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F9D4D134-97FA-4FEE-82F8-3DBFB2556FB6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1826BEBE-9BD2-42B8-8111-5F9264D14415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976AA702-1741-4935-9020-45C0563F1B58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B603404A-1D0F-4823-A86B-D5EB5CA46C21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A260C85F-296D-41CF-A211-BD221F23BE3B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0183340A-8106-4A35-9ABA-5DFE0F7EBE76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C6BC41F8-FB28-4EDE-9303-CC5B103BA13D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843C2F3D-215C-465D-9381-25F3CE609A60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0D25EAE5-7C6B-43DC-9448-E895DFD3B43C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9EC57C8F-7747-4F03-9F5C-FA7F35D794D5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5B5AE71F-CA20-4D0F-96BC-759B68348FBE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117C9F86-C4C9-4FD0-8C0A-CCD65650DE95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71440038-9F64-42B1-83D0-F4575A5D029F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84EC2445-1701-484D-AD3E-5BCAB6B88533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89F9DAF1-2BA9-41DB-9EFE-BD2D00D8F929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FB179988-7FF4-4F80-819D-E3E5A2CF23CB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D1EE7631-B632-4A09-937D-872C811D6C80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8E6D7C63-035B-4BD5-A051-5B8BE71533C5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AB09DF22-3187-4CD2-A14F-4F71A3FFE8D3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5CA48CA0-DDCD-4DAD-B31B-9AC4F26190C5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2CEB50A1-6D2F-4798-8DA8-B6265FD500BF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26361988-7C06-4D73-93D1-CB49B3F8E0A0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6844011A-5093-4278-98D2-729CF538D0D5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9313F584-3D7C-49E4-BF8A-5ABEF6222512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379" name="TextBox 378">
            <a:extLst>
              <a:ext uri="{FF2B5EF4-FFF2-40B4-BE49-F238E27FC236}">
                <a16:creationId xmlns:a16="http://schemas.microsoft.com/office/drawing/2014/main" id="{E7FB7966-9C49-43B2-A894-4CBAD3B03B91}"/>
              </a:ext>
            </a:extLst>
          </p:cNvPr>
          <p:cNvSpPr txBox="1"/>
          <p:nvPr/>
        </p:nvSpPr>
        <p:spPr>
          <a:xfrm>
            <a:off x="6800150" y="2335417"/>
            <a:ext cx="4501260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 am alone, and feel the charm</a:t>
            </a:r>
          </a:p>
        </p:txBody>
      </p:sp>
      <p:sp>
        <p:nvSpPr>
          <p:cNvPr id="381" name="TextBox 380">
            <a:extLst>
              <a:ext uri="{FF2B5EF4-FFF2-40B4-BE49-F238E27FC236}">
                <a16:creationId xmlns:a16="http://schemas.microsoft.com/office/drawing/2014/main" id="{2DEC78ED-9D47-4248-8609-D56DDCDBEAE9}"/>
              </a:ext>
            </a:extLst>
          </p:cNvPr>
          <p:cNvSpPr txBox="1"/>
          <p:nvPr/>
        </p:nvSpPr>
        <p:spPr>
          <a:xfrm>
            <a:off x="6768517" y="3428026"/>
            <a:ext cx="241316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2"/>
                </a:solidFill>
              </a:rPr>
              <a:t>Male</a:t>
            </a:r>
            <a:endParaRPr lang="id-ID" sz="1600" b="1" dirty="0">
              <a:solidFill>
                <a:schemeClr val="accent2"/>
              </a:solidFill>
            </a:endParaRPr>
          </a:p>
        </p:txBody>
      </p:sp>
      <p:grpSp>
        <p:nvGrpSpPr>
          <p:cNvPr id="382" name="Group 381">
            <a:extLst>
              <a:ext uri="{FF2B5EF4-FFF2-40B4-BE49-F238E27FC236}">
                <a16:creationId xmlns:a16="http://schemas.microsoft.com/office/drawing/2014/main" id="{F118EE46-24F0-492A-B684-698E545CE2E4}"/>
              </a:ext>
            </a:extLst>
          </p:cNvPr>
          <p:cNvGrpSpPr/>
          <p:nvPr/>
        </p:nvGrpSpPr>
        <p:grpSpPr>
          <a:xfrm>
            <a:off x="6854324" y="3826446"/>
            <a:ext cx="3020540" cy="517579"/>
            <a:chOff x="6854324" y="3751800"/>
            <a:chExt cx="3020540" cy="517579"/>
          </a:xfrm>
        </p:grpSpPr>
        <p:sp>
          <p:nvSpPr>
            <p:cNvPr id="383" name="Oval 5">
              <a:extLst>
                <a:ext uri="{FF2B5EF4-FFF2-40B4-BE49-F238E27FC236}">
                  <a16:creationId xmlns:a16="http://schemas.microsoft.com/office/drawing/2014/main" id="{2D1C41BB-01AC-446B-A77E-62E24BF5A1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16699" y="3751800"/>
              <a:ext cx="94226" cy="9422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4" name="Freeform 6">
              <a:extLst>
                <a:ext uri="{FF2B5EF4-FFF2-40B4-BE49-F238E27FC236}">
                  <a16:creationId xmlns:a16="http://schemas.microsoft.com/office/drawing/2014/main" id="{1D3FB12A-E3A0-48E5-9CA2-942597EB6689}"/>
                </a:ext>
              </a:extLst>
            </p:cNvPr>
            <p:cNvSpPr>
              <a:spLocks/>
            </p:cNvSpPr>
            <p:nvPr/>
          </p:nvSpPr>
          <p:spPr bwMode="auto">
            <a:xfrm>
              <a:off x="6854324" y="3852662"/>
              <a:ext cx="216322" cy="416717"/>
            </a:xfrm>
            <a:custGeom>
              <a:avLst/>
              <a:gdLst>
                <a:gd name="T0" fmla="*/ 69 w 69"/>
                <a:gd name="T1" fmla="*/ 19 h 132"/>
                <a:gd name="T2" fmla="*/ 50 w 69"/>
                <a:gd name="T3" fmla="*/ 0 h 132"/>
                <a:gd name="T4" fmla="*/ 30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7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3 w 69"/>
                <a:gd name="T37" fmla="*/ 124 h 132"/>
                <a:gd name="T38" fmla="*/ 33 w 69"/>
                <a:gd name="T39" fmla="*/ 64 h 132"/>
                <a:gd name="T40" fmla="*/ 37 w 69"/>
                <a:gd name="T41" fmla="*/ 64 h 132"/>
                <a:gd name="T42" fmla="*/ 37 w 69"/>
                <a:gd name="T43" fmla="*/ 124 h 132"/>
                <a:gd name="T44" fmla="*/ 45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7 w 69"/>
                <a:gd name="T57" fmla="*/ 22 h 132"/>
                <a:gd name="T58" fmla="*/ 57 w 69"/>
                <a:gd name="T59" fmla="*/ 35 h 132"/>
                <a:gd name="T60" fmla="*/ 57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5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7" y="64"/>
                  </a:cubicBezTo>
                  <a:cubicBezTo>
                    <a:pt x="11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30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50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5" name="Oval 7">
              <a:extLst>
                <a:ext uri="{FF2B5EF4-FFF2-40B4-BE49-F238E27FC236}">
                  <a16:creationId xmlns:a16="http://schemas.microsoft.com/office/drawing/2014/main" id="{94904250-258B-48A2-9106-7E5918EC3B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31228" y="3751800"/>
              <a:ext cx="91572" cy="9422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6" name="Freeform 8">
              <a:extLst>
                <a:ext uri="{FF2B5EF4-FFF2-40B4-BE49-F238E27FC236}">
                  <a16:creationId xmlns:a16="http://schemas.microsoft.com/office/drawing/2014/main" id="{906CC40B-66B7-4557-8566-7A501D9669C8}"/>
                </a:ext>
              </a:extLst>
            </p:cNvPr>
            <p:cNvSpPr>
              <a:spLocks/>
            </p:cNvSpPr>
            <p:nvPr/>
          </p:nvSpPr>
          <p:spPr bwMode="auto">
            <a:xfrm>
              <a:off x="7164872" y="3852662"/>
              <a:ext cx="217649" cy="416717"/>
            </a:xfrm>
            <a:custGeom>
              <a:avLst/>
              <a:gdLst>
                <a:gd name="T0" fmla="*/ 69 w 69"/>
                <a:gd name="T1" fmla="*/ 19 h 132"/>
                <a:gd name="T2" fmla="*/ 50 w 69"/>
                <a:gd name="T3" fmla="*/ 0 h 132"/>
                <a:gd name="T4" fmla="*/ 30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7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3 w 69"/>
                <a:gd name="T37" fmla="*/ 124 h 132"/>
                <a:gd name="T38" fmla="*/ 33 w 69"/>
                <a:gd name="T39" fmla="*/ 64 h 132"/>
                <a:gd name="T40" fmla="*/ 37 w 69"/>
                <a:gd name="T41" fmla="*/ 64 h 132"/>
                <a:gd name="T42" fmla="*/ 37 w 69"/>
                <a:gd name="T43" fmla="*/ 124 h 132"/>
                <a:gd name="T44" fmla="*/ 45 w 69"/>
                <a:gd name="T45" fmla="*/ 132 h 132"/>
                <a:gd name="T46" fmla="*/ 54 w 69"/>
                <a:gd name="T47" fmla="*/ 124 h 132"/>
                <a:gd name="T48" fmla="*/ 54 w 69"/>
                <a:gd name="T49" fmla="*/ 64 h 132"/>
                <a:gd name="T50" fmla="*/ 54 w 69"/>
                <a:gd name="T51" fmla="*/ 61 h 132"/>
                <a:gd name="T52" fmla="*/ 54 w 69"/>
                <a:gd name="T53" fmla="*/ 37 h 132"/>
                <a:gd name="T54" fmla="*/ 54 w 69"/>
                <a:gd name="T55" fmla="*/ 22 h 132"/>
                <a:gd name="T56" fmla="*/ 57 w 69"/>
                <a:gd name="T57" fmla="*/ 22 h 132"/>
                <a:gd name="T58" fmla="*/ 57 w 69"/>
                <a:gd name="T59" fmla="*/ 35 h 132"/>
                <a:gd name="T60" fmla="*/ 57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5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4" y="64"/>
                    <a:pt x="7" y="64"/>
                  </a:cubicBezTo>
                  <a:cubicBezTo>
                    <a:pt x="11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30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50" y="132"/>
                    <a:pt x="54" y="129"/>
                    <a:pt x="54" y="124"/>
                  </a:cubicBezTo>
                  <a:cubicBezTo>
                    <a:pt x="54" y="64"/>
                    <a:pt x="54" y="64"/>
                    <a:pt x="54" y="64"/>
                  </a:cubicBezTo>
                  <a:cubicBezTo>
                    <a:pt x="54" y="61"/>
                    <a:pt x="54" y="61"/>
                    <a:pt x="54" y="61"/>
                  </a:cubicBezTo>
                  <a:cubicBezTo>
                    <a:pt x="54" y="37"/>
                    <a:pt x="54" y="37"/>
                    <a:pt x="54" y="37"/>
                  </a:cubicBezTo>
                  <a:cubicBezTo>
                    <a:pt x="54" y="22"/>
                    <a:pt x="54" y="22"/>
                    <a:pt x="54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7" name="Oval 9">
              <a:extLst>
                <a:ext uri="{FF2B5EF4-FFF2-40B4-BE49-F238E27FC236}">
                  <a16:creationId xmlns:a16="http://schemas.microsoft.com/office/drawing/2014/main" id="{D4C5F075-5ABB-4C46-8BCE-4B17D0B272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41775" y="3751800"/>
              <a:ext cx="91572" cy="9422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8" name="Freeform 10">
              <a:extLst>
                <a:ext uri="{FF2B5EF4-FFF2-40B4-BE49-F238E27FC236}">
                  <a16:creationId xmlns:a16="http://schemas.microsoft.com/office/drawing/2014/main" id="{AA6A413E-ECBA-4B09-8D74-0D426A6A1A03}"/>
                </a:ext>
              </a:extLst>
            </p:cNvPr>
            <p:cNvSpPr>
              <a:spLocks/>
            </p:cNvSpPr>
            <p:nvPr/>
          </p:nvSpPr>
          <p:spPr bwMode="auto">
            <a:xfrm>
              <a:off x="7476747" y="3852662"/>
              <a:ext cx="220303" cy="416717"/>
            </a:xfrm>
            <a:custGeom>
              <a:avLst/>
              <a:gdLst>
                <a:gd name="T0" fmla="*/ 70 w 70"/>
                <a:gd name="T1" fmla="*/ 19 h 132"/>
                <a:gd name="T2" fmla="*/ 50 w 70"/>
                <a:gd name="T3" fmla="*/ 0 h 132"/>
                <a:gd name="T4" fmla="*/ 30 w 70"/>
                <a:gd name="T5" fmla="*/ 0 h 132"/>
                <a:gd name="T6" fmla="*/ 28 w 70"/>
                <a:gd name="T7" fmla="*/ 0 h 132"/>
                <a:gd name="T8" fmla="*/ 20 w 70"/>
                <a:gd name="T9" fmla="*/ 0 h 132"/>
                <a:gd name="T10" fmla="*/ 0 w 70"/>
                <a:gd name="T11" fmla="*/ 19 h 132"/>
                <a:gd name="T12" fmla="*/ 0 w 70"/>
                <a:gd name="T13" fmla="*/ 19 h 132"/>
                <a:gd name="T14" fmla="*/ 0 w 70"/>
                <a:gd name="T15" fmla="*/ 58 h 132"/>
                <a:gd name="T16" fmla="*/ 7 w 70"/>
                <a:gd name="T17" fmla="*/ 64 h 132"/>
                <a:gd name="T18" fmla="*/ 13 w 70"/>
                <a:gd name="T19" fmla="*/ 58 h 132"/>
                <a:gd name="T20" fmla="*/ 13 w 70"/>
                <a:gd name="T21" fmla="*/ 35 h 132"/>
                <a:gd name="T22" fmla="*/ 13 w 70"/>
                <a:gd name="T23" fmla="*/ 22 h 132"/>
                <a:gd name="T24" fmla="*/ 16 w 70"/>
                <a:gd name="T25" fmla="*/ 22 h 132"/>
                <a:gd name="T26" fmla="*/ 16 w 70"/>
                <a:gd name="T27" fmla="*/ 37 h 132"/>
                <a:gd name="T28" fmla="*/ 16 w 70"/>
                <a:gd name="T29" fmla="*/ 61 h 132"/>
                <a:gd name="T30" fmla="*/ 16 w 70"/>
                <a:gd name="T31" fmla="*/ 64 h 132"/>
                <a:gd name="T32" fmla="*/ 16 w 70"/>
                <a:gd name="T33" fmla="*/ 124 h 132"/>
                <a:gd name="T34" fmla="*/ 25 w 70"/>
                <a:gd name="T35" fmla="*/ 132 h 132"/>
                <a:gd name="T36" fmla="*/ 33 w 70"/>
                <a:gd name="T37" fmla="*/ 124 h 132"/>
                <a:gd name="T38" fmla="*/ 33 w 70"/>
                <a:gd name="T39" fmla="*/ 64 h 132"/>
                <a:gd name="T40" fmla="*/ 37 w 70"/>
                <a:gd name="T41" fmla="*/ 64 h 132"/>
                <a:gd name="T42" fmla="*/ 37 w 70"/>
                <a:gd name="T43" fmla="*/ 124 h 132"/>
                <a:gd name="T44" fmla="*/ 45 w 70"/>
                <a:gd name="T45" fmla="*/ 132 h 132"/>
                <a:gd name="T46" fmla="*/ 54 w 70"/>
                <a:gd name="T47" fmla="*/ 124 h 132"/>
                <a:gd name="T48" fmla="*/ 54 w 70"/>
                <a:gd name="T49" fmla="*/ 64 h 132"/>
                <a:gd name="T50" fmla="*/ 54 w 70"/>
                <a:gd name="T51" fmla="*/ 61 h 132"/>
                <a:gd name="T52" fmla="*/ 54 w 70"/>
                <a:gd name="T53" fmla="*/ 37 h 132"/>
                <a:gd name="T54" fmla="*/ 54 w 70"/>
                <a:gd name="T55" fmla="*/ 22 h 132"/>
                <a:gd name="T56" fmla="*/ 57 w 70"/>
                <a:gd name="T57" fmla="*/ 22 h 132"/>
                <a:gd name="T58" fmla="*/ 57 w 70"/>
                <a:gd name="T59" fmla="*/ 35 h 132"/>
                <a:gd name="T60" fmla="*/ 57 w 70"/>
                <a:gd name="T61" fmla="*/ 58 h 132"/>
                <a:gd name="T62" fmla="*/ 63 w 70"/>
                <a:gd name="T63" fmla="*/ 64 h 132"/>
                <a:gd name="T64" fmla="*/ 70 w 70"/>
                <a:gd name="T65" fmla="*/ 58 h 132"/>
                <a:gd name="T66" fmla="*/ 70 w 70"/>
                <a:gd name="T67" fmla="*/ 19 h 132"/>
                <a:gd name="T68" fmla="*/ 70 w 70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0" h="132">
                  <a:moveTo>
                    <a:pt x="70" y="19"/>
                  </a:moveTo>
                  <a:cubicBezTo>
                    <a:pt x="70" y="9"/>
                    <a:pt x="60" y="0"/>
                    <a:pt x="5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4" y="64"/>
                    <a:pt x="7" y="64"/>
                  </a:cubicBezTo>
                  <a:cubicBezTo>
                    <a:pt x="11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30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50" y="132"/>
                    <a:pt x="54" y="129"/>
                    <a:pt x="54" y="124"/>
                  </a:cubicBezTo>
                  <a:cubicBezTo>
                    <a:pt x="54" y="64"/>
                    <a:pt x="54" y="64"/>
                    <a:pt x="54" y="64"/>
                  </a:cubicBezTo>
                  <a:cubicBezTo>
                    <a:pt x="54" y="61"/>
                    <a:pt x="54" y="61"/>
                    <a:pt x="54" y="61"/>
                  </a:cubicBezTo>
                  <a:cubicBezTo>
                    <a:pt x="54" y="37"/>
                    <a:pt x="54" y="37"/>
                    <a:pt x="54" y="37"/>
                  </a:cubicBezTo>
                  <a:cubicBezTo>
                    <a:pt x="54" y="22"/>
                    <a:pt x="54" y="22"/>
                    <a:pt x="54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62"/>
                    <a:pt x="59" y="64"/>
                    <a:pt x="63" y="64"/>
                  </a:cubicBezTo>
                  <a:cubicBezTo>
                    <a:pt x="66" y="64"/>
                    <a:pt x="70" y="62"/>
                    <a:pt x="70" y="58"/>
                  </a:cubicBezTo>
                  <a:cubicBezTo>
                    <a:pt x="70" y="19"/>
                    <a:pt x="70" y="19"/>
                    <a:pt x="70" y="19"/>
                  </a:cubicBezTo>
                  <a:cubicBezTo>
                    <a:pt x="70" y="19"/>
                    <a:pt x="70" y="19"/>
                    <a:pt x="70" y="1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9" name="Oval 11">
              <a:extLst>
                <a:ext uri="{FF2B5EF4-FFF2-40B4-BE49-F238E27FC236}">
                  <a16:creationId xmlns:a16="http://schemas.microsoft.com/office/drawing/2014/main" id="{84949914-FD6C-487F-B0BE-36CF7BE8A4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53650" y="3751800"/>
              <a:ext cx="91572" cy="9422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0" name="Freeform 12">
              <a:extLst>
                <a:ext uri="{FF2B5EF4-FFF2-40B4-BE49-F238E27FC236}">
                  <a16:creationId xmlns:a16="http://schemas.microsoft.com/office/drawing/2014/main" id="{4F65132A-2F8D-44A2-840C-3FC4755E99E8}"/>
                </a:ext>
              </a:extLst>
            </p:cNvPr>
            <p:cNvSpPr>
              <a:spLocks/>
            </p:cNvSpPr>
            <p:nvPr/>
          </p:nvSpPr>
          <p:spPr bwMode="auto">
            <a:xfrm>
              <a:off x="7791275" y="3852662"/>
              <a:ext cx="216322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29 w 69"/>
                <a:gd name="T5" fmla="*/ 0 h 132"/>
                <a:gd name="T6" fmla="*/ 27 w 69"/>
                <a:gd name="T7" fmla="*/ 0 h 132"/>
                <a:gd name="T8" fmla="*/ 19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2 w 69"/>
                <a:gd name="T19" fmla="*/ 58 h 132"/>
                <a:gd name="T20" fmla="*/ 12 w 69"/>
                <a:gd name="T21" fmla="*/ 35 h 132"/>
                <a:gd name="T22" fmla="*/ 12 w 69"/>
                <a:gd name="T23" fmla="*/ 22 h 132"/>
                <a:gd name="T24" fmla="*/ 15 w 69"/>
                <a:gd name="T25" fmla="*/ 22 h 132"/>
                <a:gd name="T26" fmla="*/ 15 w 69"/>
                <a:gd name="T27" fmla="*/ 37 h 132"/>
                <a:gd name="T28" fmla="*/ 15 w 69"/>
                <a:gd name="T29" fmla="*/ 61 h 132"/>
                <a:gd name="T30" fmla="*/ 15 w 69"/>
                <a:gd name="T31" fmla="*/ 64 h 132"/>
                <a:gd name="T32" fmla="*/ 15 w 69"/>
                <a:gd name="T33" fmla="*/ 124 h 132"/>
                <a:gd name="T34" fmla="*/ 24 w 69"/>
                <a:gd name="T35" fmla="*/ 132 h 132"/>
                <a:gd name="T36" fmla="*/ 32 w 69"/>
                <a:gd name="T37" fmla="*/ 124 h 132"/>
                <a:gd name="T38" fmla="*/ 32 w 69"/>
                <a:gd name="T39" fmla="*/ 64 h 132"/>
                <a:gd name="T40" fmla="*/ 36 w 69"/>
                <a:gd name="T41" fmla="*/ 64 h 132"/>
                <a:gd name="T42" fmla="*/ 36 w 69"/>
                <a:gd name="T43" fmla="*/ 124 h 132"/>
                <a:gd name="T44" fmla="*/ 44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6 w 69"/>
                <a:gd name="T57" fmla="*/ 22 h 132"/>
                <a:gd name="T58" fmla="*/ 56 w 69"/>
                <a:gd name="T59" fmla="*/ 35 h 132"/>
                <a:gd name="T60" fmla="*/ 56 w 69"/>
                <a:gd name="T61" fmla="*/ 58 h 132"/>
                <a:gd name="T62" fmla="*/ 62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59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9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2" y="62"/>
                    <a:pt x="12" y="58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5" y="37"/>
                    <a:pt x="15" y="37"/>
                    <a:pt x="15" y="37"/>
                  </a:cubicBezTo>
                  <a:cubicBezTo>
                    <a:pt x="15" y="61"/>
                    <a:pt x="15" y="61"/>
                    <a:pt x="15" y="61"/>
                  </a:cubicBezTo>
                  <a:cubicBezTo>
                    <a:pt x="15" y="64"/>
                    <a:pt x="15" y="64"/>
                    <a:pt x="15" y="64"/>
                  </a:cubicBezTo>
                  <a:cubicBezTo>
                    <a:pt x="15" y="124"/>
                    <a:pt x="15" y="124"/>
                    <a:pt x="15" y="124"/>
                  </a:cubicBezTo>
                  <a:cubicBezTo>
                    <a:pt x="15" y="129"/>
                    <a:pt x="19" y="132"/>
                    <a:pt x="24" y="132"/>
                  </a:cubicBezTo>
                  <a:cubicBezTo>
                    <a:pt x="29" y="132"/>
                    <a:pt x="32" y="129"/>
                    <a:pt x="32" y="124"/>
                  </a:cubicBezTo>
                  <a:cubicBezTo>
                    <a:pt x="32" y="64"/>
                    <a:pt x="32" y="64"/>
                    <a:pt x="32" y="64"/>
                  </a:cubicBezTo>
                  <a:cubicBezTo>
                    <a:pt x="36" y="64"/>
                    <a:pt x="36" y="64"/>
                    <a:pt x="36" y="64"/>
                  </a:cubicBezTo>
                  <a:cubicBezTo>
                    <a:pt x="36" y="124"/>
                    <a:pt x="36" y="124"/>
                    <a:pt x="36" y="124"/>
                  </a:cubicBezTo>
                  <a:cubicBezTo>
                    <a:pt x="36" y="129"/>
                    <a:pt x="39" y="132"/>
                    <a:pt x="44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6" y="62"/>
                    <a:pt x="58" y="64"/>
                    <a:pt x="62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1" name="Oval 13">
              <a:extLst>
                <a:ext uri="{FF2B5EF4-FFF2-40B4-BE49-F238E27FC236}">
                  <a16:creationId xmlns:a16="http://schemas.microsoft.com/office/drawing/2014/main" id="{614C108B-E5F1-4384-9AC4-0648E1EBA1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65525" y="3751800"/>
              <a:ext cx="90245" cy="9422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2" name="Freeform 14">
              <a:extLst>
                <a:ext uri="{FF2B5EF4-FFF2-40B4-BE49-F238E27FC236}">
                  <a16:creationId xmlns:a16="http://schemas.microsoft.com/office/drawing/2014/main" id="{1AE446BD-1E3C-41AE-8B63-167B93647E23}"/>
                </a:ext>
              </a:extLst>
            </p:cNvPr>
            <p:cNvSpPr>
              <a:spLocks/>
            </p:cNvSpPr>
            <p:nvPr/>
          </p:nvSpPr>
          <p:spPr bwMode="auto">
            <a:xfrm>
              <a:off x="8101823" y="3852662"/>
              <a:ext cx="217649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29 w 69"/>
                <a:gd name="T5" fmla="*/ 0 h 132"/>
                <a:gd name="T6" fmla="*/ 27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2 w 69"/>
                <a:gd name="T19" fmla="*/ 58 h 132"/>
                <a:gd name="T20" fmla="*/ 12 w 69"/>
                <a:gd name="T21" fmla="*/ 35 h 132"/>
                <a:gd name="T22" fmla="*/ 12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4 w 69"/>
                <a:gd name="T35" fmla="*/ 132 h 132"/>
                <a:gd name="T36" fmla="*/ 32 w 69"/>
                <a:gd name="T37" fmla="*/ 124 h 132"/>
                <a:gd name="T38" fmla="*/ 32 w 69"/>
                <a:gd name="T39" fmla="*/ 64 h 132"/>
                <a:gd name="T40" fmla="*/ 36 w 69"/>
                <a:gd name="T41" fmla="*/ 64 h 132"/>
                <a:gd name="T42" fmla="*/ 36 w 69"/>
                <a:gd name="T43" fmla="*/ 124 h 132"/>
                <a:gd name="T44" fmla="*/ 44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6 w 69"/>
                <a:gd name="T57" fmla="*/ 22 h 132"/>
                <a:gd name="T58" fmla="*/ 56 w 69"/>
                <a:gd name="T59" fmla="*/ 35 h 132"/>
                <a:gd name="T60" fmla="*/ 56 w 69"/>
                <a:gd name="T61" fmla="*/ 58 h 132"/>
                <a:gd name="T62" fmla="*/ 62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59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2" y="62"/>
                    <a:pt x="12" y="58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4" y="132"/>
                  </a:cubicBezTo>
                  <a:cubicBezTo>
                    <a:pt x="29" y="132"/>
                    <a:pt x="32" y="129"/>
                    <a:pt x="32" y="124"/>
                  </a:cubicBezTo>
                  <a:cubicBezTo>
                    <a:pt x="32" y="64"/>
                    <a:pt x="32" y="64"/>
                    <a:pt x="32" y="64"/>
                  </a:cubicBezTo>
                  <a:cubicBezTo>
                    <a:pt x="36" y="64"/>
                    <a:pt x="36" y="64"/>
                    <a:pt x="36" y="64"/>
                  </a:cubicBezTo>
                  <a:cubicBezTo>
                    <a:pt x="36" y="124"/>
                    <a:pt x="36" y="124"/>
                    <a:pt x="36" y="124"/>
                  </a:cubicBezTo>
                  <a:cubicBezTo>
                    <a:pt x="36" y="129"/>
                    <a:pt x="39" y="132"/>
                    <a:pt x="44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6" y="62"/>
                    <a:pt x="58" y="64"/>
                    <a:pt x="62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3" name="Oval 15">
              <a:extLst>
                <a:ext uri="{FF2B5EF4-FFF2-40B4-BE49-F238E27FC236}">
                  <a16:creationId xmlns:a16="http://schemas.microsoft.com/office/drawing/2014/main" id="{5C64D368-303A-4BDB-9575-AE071D21EB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76072" y="3751800"/>
              <a:ext cx="91572" cy="9422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4" name="Freeform 16">
              <a:extLst>
                <a:ext uri="{FF2B5EF4-FFF2-40B4-BE49-F238E27FC236}">
                  <a16:creationId xmlns:a16="http://schemas.microsoft.com/office/drawing/2014/main" id="{B1DAB164-3F24-4EC1-BBCA-B9B4D22B98CC}"/>
                </a:ext>
              </a:extLst>
            </p:cNvPr>
            <p:cNvSpPr>
              <a:spLocks/>
            </p:cNvSpPr>
            <p:nvPr/>
          </p:nvSpPr>
          <p:spPr bwMode="auto">
            <a:xfrm>
              <a:off x="8413698" y="3852662"/>
              <a:ext cx="216322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29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4 w 69"/>
                <a:gd name="T35" fmla="*/ 132 h 132"/>
                <a:gd name="T36" fmla="*/ 32 w 69"/>
                <a:gd name="T37" fmla="*/ 124 h 132"/>
                <a:gd name="T38" fmla="*/ 32 w 69"/>
                <a:gd name="T39" fmla="*/ 64 h 132"/>
                <a:gd name="T40" fmla="*/ 36 w 69"/>
                <a:gd name="T41" fmla="*/ 64 h 132"/>
                <a:gd name="T42" fmla="*/ 36 w 69"/>
                <a:gd name="T43" fmla="*/ 124 h 132"/>
                <a:gd name="T44" fmla="*/ 44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6 w 69"/>
                <a:gd name="T57" fmla="*/ 22 h 132"/>
                <a:gd name="T58" fmla="*/ 56 w 69"/>
                <a:gd name="T59" fmla="*/ 35 h 132"/>
                <a:gd name="T60" fmla="*/ 56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59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4" y="132"/>
                  </a:cubicBezTo>
                  <a:cubicBezTo>
                    <a:pt x="29" y="132"/>
                    <a:pt x="32" y="129"/>
                    <a:pt x="32" y="124"/>
                  </a:cubicBezTo>
                  <a:cubicBezTo>
                    <a:pt x="32" y="64"/>
                    <a:pt x="32" y="64"/>
                    <a:pt x="32" y="64"/>
                  </a:cubicBezTo>
                  <a:cubicBezTo>
                    <a:pt x="36" y="64"/>
                    <a:pt x="36" y="64"/>
                    <a:pt x="36" y="64"/>
                  </a:cubicBezTo>
                  <a:cubicBezTo>
                    <a:pt x="36" y="124"/>
                    <a:pt x="36" y="124"/>
                    <a:pt x="36" y="124"/>
                  </a:cubicBezTo>
                  <a:cubicBezTo>
                    <a:pt x="36" y="129"/>
                    <a:pt x="40" y="132"/>
                    <a:pt x="44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6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5" name="Oval 17">
              <a:extLst>
                <a:ext uri="{FF2B5EF4-FFF2-40B4-BE49-F238E27FC236}">
                  <a16:creationId xmlns:a16="http://schemas.microsoft.com/office/drawing/2014/main" id="{22F375E9-E789-4C19-A1C3-0F8D4782B8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87947" y="3751800"/>
              <a:ext cx="90245" cy="9422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6" name="Freeform 18">
              <a:extLst>
                <a:ext uri="{FF2B5EF4-FFF2-40B4-BE49-F238E27FC236}">
                  <a16:creationId xmlns:a16="http://schemas.microsoft.com/office/drawing/2014/main" id="{D4E77226-409E-424C-82C2-83E8C4EE8189}"/>
                </a:ext>
              </a:extLst>
            </p:cNvPr>
            <p:cNvSpPr>
              <a:spLocks/>
            </p:cNvSpPr>
            <p:nvPr/>
          </p:nvSpPr>
          <p:spPr bwMode="auto">
            <a:xfrm>
              <a:off x="8724245" y="3852662"/>
              <a:ext cx="217649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29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2 w 69"/>
                <a:gd name="T37" fmla="*/ 124 h 132"/>
                <a:gd name="T38" fmla="*/ 32 w 69"/>
                <a:gd name="T39" fmla="*/ 64 h 132"/>
                <a:gd name="T40" fmla="*/ 36 w 69"/>
                <a:gd name="T41" fmla="*/ 64 h 132"/>
                <a:gd name="T42" fmla="*/ 36 w 69"/>
                <a:gd name="T43" fmla="*/ 124 h 132"/>
                <a:gd name="T44" fmla="*/ 44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6 w 69"/>
                <a:gd name="T57" fmla="*/ 22 h 132"/>
                <a:gd name="T58" fmla="*/ 56 w 69"/>
                <a:gd name="T59" fmla="*/ 35 h 132"/>
                <a:gd name="T60" fmla="*/ 56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29" y="132"/>
                    <a:pt x="32" y="129"/>
                    <a:pt x="32" y="124"/>
                  </a:cubicBezTo>
                  <a:cubicBezTo>
                    <a:pt x="32" y="64"/>
                    <a:pt x="32" y="64"/>
                    <a:pt x="32" y="64"/>
                  </a:cubicBezTo>
                  <a:cubicBezTo>
                    <a:pt x="36" y="64"/>
                    <a:pt x="36" y="64"/>
                    <a:pt x="36" y="64"/>
                  </a:cubicBezTo>
                  <a:cubicBezTo>
                    <a:pt x="36" y="124"/>
                    <a:pt x="36" y="124"/>
                    <a:pt x="36" y="124"/>
                  </a:cubicBezTo>
                  <a:cubicBezTo>
                    <a:pt x="36" y="129"/>
                    <a:pt x="40" y="132"/>
                    <a:pt x="44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6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7" name="Oval 19">
              <a:extLst>
                <a:ext uri="{FF2B5EF4-FFF2-40B4-BE49-F238E27FC236}">
                  <a16:creationId xmlns:a16="http://schemas.microsoft.com/office/drawing/2014/main" id="{D70283A6-77AA-49E4-9280-24872650FC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98495" y="3751800"/>
              <a:ext cx="91572" cy="9422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8" name="Freeform 20">
              <a:extLst>
                <a:ext uri="{FF2B5EF4-FFF2-40B4-BE49-F238E27FC236}">
                  <a16:creationId xmlns:a16="http://schemas.microsoft.com/office/drawing/2014/main" id="{3844DBE4-3C63-489D-B934-269C3589E162}"/>
                </a:ext>
              </a:extLst>
            </p:cNvPr>
            <p:cNvSpPr>
              <a:spLocks/>
            </p:cNvSpPr>
            <p:nvPr/>
          </p:nvSpPr>
          <p:spPr bwMode="auto">
            <a:xfrm>
              <a:off x="9036119" y="3852662"/>
              <a:ext cx="216322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29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3 w 69"/>
                <a:gd name="T37" fmla="*/ 124 h 132"/>
                <a:gd name="T38" fmla="*/ 33 w 69"/>
                <a:gd name="T39" fmla="*/ 64 h 132"/>
                <a:gd name="T40" fmla="*/ 37 w 69"/>
                <a:gd name="T41" fmla="*/ 64 h 132"/>
                <a:gd name="T42" fmla="*/ 37 w 69"/>
                <a:gd name="T43" fmla="*/ 124 h 132"/>
                <a:gd name="T44" fmla="*/ 45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6 w 69"/>
                <a:gd name="T57" fmla="*/ 22 h 132"/>
                <a:gd name="T58" fmla="*/ 56 w 69"/>
                <a:gd name="T59" fmla="*/ 35 h 132"/>
                <a:gd name="T60" fmla="*/ 56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29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6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9" name="Oval 21">
              <a:extLst>
                <a:ext uri="{FF2B5EF4-FFF2-40B4-BE49-F238E27FC236}">
                  <a16:creationId xmlns:a16="http://schemas.microsoft.com/office/drawing/2014/main" id="{C9700A4A-344F-4C3B-8580-D292321041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369" y="3751800"/>
              <a:ext cx="94226" cy="94226"/>
            </a:xfrm>
            <a:prstGeom prst="ellipse">
              <a:avLst/>
            </a:prstGeom>
            <a:solidFill>
              <a:schemeClr val="bg2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0" name="Freeform 22">
              <a:extLst>
                <a:ext uri="{FF2B5EF4-FFF2-40B4-BE49-F238E27FC236}">
                  <a16:creationId xmlns:a16="http://schemas.microsoft.com/office/drawing/2014/main" id="{3859A120-9EAA-406B-94AA-3864A88447AF}"/>
                </a:ext>
              </a:extLst>
            </p:cNvPr>
            <p:cNvSpPr>
              <a:spLocks/>
            </p:cNvSpPr>
            <p:nvPr/>
          </p:nvSpPr>
          <p:spPr bwMode="auto">
            <a:xfrm>
              <a:off x="9346667" y="3852662"/>
              <a:ext cx="217649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30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3 w 69"/>
                <a:gd name="T37" fmla="*/ 124 h 132"/>
                <a:gd name="T38" fmla="*/ 33 w 69"/>
                <a:gd name="T39" fmla="*/ 64 h 132"/>
                <a:gd name="T40" fmla="*/ 37 w 69"/>
                <a:gd name="T41" fmla="*/ 64 h 132"/>
                <a:gd name="T42" fmla="*/ 37 w 69"/>
                <a:gd name="T43" fmla="*/ 124 h 132"/>
                <a:gd name="T44" fmla="*/ 45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7 w 69"/>
                <a:gd name="T57" fmla="*/ 22 h 132"/>
                <a:gd name="T58" fmla="*/ 57 w 69"/>
                <a:gd name="T59" fmla="*/ 35 h 132"/>
                <a:gd name="T60" fmla="*/ 57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49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30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1" name="Oval 23">
              <a:extLst>
                <a:ext uri="{FF2B5EF4-FFF2-40B4-BE49-F238E27FC236}">
                  <a16:creationId xmlns:a16="http://schemas.microsoft.com/office/drawing/2014/main" id="{06002F79-4FD9-4E9D-AEE6-A04A6480AC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20917" y="3751800"/>
              <a:ext cx="94226" cy="94226"/>
            </a:xfrm>
            <a:prstGeom prst="ellipse">
              <a:avLst/>
            </a:prstGeom>
            <a:solidFill>
              <a:schemeClr val="bg2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2" name="Freeform 24">
              <a:extLst>
                <a:ext uri="{FF2B5EF4-FFF2-40B4-BE49-F238E27FC236}">
                  <a16:creationId xmlns:a16="http://schemas.microsoft.com/office/drawing/2014/main" id="{CACC975C-3FFD-4E56-8B7E-5039B3A0A911}"/>
                </a:ext>
              </a:extLst>
            </p:cNvPr>
            <p:cNvSpPr>
              <a:spLocks/>
            </p:cNvSpPr>
            <p:nvPr/>
          </p:nvSpPr>
          <p:spPr bwMode="auto">
            <a:xfrm>
              <a:off x="9658542" y="3852662"/>
              <a:ext cx="216322" cy="416717"/>
            </a:xfrm>
            <a:custGeom>
              <a:avLst/>
              <a:gdLst>
                <a:gd name="T0" fmla="*/ 69 w 69"/>
                <a:gd name="T1" fmla="*/ 19 h 132"/>
                <a:gd name="T2" fmla="*/ 50 w 69"/>
                <a:gd name="T3" fmla="*/ 0 h 132"/>
                <a:gd name="T4" fmla="*/ 30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7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3 w 69"/>
                <a:gd name="T37" fmla="*/ 124 h 132"/>
                <a:gd name="T38" fmla="*/ 33 w 69"/>
                <a:gd name="T39" fmla="*/ 64 h 132"/>
                <a:gd name="T40" fmla="*/ 37 w 69"/>
                <a:gd name="T41" fmla="*/ 64 h 132"/>
                <a:gd name="T42" fmla="*/ 37 w 69"/>
                <a:gd name="T43" fmla="*/ 124 h 132"/>
                <a:gd name="T44" fmla="*/ 45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7 w 69"/>
                <a:gd name="T57" fmla="*/ 22 h 132"/>
                <a:gd name="T58" fmla="*/ 57 w 69"/>
                <a:gd name="T59" fmla="*/ 35 h 132"/>
                <a:gd name="T60" fmla="*/ 57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5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7" y="64"/>
                  </a:cubicBezTo>
                  <a:cubicBezTo>
                    <a:pt x="11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30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50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403" name="Group 402">
            <a:extLst>
              <a:ext uri="{FF2B5EF4-FFF2-40B4-BE49-F238E27FC236}">
                <a16:creationId xmlns:a16="http://schemas.microsoft.com/office/drawing/2014/main" id="{4D762524-2368-422F-903F-8176A88E9436}"/>
              </a:ext>
            </a:extLst>
          </p:cNvPr>
          <p:cNvGrpSpPr/>
          <p:nvPr/>
        </p:nvGrpSpPr>
        <p:grpSpPr>
          <a:xfrm>
            <a:off x="6842381" y="4937413"/>
            <a:ext cx="3044427" cy="514924"/>
            <a:chOff x="6842381" y="4862767"/>
            <a:chExt cx="3044427" cy="514924"/>
          </a:xfrm>
        </p:grpSpPr>
        <p:sp>
          <p:nvSpPr>
            <p:cNvPr id="404" name="Oval 25">
              <a:extLst>
                <a:ext uri="{FF2B5EF4-FFF2-40B4-BE49-F238E27FC236}">
                  <a16:creationId xmlns:a16="http://schemas.microsoft.com/office/drawing/2014/main" id="{8CA933C9-25B6-45CB-9EE7-8E05BC7B15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15373" y="4862767"/>
              <a:ext cx="94226" cy="9157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5" name="Oval 27">
              <a:extLst>
                <a:ext uri="{FF2B5EF4-FFF2-40B4-BE49-F238E27FC236}">
                  <a16:creationId xmlns:a16="http://schemas.microsoft.com/office/drawing/2014/main" id="{4BAF4FD3-83E3-4AB1-B3BC-B56EEB3A43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27248" y="4862767"/>
              <a:ext cx="94226" cy="9157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6" name="Oval 29">
              <a:extLst>
                <a:ext uri="{FF2B5EF4-FFF2-40B4-BE49-F238E27FC236}">
                  <a16:creationId xmlns:a16="http://schemas.microsoft.com/office/drawing/2014/main" id="{623067F0-FA74-4E18-8C2E-8DC2A8CFD0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40449" y="4862767"/>
              <a:ext cx="95553" cy="9157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7" name="Oval 31">
              <a:extLst>
                <a:ext uri="{FF2B5EF4-FFF2-40B4-BE49-F238E27FC236}">
                  <a16:creationId xmlns:a16="http://schemas.microsoft.com/office/drawing/2014/main" id="{A0D0F991-69A3-462A-AE75-A9FE6C2299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52324" y="4862767"/>
              <a:ext cx="94226" cy="9157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8" name="Oval 33">
              <a:extLst>
                <a:ext uri="{FF2B5EF4-FFF2-40B4-BE49-F238E27FC236}">
                  <a16:creationId xmlns:a16="http://schemas.microsoft.com/office/drawing/2014/main" id="{D871C151-A49B-4058-9E82-484AC885C4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60218" y="4862767"/>
              <a:ext cx="94226" cy="9157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9" name="Oval 408">
              <a:extLst>
                <a:ext uri="{FF2B5EF4-FFF2-40B4-BE49-F238E27FC236}">
                  <a16:creationId xmlns:a16="http://schemas.microsoft.com/office/drawing/2014/main" id="{C5EB556E-8199-4488-8AB8-F8EFBB7352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72092" y="4862767"/>
              <a:ext cx="94226" cy="9157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0" name="Oval 37">
              <a:extLst>
                <a:ext uri="{FF2B5EF4-FFF2-40B4-BE49-F238E27FC236}">
                  <a16:creationId xmlns:a16="http://schemas.microsoft.com/office/drawing/2014/main" id="{6B8CD7DE-190D-4D61-8A35-64D5E4E9CD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86621" y="4862767"/>
              <a:ext cx="94226" cy="9157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1" name="Oval 39">
              <a:extLst>
                <a:ext uri="{FF2B5EF4-FFF2-40B4-BE49-F238E27FC236}">
                  <a16:creationId xmlns:a16="http://schemas.microsoft.com/office/drawing/2014/main" id="{953C293B-5289-4DBF-84B4-6F258DA27E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97168" y="4862767"/>
              <a:ext cx="94226" cy="9157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2" name="Oval 41">
              <a:extLst>
                <a:ext uri="{FF2B5EF4-FFF2-40B4-BE49-F238E27FC236}">
                  <a16:creationId xmlns:a16="http://schemas.microsoft.com/office/drawing/2014/main" id="{877FA96D-1CA5-4A0B-B2B7-CBE9D2E041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19590" y="4862767"/>
              <a:ext cx="94226" cy="91572"/>
            </a:xfrm>
            <a:prstGeom prst="ellipse">
              <a:avLst/>
            </a:prstGeom>
            <a:solidFill>
              <a:schemeClr val="bg2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3" name="Oval 43">
              <a:extLst>
                <a:ext uri="{FF2B5EF4-FFF2-40B4-BE49-F238E27FC236}">
                  <a16:creationId xmlns:a16="http://schemas.microsoft.com/office/drawing/2014/main" id="{C8F82055-1738-43B5-9124-4B5D03D52D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05062" y="4862767"/>
              <a:ext cx="95553" cy="9157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4" name="Freeform 26">
              <a:extLst>
                <a:ext uri="{FF2B5EF4-FFF2-40B4-BE49-F238E27FC236}">
                  <a16:creationId xmlns:a16="http://schemas.microsoft.com/office/drawing/2014/main" id="{8F314627-F41E-436B-995F-3A8CFE5972FD}"/>
                </a:ext>
              </a:extLst>
            </p:cNvPr>
            <p:cNvSpPr>
              <a:spLocks/>
            </p:cNvSpPr>
            <p:nvPr/>
          </p:nvSpPr>
          <p:spPr bwMode="auto">
            <a:xfrm>
              <a:off x="6842381" y="4960974"/>
              <a:ext cx="240210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5 w 76"/>
                <a:gd name="T27" fmla="*/ 20 h 132"/>
                <a:gd name="T28" fmla="*/ 6 w 76"/>
                <a:gd name="T29" fmla="*/ 79 h 132"/>
                <a:gd name="T30" fmla="*/ 21 w 76"/>
                <a:gd name="T31" fmla="*/ 79 h 132"/>
                <a:gd name="T32" fmla="*/ 21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69 w 76"/>
                <a:gd name="T51" fmla="*/ 79 h 132"/>
                <a:gd name="T52" fmla="*/ 50 w 76"/>
                <a:gd name="T53" fmla="*/ 20 h 132"/>
                <a:gd name="T54" fmla="*/ 53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1" y="0"/>
                    <a:pt x="42" y="0"/>
                    <a:pt x="39" y="0"/>
                  </a:cubicBezTo>
                  <a:cubicBezTo>
                    <a:pt x="38" y="0"/>
                    <a:pt x="37" y="0"/>
                    <a:pt x="37" y="0"/>
                  </a:cubicBezTo>
                  <a:cubicBezTo>
                    <a:pt x="33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1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1" y="79"/>
                    <a:pt x="21" y="79"/>
                    <a:pt x="21" y="79"/>
                  </a:cubicBezTo>
                  <a:cubicBezTo>
                    <a:pt x="21" y="125"/>
                    <a:pt x="21" y="125"/>
                    <a:pt x="21" y="125"/>
                  </a:cubicBezTo>
                  <a:cubicBezTo>
                    <a:pt x="21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5" y="57"/>
                    <a:pt x="69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5" name="Freeform 28">
              <a:extLst>
                <a:ext uri="{FF2B5EF4-FFF2-40B4-BE49-F238E27FC236}">
                  <a16:creationId xmlns:a16="http://schemas.microsoft.com/office/drawing/2014/main" id="{11B15D4E-E805-4A37-A2A2-B2D4A63DBFF0}"/>
                </a:ext>
              </a:extLst>
            </p:cNvPr>
            <p:cNvSpPr>
              <a:spLocks/>
            </p:cNvSpPr>
            <p:nvPr/>
          </p:nvSpPr>
          <p:spPr bwMode="auto">
            <a:xfrm>
              <a:off x="7154256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4 w 76"/>
                <a:gd name="T5" fmla="*/ 14 h 132"/>
                <a:gd name="T6" fmla="*/ 45 w 76"/>
                <a:gd name="T7" fmla="*/ 0 h 132"/>
                <a:gd name="T8" fmla="*/ 40 w 76"/>
                <a:gd name="T9" fmla="*/ 0 h 132"/>
                <a:gd name="T10" fmla="*/ 37 w 76"/>
                <a:gd name="T11" fmla="*/ 0 h 132"/>
                <a:gd name="T12" fmla="*/ 32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3 w 76"/>
                <a:gd name="T25" fmla="*/ 20 h 132"/>
                <a:gd name="T26" fmla="*/ 26 w 76"/>
                <a:gd name="T27" fmla="*/ 20 h 132"/>
                <a:gd name="T28" fmla="*/ 7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6 w 76"/>
                <a:gd name="T37" fmla="*/ 125 h 132"/>
                <a:gd name="T38" fmla="*/ 36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8 w 76"/>
                <a:gd name="T45" fmla="*/ 132 h 132"/>
                <a:gd name="T46" fmla="*/ 55 w 76"/>
                <a:gd name="T47" fmla="*/ 125 h 132"/>
                <a:gd name="T48" fmla="*/ 55 w 76"/>
                <a:gd name="T49" fmla="*/ 79 h 132"/>
                <a:gd name="T50" fmla="*/ 70 w 76"/>
                <a:gd name="T51" fmla="*/ 79 h 132"/>
                <a:gd name="T52" fmla="*/ 51 w 76"/>
                <a:gd name="T53" fmla="*/ 20 h 132"/>
                <a:gd name="T54" fmla="*/ 54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4" y="14"/>
                    <a:pt x="64" y="14"/>
                    <a:pt x="64" y="14"/>
                  </a:cubicBezTo>
                  <a:cubicBezTo>
                    <a:pt x="60" y="3"/>
                    <a:pt x="49" y="0"/>
                    <a:pt x="45" y="0"/>
                  </a:cubicBezTo>
                  <a:cubicBezTo>
                    <a:pt x="42" y="0"/>
                    <a:pt x="43" y="0"/>
                    <a:pt x="40" y="0"/>
                  </a:cubicBezTo>
                  <a:cubicBezTo>
                    <a:pt x="39" y="0"/>
                    <a:pt x="38" y="0"/>
                    <a:pt x="37" y="0"/>
                  </a:cubicBezTo>
                  <a:cubicBezTo>
                    <a:pt x="34" y="0"/>
                    <a:pt x="35" y="0"/>
                    <a:pt x="32" y="0"/>
                  </a:cubicBezTo>
                  <a:cubicBezTo>
                    <a:pt x="28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8" y="59"/>
                    <a:pt x="11" y="57"/>
                    <a:pt x="12" y="55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7" y="79"/>
                    <a:pt x="7" y="79"/>
                    <a:pt x="7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6" y="129"/>
                    <a:pt x="36" y="125"/>
                  </a:cubicBezTo>
                  <a:cubicBezTo>
                    <a:pt x="36" y="79"/>
                    <a:pt x="36" y="79"/>
                    <a:pt x="36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4" y="132"/>
                    <a:pt x="48" y="132"/>
                  </a:cubicBezTo>
                  <a:cubicBezTo>
                    <a:pt x="52" y="132"/>
                    <a:pt x="55" y="129"/>
                    <a:pt x="55" y="125"/>
                  </a:cubicBezTo>
                  <a:cubicBezTo>
                    <a:pt x="55" y="79"/>
                    <a:pt x="55" y="79"/>
                    <a:pt x="55" y="79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6" y="57"/>
                    <a:pt x="69" y="59"/>
                    <a:pt x="72" y="58"/>
                  </a:cubicBezTo>
                  <a:cubicBezTo>
                    <a:pt x="75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6" name="Freeform 30">
              <a:extLst>
                <a:ext uri="{FF2B5EF4-FFF2-40B4-BE49-F238E27FC236}">
                  <a16:creationId xmlns:a16="http://schemas.microsoft.com/office/drawing/2014/main" id="{1F421AFB-C046-4437-A37B-3975FB8CFE9D}"/>
                </a:ext>
              </a:extLst>
            </p:cNvPr>
            <p:cNvSpPr>
              <a:spLocks/>
            </p:cNvSpPr>
            <p:nvPr/>
          </p:nvSpPr>
          <p:spPr bwMode="auto">
            <a:xfrm>
              <a:off x="7468784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6 w 76"/>
                <a:gd name="T27" fmla="*/ 20 h 132"/>
                <a:gd name="T28" fmla="*/ 6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69 w 76"/>
                <a:gd name="T51" fmla="*/ 79 h 132"/>
                <a:gd name="T52" fmla="*/ 50 w 76"/>
                <a:gd name="T53" fmla="*/ 20 h 132"/>
                <a:gd name="T54" fmla="*/ 53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2" y="0"/>
                    <a:pt x="42" y="0"/>
                    <a:pt x="39" y="0"/>
                  </a:cubicBezTo>
                  <a:cubicBezTo>
                    <a:pt x="38" y="0"/>
                    <a:pt x="38" y="0"/>
                    <a:pt x="37" y="0"/>
                  </a:cubicBezTo>
                  <a:cubicBezTo>
                    <a:pt x="34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5" y="57"/>
                    <a:pt x="69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7" name="Freeform 32">
              <a:extLst>
                <a:ext uri="{FF2B5EF4-FFF2-40B4-BE49-F238E27FC236}">
                  <a16:creationId xmlns:a16="http://schemas.microsoft.com/office/drawing/2014/main" id="{07612D83-0D42-4D1B-9DE9-48C7C3980727}"/>
                </a:ext>
              </a:extLst>
            </p:cNvPr>
            <p:cNvSpPr>
              <a:spLocks/>
            </p:cNvSpPr>
            <p:nvPr/>
          </p:nvSpPr>
          <p:spPr bwMode="auto">
            <a:xfrm>
              <a:off x="7780659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3 w 76"/>
                <a:gd name="T25" fmla="*/ 20 h 132"/>
                <a:gd name="T26" fmla="*/ 26 w 76"/>
                <a:gd name="T27" fmla="*/ 20 h 132"/>
                <a:gd name="T28" fmla="*/ 7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5 w 76"/>
                <a:gd name="T47" fmla="*/ 125 h 132"/>
                <a:gd name="T48" fmla="*/ 55 w 76"/>
                <a:gd name="T49" fmla="*/ 79 h 132"/>
                <a:gd name="T50" fmla="*/ 70 w 76"/>
                <a:gd name="T51" fmla="*/ 79 h 132"/>
                <a:gd name="T52" fmla="*/ 51 w 76"/>
                <a:gd name="T53" fmla="*/ 20 h 132"/>
                <a:gd name="T54" fmla="*/ 54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2" y="0"/>
                    <a:pt x="43" y="0"/>
                    <a:pt x="39" y="0"/>
                  </a:cubicBezTo>
                  <a:cubicBezTo>
                    <a:pt x="39" y="0"/>
                    <a:pt x="38" y="0"/>
                    <a:pt x="37" y="0"/>
                  </a:cubicBezTo>
                  <a:cubicBezTo>
                    <a:pt x="34" y="0"/>
                    <a:pt x="35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8" y="59"/>
                    <a:pt x="11" y="57"/>
                    <a:pt x="12" y="55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7" y="79"/>
                    <a:pt x="7" y="79"/>
                    <a:pt x="7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5" y="129"/>
                    <a:pt x="55" y="125"/>
                  </a:cubicBezTo>
                  <a:cubicBezTo>
                    <a:pt x="55" y="79"/>
                    <a:pt x="55" y="79"/>
                    <a:pt x="55" y="79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6" y="57"/>
                    <a:pt x="69" y="59"/>
                    <a:pt x="72" y="58"/>
                  </a:cubicBezTo>
                  <a:cubicBezTo>
                    <a:pt x="75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8" name="Freeform 34">
              <a:extLst>
                <a:ext uri="{FF2B5EF4-FFF2-40B4-BE49-F238E27FC236}">
                  <a16:creationId xmlns:a16="http://schemas.microsoft.com/office/drawing/2014/main" id="{F0234022-6105-4A5E-8C7E-B752CB1E36AD}"/>
                </a:ext>
              </a:extLst>
            </p:cNvPr>
            <p:cNvSpPr>
              <a:spLocks/>
            </p:cNvSpPr>
            <p:nvPr/>
          </p:nvSpPr>
          <p:spPr bwMode="auto">
            <a:xfrm>
              <a:off x="8088553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6 w 76"/>
                <a:gd name="T27" fmla="*/ 20 h 132"/>
                <a:gd name="T28" fmla="*/ 6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70 w 76"/>
                <a:gd name="T51" fmla="*/ 79 h 132"/>
                <a:gd name="T52" fmla="*/ 50 w 76"/>
                <a:gd name="T53" fmla="*/ 20 h 132"/>
                <a:gd name="T54" fmla="*/ 54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2" y="0"/>
                    <a:pt x="42" y="0"/>
                    <a:pt x="39" y="0"/>
                  </a:cubicBezTo>
                  <a:cubicBezTo>
                    <a:pt x="38" y="0"/>
                    <a:pt x="38" y="0"/>
                    <a:pt x="37" y="0"/>
                  </a:cubicBezTo>
                  <a:cubicBezTo>
                    <a:pt x="34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6" y="57"/>
                    <a:pt x="69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9" name="Freeform 36">
              <a:extLst>
                <a:ext uri="{FF2B5EF4-FFF2-40B4-BE49-F238E27FC236}">
                  <a16:creationId xmlns:a16="http://schemas.microsoft.com/office/drawing/2014/main" id="{ECF10F66-E6F9-429F-BCEB-33E13D10E5E0}"/>
                </a:ext>
              </a:extLst>
            </p:cNvPr>
            <p:cNvSpPr>
              <a:spLocks/>
            </p:cNvSpPr>
            <p:nvPr/>
          </p:nvSpPr>
          <p:spPr bwMode="auto">
            <a:xfrm>
              <a:off x="8399100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4 w 76"/>
                <a:gd name="T5" fmla="*/ 14 h 132"/>
                <a:gd name="T6" fmla="*/ 45 w 76"/>
                <a:gd name="T7" fmla="*/ 0 h 132"/>
                <a:gd name="T8" fmla="*/ 40 w 76"/>
                <a:gd name="T9" fmla="*/ 0 h 132"/>
                <a:gd name="T10" fmla="*/ 37 w 76"/>
                <a:gd name="T11" fmla="*/ 0 h 132"/>
                <a:gd name="T12" fmla="*/ 32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3 w 76"/>
                <a:gd name="T25" fmla="*/ 20 h 132"/>
                <a:gd name="T26" fmla="*/ 26 w 76"/>
                <a:gd name="T27" fmla="*/ 20 h 132"/>
                <a:gd name="T28" fmla="*/ 7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6 w 76"/>
                <a:gd name="T37" fmla="*/ 125 h 132"/>
                <a:gd name="T38" fmla="*/ 36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8 w 76"/>
                <a:gd name="T45" fmla="*/ 132 h 132"/>
                <a:gd name="T46" fmla="*/ 55 w 76"/>
                <a:gd name="T47" fmla="*/ 125 h 132"/>
                <a:gd name="T48" fmla="*/ 55 w 76"/>
                <a:gd name="T49" fmla="*/ 79 h 132"/>
                <a:gd name="T50" fmla="*/ 70 w 76"/>
                <a:gd name="T51" fmla="*/ 79 h 132"/>
                <a:gd name="T52" fmla="*/ 51 w 76"/>
                <a:gd name="T53" fmla="*/ 20 h 132"/>
                <a:gd name="T54" fmla="*/ 54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4" y="14"/>
                    <a:pt x="64" y="14"/>
                    <a:pt x="64" y="14"/>
                  </a:cubicBezTo>
                  <a:cubicBezTo>
                    <a:pt x="60" y="3"/>
                    <a:pt x="49" y="0"/>
                    <a:pt x="45" y="0"/>
                  </a:cubicBezTo>
                  <a:cubicBezTo>
                    <a:pt x="42" y="0"/>
                    <a:pt x="43" y="0"/>
                    <a:pt x="40" y="0"/>
                  </a:cubicBezTo>
                  <a:cubicBezTo>
                    <a:pt x="39" y="0"/>
                    <a:pt x="38" y="0"/>
                    <a:pt x="37" y="0"/>
                  </a:cubicBezTo>
                  <a:cubicBezTo>
                    <a:pt x="34" y="0"/>
                    <a:pt x="35" y="0"/>
                    <a:pt x="32" y="0"/>
                  </a:cubicBezTo>
                  <a:cubicBezTo>
                    <a:pt x="28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8" y="59"/>
                    <a:pt x="11" y="57"/>
                    <a:pt x="12" y="55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7" y="79"/>
                    <a:pt x="7" y="79"/>
                    <a:pt x="7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6" y="129"/>
                    <a:pt x="36" y="125"/>
                  </a:cubicBezTo>
                  <a:cubicBezTo>
                    <a:pt x="36" y="79"/>
                    <a:pt x="36" y="79"/>
                    <a:pt x="36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4" y="132"/>
                    <a:pt x="48" y="132"/>
                  </a:cubicBezTo>
                  <a:cubicBezTo>
                    <a:pt x="52" y="132"/>
                    <a:pt x="55" y="129"/>
                    <a:pt x="55" y="125"/>
                  </a:cubicBezTo>
                  <a:cubicBezTo>
                    <a:pt x="55" y="79"/>
                    <a:pt x="55" y="79"/>
                    <a:pt x="55" y="79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6" y="57"/>
                    <a:pt x="69" y="59"/>
                    <a:pt x="72" y="58"/>
                  </a:cubicBezTo>
                  <a:cubicBezTo>
                    <a:pt x="75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0" name="Freeform 38">
              <a:extLst>
                <a:ext uri="{FF2B5EF4-FFF2-40B4-BE49-F238E27FC236}">
                  <a16:creationId xmlns:a16="http://schemas.microsoft.com/office/drawing/2014/main" id="{01663715-244F-418E-A1AA-06C0C72B4415}"/>
                </a:ext>
              </a:extLst>
            </p:cNvPr>
            <p:cNvSpPr>
              <a:spLocks/>
            </p:cNvSpPr>
            <p:nvPr/>
          </p:nvSpPr>
          <p:spPr bwMode="auto">
            <a:xfrm>
              <a:off x="8713629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4 w 76"/>
                <a:gd name="T7" fmla="*/ 0 h 132"/>
                <a:gd name="T8" fmla="*/ 39 w 76"/>
                <a:gd name="T9" fmla="*/ 0 h 132"/>
                <a:gd name="T10" fmla="*/ 36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5 w 76"/>
                <a:gd name="T27" fmla="*/ 20 h 132"/>
                <a:gd name="T28" fmla="*/ 6 w 76"/>
                <a:gd name="T29" fmla="*/ 79 h 132"/>
                <a:gd name="T30" fmla="*/ 21 w 76"/>
                <a:gd name="T31" fmla="*/ 79 h 132"/>
                <a:gd name="T32" fmla="*/ 21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0 w 76"/>
                <a:gd name="T41" fmla="*/ 79 h 132"/>
                <a:gd name="T42" fmla="*/ 40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69 w 76"/>
                <a:gd name="T51" fmla="*/ 79 h 132"/>
                <a:gd name="T52" fmla="*/ 50 w 76"/>
                <a:gd name="T53" fmla="*/ 20 h 132"/>
                <a:gd name="T54" fmla="*/ 53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8" y="0"/>
                    <a:pt x="44" y="0"/>
                  </a:cubicBezTo>
                  <a:cubicBezTo>
                    <a:pt x="41" y="0"/>
                    <a:pt x="42" y="0"/>
                    <a:pt x="39" y="0"/>
                  </a:cubicBezTo>
                  <a:cubicBezTo>
                    <a:pt x="38" y="0"/>
                    <a:pt x="37" y="0"/>
                    <a:pt x="36" y="0"/>
                  </a:cubicBezTo>
                  <a:cubicBezTo>
                    <a:pt x="33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1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1" y="79"/>
                    <a:pt x="21" y="79"/>
                    <a:pt x="21" y="79"/>
                  </a:cubicBezTo>
                  <a:cubicBezTo>
                    <a:pt x="21" y="125"/>
                    <a:pt x="21" y="125"/>
                    <a:pt x="21" y="125"/>
                  </a:cubicBezTo>
                  <a:cubicBezTo>
                    <a:pt x="21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0" y="79"/>
                    <a:pt x="40" y="79"/>
                    <a:pt x="40" y="79"/>
                  </a:cubicBezTo>
                  <a:cubicBezTo>
                    <a:pt x="40" y="125"/>
                    <a:pt x="40" y="125"/>
                    <a:pt x="40" y="125"/>
                  </a:cubicBezTo>
                  <a:cubicBezTo>
                    <a:pt x="40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5" y="57"/>
                    <a:pt x="68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1" name="Freeform 40">
              <a:extLst>
                <a:ext uri="{FF2B5EF4-FFF2-40B4-BE49-F238E27FC236}">
                  <a16:creationId xmlns:a16="http://schemas.microsoft.com/office/drawing/2014/main" id="{C72DCEB9-FF61-4026-91D6-4E0A4EA9EBCA}"/>
                </a:ext>
              </a:extLst>
            </p:cNvPr>
            <p:cNvSpPr>
              <a:spLocks/>
            </p:cNvSpPr>
            <p:nvPr/>
          </p:nvSpPr>
          <p:spPr bwMode="auto">
            <a:xfrm>
              <a:off x="9025504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6 w 76"/>
                <a:gd name="T27" fmla="*/ 20 h 132"/>
                <a:gd name="T28" fmla="*/ 6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69 w 76"/>
                <a:gd name="T51" fmla="*/ 79 h 132"/>
                <a:gd name="T52" fmla="*/ 50 w 76"/>
                <a:gd name="T53" fmla="*/ 20 h 132"/>
                <a:gd name="T54" fmla="*/ 53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2" y="0"/>
                    <a:pt x="42" y="0"/>
                    <a:pt x="39" y="0"/>
                  </a:cubicBezTo>
                  <a:cubicBezTo>
                    <a:pt x="38" y="0"/>
                    <a:pt x="38" y="0"/>
                    <a:pt x="37" y="0"/>
                  </a:cubicBezTo>
                  <a:cubicBezTo>
                    <a:pt x="34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5" y="57"/>
                    <a:pt x="69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2" name="Freeform 42">
              <a:extLst>
                <a:ext uri="{FF2B5EF4-FFF2-40B4-BE49-F238E27FC236}">
                  <a16:creationId xmlns:a16="http://schemas.microsoft.com/office/drawing/2014/main" id="{813165AC-F9C8-4F07-84A0-6F72EF4C62FB}"/>
                </a:ext>
              </a:extLst>
            </p:cNvPr>
            <p:cNvSpPr>
              <a:spLocks/>
            </p:cNvSpPr>
            <p:nvPr/>
          </p:nvSpPr>
          <p:spPr bwMode="auto">
            <a:xfrm>
              <a:off x="9647925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5 w 76"/>
                <a:gd name="T27" fmla="*/ 20 h 132"/>
                <a:gd name="T28" fmla="*/ 6 w 76"/>
                <a:gd name="T29" fmla="*/ 79 h 132"/>
                <a:gd name="T30" fmla="*/ 21 w 76"/>
                <a:gd name="T31" fmla="*/ 79 h 132"/>
                <a:gd name="T32" fmla="*/ 21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69 w 76"/>
                <a:gd name="T51" fmla="*/ 79 h 132"/>
                <a:gd name="T52" fmla="*/ 50 w 76"/>
                <a:gd name="T53" fmla="*/ 20 h 132"/>
                <a:gd name="T54" fmla="*/ 53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1" y="0"/>
                    <a:pt x="42" y="0"/>
                    <a:pt x="39" y="0"/>
                  </a:cubicBezTo>
                  <a:cubicBezTo>
                    <a:pt x="38" y="0"/>
                    <a:pt x="37" y="0"/>
                    <a:pt x="37" y="0"/>
                  </a:cubicBezTo>
                  <a:cubicBezTo>
                    <a:pt x="33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1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1" y="79"/>
                    <a:pt x="21" y="79"/>
                    <a:pt x="21" y="79"/>
                  </a:cubicBezTo>
                  <a:cubicBezTo>
                    <a:pt x="21" y="125"/>
                    <a:pt x="21" y="125"/>
                    <a:pt x="21" y="125"/>
                  </a:cubicBezTo>
                  <a:cubicBezTo>
                    <a:pt x="21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5" y="57"/>
                    <a:pt x="69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3" name="Freeform 44">
              <a:extLst>
                <a:ext uri="{FF2B5EF4-FFF2-40B4-BE49-F238E27FC236}">
                  <a16:creationId xmlns:a16="http://schemas.microsoft.com/office/drawing/2014/main" id="{6330EE34-E2BC-481E-91FD-8DD0B45ABF8B}"/>
                </a:ext>
              </a:extLst>
            </p:cNvPr>
            <p:cNvSpPr>
              <a:spLocks/>
            </p:cNvSpPr>
            <p:nvPr/>
          </p:nvSpPr>
          <p:spPr bwMode="auto">
            <a:xfrm>
              <a:off x="9333397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3 w 76"/>
                <a:gd name="T25" fmla="*/ 20 h 132"/>
                <a:gd name="T26" fmla="*/ 26 w 76"/>
                <a:gd name="T27" fmla="*/ 20 h 132"/>
                <a:gd name="T28" fmla="*/ 7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5 w 76"/>
                <a:gd name="T47" fmla="*/ 125 h 132"/>
                <a:gd name="T48" fmla="*/ 55 w 76"/>
                <a:gd name="T49" fmla="*/ 79 h 132"/>
                <a:gd name="T50" fmla="*/ 70 w 76"/>
                <a:gd name="T51" fmla="*/ 79 h 132"/>
                <a:gd name="T52" fmla="*/ 51 w 76"/>
                <a:gd name="T53" fmla="*/ 20 h 132"/>
                <a:gd name="T54" fmla="*/ 54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2" y="0"/>
                    <a:pt x="43" y="0"/>
                    <a:pt x="39" y="0"/>
                  </a:cubicBezTo>
                  <a:cubicBezTo>
                    <a:pt x="39" y="0"/>
                    <a:pt x="38" y="0"/>
                    <a:pt x="37" y="0"/>
                  </a:cubicBezTo>
                  <a:cubicBezTo>
                    <a:pt x="34" y="0"/>
                    <a:pt x="35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8" y="59"/>
                    <a:pt x="11" y="57"/>
                    <a:pt x="12" y="55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7" y="79"/>
                    <a:pt x="7" y="79"/>
                    <a:pt x="7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5" y="129"/>
                    <a:pt x="55" y="125"/>
                  </a:cubicBezTo>
                  <a:cubicBezTo>
                    <a:pt x="55" y="79"/>
                    <a:pt x="55" y="79"/>
                    <a:pt x="55" y="79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6" y="57"/>
                    <a:pt x="69" y="59"/>
                    <a:pt x="72" y="58"/>
                  </a:cubicBezTo>
                  <a:cubicBezTo>
                    <a:pt x="75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424" name="TextBox 423">
            <a:extLst>
              <a:ext uri="{FF2B5EF4-FFF2-40B4-BE49-F238E27FC236}">
                <a16:creationId xmlns:a16="http://schemas.microsoft.com/office/drawing/2014/main" id="{7A7B2F5A-2B1E-402E-868A-1CD707DAFC9F}"/>
              </a:ext>
            </a:extLst>
          </p:cNvPr>
          <p:cNvSpPr txBox="1"/>
          <p:nvPr/>
        </p:nvSpPr>
        <p:spPr>
          <a:xfrm>
            <a:off x="6768516" y="4535963"/>
            <a:ext cx="241316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</a:rPr>
              <a:t>Female</a:t>
            </a:r>
            <a:endParaRPr lang="id-ID" sz="1600" b="1" dirty="0">
              <a:solidFill>
                <a:schemeClr val="accent1"/>
              </a:solidFill>
            </a:endParaRPr>
          </a:p>
        </p:txBody>
      </p:sp>
      <p:sp>
        <p:nvSpPr>
          <p:cNvPr id="425" name="TextBox 424">
            <a:extLst>
              <a:ext uri="{FF2B5EF4-FFF2-40B4-BE49-F238E27FC236}">
                <a16:creationId xmlns:a16="http://schemas.microsoft.com/office/drawing/2014/main" id="{09E30DE8-C8DD-4AC4-A3AC-30A975DA1D03}"/>
              </a:ext>
            </a:extLst>
          </p:cNvPr>
          <p:cNvSpPr txBox="1"/>
          <p:nvPr/>
        </p:nvSpPr>
        <p:spPr>
          <a:xfrm>
            <a:off x="10107867" y="3823625"/>
            <a:ext cx="917143" cy="5232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2800" b="1" dirty="0">
                <a:solidFill>
                  <a:schemeClr val="accent2"/>
                </a:solidFill>
              </a:rPr>
              <a:t>80%</a:t>
            </a:r>
            <a:endParaRPr lang="en-ID" sz="2800" b="1" dirty="0">
              <a:solidFill>
                <a:schemeClr val="accent2"/>
              </a:solidFill>
            </a:endParaRPr>
          </a:p>
        </p:txBody>
      </p:sp>
      <p:sp>
        <p:nvSpPr>
          <p:cNvPr id="426" name="TextBox 425">
            <a:extLst>
              <a:ext uri="{FF2B5EF4-FFF2-40B4-BE49-F238E27FC236}">
                <a16:creationId xmlns:a16="http://schemas.microsoft.com/office/drawing/2014/main" id="{6EC33F93-BE91-41EA-8342-331618658EBD}"/>
              </a:ext>
            </a:extLst>
          </p:cNvPr>
          <p:cNvSpPr txBox="1"/>
          <p:nvPr/>
        </p:nvSpPr>
        <p:spPr>
          <a:xfrm>
            <a:off x="10105782" y="4937413"/>
            <a:ext cx="917143" cy="5232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2800" b="1" dirty="0">
                <a:solidFill>
                  <a:schemeClr val="accent1"/>
                </a:solidFill>
              </a:rPr>
              <a:t>90%</a:t>
            </a:r>
            <a:endParaRPr lang="en-ID" sz="2800" b="1" dirty="0">
              <a:solidFill>
                <a:schemeClr val="accent1"/>
              </a:solidFill>
            </a:endParaRPr>
          </a:p>
        </p:txBody>
      </p:sp>
      <p:grpSp>
        <p:nvGrpSpPr>
          <p:cNvPr id="316" name="Group 315">
            <a:extLst>
              <a:ext uri="{FF2B5EF4-FFF2-40B4-BE49-F238E27FC236}">
                <a16:creationId xmlns:a16="http://schemas.microsoft.com/office/drawing/2014/main" id="{F3D26E45-CA75-4C81-B7EE-661EF363AAC4}"/>
              </a:ext>
            </a:extLst>
          </p:cNvPr>
          <p:cNvGrpSpPr/>
          <p:nvPr/>
        </p:nvGrpSpPr>
        <p:grpSpPr>
          <a:xfrm>
            <a:off x="890591" y="2088875"/>
            <a:ext cx="5428244" cy="3586664"/>
            <a:chOff x="556430" y="1903373"/>
            <a:chExt cx="6016656" cy="3975452"/>
          </a:xfrm>
          <a:solidFill>
            <a:schemeClr val="bg2">
              <a:lumMod val="95000"/>
            </a:schemeClr>
          </a:solidFill>
        </p:grpSpPr>
        <p:sp>
          <p:nvSpPr>
            <p:cNvPr id="317" name="Freeform 46">
              <a:extLst>
                <a:ext uri="{FF2B5EF4-FFF2-40B4-BE49-F238E27FC236}">
                  <a16:creationId xmlns:a16="http://schemas.microsoft.com/office/drawing/2014/main" id="{536BD260-57E4-4893-8CAE-3FDA4B299D6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0553" y="1903373"/>
              <a:ext cx="751846" cy="562473"/>
            </a:xfrm>
            <a:custGeom>
              <a:avLst/>
              <a:gdLst/>
              <a:ahLst/>
              <a:cxnLst>
                <a:cxn ang="0">
                  <a:pos x="1178" y="303"/>
                </a:cxn>
                <a:cxn ang="0">
                  <a:pos x="1092" y="679"/>
                </a:cxn>
                <a:cxn ang="0">
                  <a:pos x="1063" y="779"/>
                </a:cxn>
                <a:cxn ang="0">
                  <a:pos x="1054" y="794"/>
                </a:cxn>
                <a:cxn ang="0">
                  <a:pos x="1061" y="813"/>
                </a:cxn>
                <a:cxn ang="0">
                  <a:pos x="1064" y="830"/>
                </a:cxn>
                <a:cxn ang="0">
                  <a:pos x="1056" y="879"/>
                </a:cxn>
                <a:cxn ang="0">
                  <a:pos x="699" y="800"/>
                </a:cxn>
                <a:cxn ang="0">
                  <a:pos x="635" y="804"/>
                </a:cxn>
                <a:cxn ang="0">
                  <a:pos x="473" y="804"/>
                </a:cxn>
                <a:cxn ang="0">
                  <a:pos x="437" y="804"/>
                </a:cxn>
                <a:cxn ang="0">
                  <a:pos x="402" y="794"/>
                </a:cxn>
                <a:cxn ang="0">
                  <a:pos x="374" y="775"/>
                </a:cxn>
                <a:cxn ang="0">
                  <a:pos x="306" y="755"/>
                </a:cxn>
                <a:cxn ang="0">
                  <a:pos x="186" y="752"/>
                </a:cxn>
                <a:cxn ang="0">
                  <a:pos x="157" y="719"/>
                </a:cxn>
                <a:cxn ang="0">
                  <a:pos x="165" y="679"/>
                </a:cxn>
                <a:cxn ang="0">
                  <a:pos x="164" y="648"/>
                </a:cxn>
                <a:cxn ang="0">
                  <a:pos x="152" y="614"/>
                </a:cxn>
                <a:cxn ang="0">
                  <a:pos x="139" y="598"/>
                </a:cxn>
                <a:cxn ang="0">
                  <a:pos x="94" y="584"/>
                </a:cxn>
                <a:cxn ang="0">
                  <a:pos x="90" y="572"/>
                </a:cxn>
                <a:cxn ang="0">
                  <a:pos x="77" y="561"/>
                </a:cxn>
                <a:cxn ang="0">
                  <a:pos x="48" y="560"/>
                </a:cxn>
                <a:cxn ang="0">
                  <a:pos x="4" y="507"/>
                </a:cxn>
                <a:cxn ang="0">
                  <a:pos x="23" y="487"/>
                </a:cxn>
                <a:cxn ang="0">
                  <a:pos x="33" y="469"/>
                </a:cxn>
                <a:cxn ang="0">
                  <a:pos x="41" y="447"/>
                </a:cxn>
                <a:cxn ang="0">
                  <a:pos x="66" y="404"/>
                </a:cxn>
                <a:cxn ang="0">
                  <a:pos x="37" y="362"/>
                </a:cxn>
                <a:cxn ang="0">
                  <a:pos x="37" y="275"/>
                </a:cxn>
                <a:cxn ang="0">
                  <a:pos x="14" y="108"/>
                </a:cxn>
                <a:cxn ang="0">
                  <a:pos x="97" y="99"/>
                </a:cxn>
                <a:cxn ang="0">
                  <a:pos x="226" y="165"/>
                </a:cxn>
                <a:cxn ang="0">
                  <a:pos x="265" y="199"/>
                </a:cxn>
                <a:cxn ang="0">
                  <a:pos x="293" y="257"/>
                </a:cxn>
                <a:cxn ang="0">
                  <a:pos x="215" y="337"/>
                </a:cxn>
                <a:cxn ang="0">
                  <a:pos x="258" y="304"/>
                </a:cxn>
                <a:cxn ang="0">
                  <a:pos x="323" y="283"/>
                </a:cxn>
                <a:cxn ang="0">
                  <a:pos x="241" y="374"/>
                </a:cxn>
                <a:cxn ang="0">
                  <a:pos x="233" y="428"/>
                </a:cxn>
                <a:cxn ang="0">
                  <a:pos x="302" y="382"/>
                </a:cxn>
                <a:cxn ang="0">
                  <a:pos x="348" y="279"/>
                </a:cxn>
                <a:cxn ang="0">
                  <a:pos x="363" y="196"/>
                </a:cxn>
                <a:cxn ang="0">
                  <a:pos x="337" y="175"/>
                </a:cxn>
                <a:cxn ang="0">
                  <a:pos x="351" y="250"/>
                </a:cxn>
                <a:cxn ang="0">
                  <a:pos x="325" y="213"/>
                </a:cxn>
                <a:cxn ang="0">
                  <a:pos x="341" y="150"/>
                </a:cxn>
                <a:cxn ang="0">
                  <a:pos x="366" y="132"/>
                </a:cxn>
                <a:cxn ang="0">
                  <a:pos x="370" y="67"/>
                </a:cxn>
                <a:cxn ang="0">
                  <a:pos x="351" y="0"/>
                </a:cxn>
                <a:cxn ang="0">
                  <a:pos x="673" y="89"/>
                </a:cxn>
                <a:cxn ang="0">
                  <a:pos x="1093" y="200"/>
                </a:cxn>
                <a:cxn ang="0">
                  <a:pos x="1145" y="210"/>
                </a:cxn>
              </a:cxnLst>
              <a:rect l="0" t="0" r="r" b="b"/>
              <a:pathLst>
                <a:path w="1196" h="883">
                  <a:moveTo>
                    <a:pt x="1196" y="218"/>
                  </a:moveTo>
                  <a:lnTo>
                    <a:pt x="1196" y="218"/>
                  </a:lnTo>
                  <a:lnTo>
                    <a:pt x="1178" y="303"/>
                  </a:lnTo>
                  <a:lnTo>
                    <a:pt x="1138" y="487"/>
                  </a:lnTo>
                  <a:lnTo>
                    <a:pt x="1114" y="589"/>
                  </a:lnTo>
                  <a:lnTo>
                    <a:pt x="1092" y="679"/>
                  </a:lnTo>
                  <a:lnTo>
                    <a:pt x="1074" y="747"/>
                  </a:lnTo>
                  <a:lnTo>
                    <a:pt x="1067" y="768"/>
                  </a:lnTo>
                  <a:lnTo>
                    <a:pt x="1063" y="779"/>
                  </a:lnTo>
                  <a:lnTo>
                    <a:pt x="1063" y="779"/>
                  </a:lnTo>
                  <a:lnTo>
                    <a:pt x="1057" y="787"/>
                  </a:lnTo>
                  <a:lnTo>
                    <a:pt x="1054" y="794"/>
                  </a:lnTo>
                  <a:lnTo>
                    <a:pt x="1054" y="800"/>
                  </a:lnTo>
                  <a:lnTo>
                    <a:pt x="1056" y="804"/>
                  </a:lnTo>
                  <a:lnTo>
                    <a:pt x="1061" y="813"/>
                  </a:lnTo>
                  <a:lnTo>
                    <a:pt x="1064" y="820"/>
                  </a:lnTo>
                  <a:lnTo>
                    <a:pt x="1064" y="830"/>
                  </a:lnTo>
                  <a:lnTo>
                    <a:pt x="1064" y="830"/>
                  </a:lnTo>
                  <a:lnTo>
                    <a:pt x="1063" y="851"/>
                  </a:lnTo>
                  <a:lnTo>
                    <a:pt x="1059" y="868"/>
                  </a:lnTo>
                  <a:lnTo>
                    <a:pt x="1056" y="879"/>
                  </a:lnTo>
                  <a:lnTo>
                    <a:pt x="1054" y="883"/>
                  </a:lnTo>
                  <a:lnTo>
                    <a:pt x="748" y="804"/>
                  </a:lnTo>
                  <a:lnTo>
                    <a:pt x="699" y="800"/>
                  </a:lnTo>
                  <a:lnTo>
                    <a:pt x="681" y="807"/>
                  </a:lnTo>
                  <a:lnTo>
                    <a:pt x="656" y="800"/>
                  </a:lnTo>
                  <a:lnTo>
                    <a:pt x="635" y="804"/>
                  </a:lnTo>
                  <a:lnTo>
                    <a:pt x="504" y="809"/>
                  </a:lnTo>
                  <a:lnTo>
                    <a:pt x="490" y="798"/>
                  </a:lnTo>
                  <a:lnTo>
                    <a:pt x="473" y="804"/>
                  </a:lnTo>
                  <a:lnTo>
                    <a:pt x="461" y="808"/>
                  </a:lnTo>
                  <a:lnTo>
                    <a:pt x="449" y="808"/>
                  </a:lnTo>
                  <a:lnTo>
                    <a:pt x="437" y="804"/>
                  </a:lnTo>
                  <a:lnTo>
                    <a:pt x="437" y="798"/>
                  </a:lnTo>
                  <a:lnTo>
                    <a:pt x="415" y="800"/>
                  </a:lnTo>
                  <a:lnTo>
                    <a:pt x="402" y="794"/>
                  </a:lnTo>
                  <a:lnTo>
                    <a:pt x="394" y="787"/>
                  </a:lnTo>
                  <a:lnTo>
                    <a:pt x="394" y="779"/>
                  </a:lnTo>
                  <a:lnTo>
                    <a:pt x="374" y="775"/>
                  </a:lnTo>
                  <a:lnTo>
                    <a:pt x="341" y="768"/>
                  </a:lnTo>
                  <a:lnTo>
                    <a:pt x="318" y="757"/>
                  </a:lnTo>
                  <a:lnTo>
                    <a:pt x="306" y="755"/>
                  </a:lnTo>
                  <a:lnTo>
                    <a:pt x="280" y="757"/>
                  </a:lnTo>
                  <a:lnTo>
                    <a:pt x="238" y="765"/>
                  </a:lnTo>
                  <a:lnTo>
                    <a:pt x="186" y="752"/>
                  </a:lnTo>
                  <a:lnTo>
                    <a:pt x="155" y="725"/>
                  </a:lnTo>
                  <a:lnTo>
                    <a:pt x="155" y="725"/>
                  </a:lnTo>
                  <a:lnTo>
                    <a:pt x="157" y="719"/>
                  </a:lnTo>
                  <a:lnTo>
                    <a:pt x="161" y="702"/>
                  </a:lnTo>
                  <a:lnTo>
                    <a:pt x="164" y="691"/>
                  </a:lnTo>
                  <a:lnTo>
                    <a:pt x="165" y="679"/>
                  </a:lnTo>
                  <a:lnTo>
                    <a:pt x="165" y="664"/>
                  </a:lnTo>
                  <a:lnTo>
                    <a:pt x="164" y="648"/>
                  </a:lnTo>
                  <a:lnTo>
                    <a:pt x="164" y="648"/>
                  </a:lnTo>
                  <a:lnTo>
                    <a:pt x="161" y="634"/>
                  </a:lnTo>
                  <a:lnTo>
                    <a:pt x="157" y="622"/>
                  </a:lnTo>
                  <a:lnTo>
                    <a:pt x="152" y="614"/>
                  </a:lnTo>
                  <a:lnTo>
                    <a:pt x="147" y="607"/>
                  </a:lnTo>
                  <a:lnTo>
                    <a:pt x="143" y="603"/>
                  </a:lnTo>
                  <a:lnTo>
                    <a:pt x="139" y="598"/>
                  </a:lnTo>
                  <a:lnTo>
                    <a:pt x="134" y="597"/>
                  </a:lnTo>
                  <a:lnTo>
                    <a:pt x="114" y="593"/>
                  </a:lnTo>
                  <a:lnTo>
                    <a:pt x="94" y="584"/>
                  </a:lnTo>
                  <a:lnTo>
                    <a:pt x="94" y="584"/>
                  </a:lnTo>
                  <a:lnTo>
                    <a:pt x="94" y="580"/>
                  </a:lnTo>
                  <a:lnTo>
                    <a:pt x="90" y="572"/>
                  </a:lnTo>
                  <a:lnTo>
                    <a:pt x="87" y="568"/>
                  </a:lnTo>
                  <a:lnTo>
                    <a:pt x="83" y="564"/>
                  </a:lnTo>
                  <a:lnTo>
                    <a:pt x="77" y="561"/>
                  </a:lnTo>
                  <a:lnTo>
                    <a:pt x="71" y="560"/>
                  </a:lnTo>
                  <a:lnTo>
                    <a:pt x="71" y="560"/>
                  </a:lnTo>
                  <a:lnTo>
                    <a:pt x="48" y="560"/>
                  </a:lnTo>
                  <a:lnTo>
                    <a:pt x="18" y="551"/>
                  </a:lnTo>
                  <a:lnTo>
                    <a:pt x="0" y="537"/>
                  </a:lnTo>
                  <a:lnTo>
                    <a:pt x="4" y="507"/>
                  </a:lnTo>
                  <a:lnTo>
                    <a:pt x="15" y="476"/>
                  </a:lnTo>
                  <a:lnTo>
                    <a:pt x="19" y="472"/>
                  </a:lnTo>
                  <a:lnTo>
                    <a:pt x="23" y="487"/>
                  </a:lnTo>
                  <a:lnTo>
                    <a:pt x="28" y="493"/>
                  </a:lnTo>
                  <a:lnTo>
                    <a:pt x="33" y="486"/>
                  </a:lnTo>
                  <a:lnTo>
                    <a:pt x="33" y="469"/>
                  </a:lnTo>
                  <a:lnTo>
                    <a:pt x="50" y="461"/>
                  </a:lnTo>
                  <a:lnTo>
                    <a:pt x="51" y="454"/>
                  </a:lnTo>
                  <a:lnTo>
                    <a:pt x="41" y="447"/>
                  </a:lnTo>
                  <a:lnTo>
                    <a:pt x="34" y="442"/>
                  </a:lnTo>
                  <a:lnTo>
                    <a:pt x="30" y="411"/>
                  </a:lnTo>
                  <a:lnTo>
                    <a:pt x="66" y="404"/>
                  </a:lnTo>
                  <a:lnTo>
                    <a:pt x="76" y="393"/>
                  </a:lnTo>
                  <a:lnTo>
                    <a:pt x="44" y="374"/>
                  </a:lnTo>
                  <a:lnTo>
                    <a:pt x="37" y="362"/>
                  </a:lnTo>
                  <a:lnTo>
                    <a:pt x="29" y="294"/>
                  </a:lnTo>
                  <a:lnTo>
                    <a:pt x="28" y="279"/>
                  </a:lnTo>
                  <a:lnTo>
                    <a:pt x="37" y="275"/>
                  </a:lnTo>
                  <a:lnTo>
                    <a:pt x="36" y="192"/>
                  </a:lnTo>
                  <a:lnTo>
                    <a:pt x="15" y="169"/>
                  </a:lnTo>
                  <a:lnTo>
                    <a:pt x="14" y="108"/>
                  </a:lnTo>
                  <a:lnTo>
                    <a:pt x="36" y="79"/>
                  </a:lnTo>
                  <a:lnTo>
                    <a:pt x="46" y="47"/>
                  </a:lnTo>
                  <a:lnTo>
                    <a:pt x="97" y="99"/>
                  </a:lnTo>
                  <a:lnTo>
                    <a:pt x="151" y="139"/>
                  </a:lnTo>
                  <a:lnTo>
                    <a:pt x="193" y="158"/>
                  </a:lnTo>
                  <a:lnTo>
                    <a:pt x="226" y="165"/>
                  </a:lnTo>
                  <a:lnTo>
                    <a:pt x="243" y="165"/>
                  </a:lnTo>
                  <a:lnTo>
                    <a:pt x="255" y="167"/>
                  </a:lnTo>
                  <a:lnTo>
                    <a:pt x="265" y="199"/>
                  </a:lnTo>
                  <a:lnTo>
                    <a:pt x="302" y="193"/>
                  </a:lnTo>
                  <a:lnTo>
                    <a:pt x="308" y="240"/>
                  </a:lnTo>
                  <a:lnTo>
                    <a:pt x="293" y="257"/>
                  </a:lnTo>
                  <a:lnTo>
                    <a:pt x="252" y="283"/>
                  </a:lnTo>
                  <a:lnTo>
                    <a:pt x="222" y="321"/>
                  </a:lnTo>
                  <a:lnTo>
                    <a:pt x="215" y="337"/>
                  </a:lnTo>
                  <a:lnTo>
                    <a:pt x="225" y="343"/>
                  </a:lnTo>
                  <a:lnTo>
                    <a:pt x="241" y="325"/>
                  </a:lnTo>
                  <a:lnTo>
                    <a:pt x="258" y="304"/>
                  </a:lnTo>
                  <a:lnTo>
                    <a:pt x="297" y="281"/>
                  </a:lnTo>
                  <a:lnTo>
                    <a:pt x="323" y="265"/>
                  </a:lnTo>
                  <a:lnTo>
                    <a:pt x="323" y="283"/>
                  </a:lnTo>
                  <a:lnTo>
                    <a:pt x="306" y="294"/>
                  </a:lnTo>
                  <a:lnTo>
                    <a:pt x="290" y="346"/>
                  </a:lnTo>
                  <a:lnTo>
                    <a:pt x="241" y="374"/>
                  </a:lnTo>
                  <a:lnTo>
                    <a:pt x="216" y="401"/>
                  </a:lnTo>
                  <a:lnTo>
                    <a:pt x="212" y="422"/>
                  </a:lnTo>
                  <a:lnTo>
                    <a:pt x="233" y="428"/>
                  </a:lnTo>
                  <a:lnTo>
                    <a:pt x="257" y="404"/>
                  </a:lnTo>
                  <a:lnTo>
                    <a:pt x="280" y="385"/>
                  </a:lnTo>
                  <a:lnTo>
                    <a:pt x="302" y="382"/>
                  </a:lnTo>
                  <a:lnTo>
                    <a:pt x="322" y="362"/>
                  </a:lnTo>
                  <a:lnTo>
                    <a:pt x="330" y="317"/>
                  </a:lnTo>
                  <a:lnTo>
                    <a:pt x="348" y="279"/>
                  </a:lnTo>
                  <a:lnTo>
                    <a:pt x="370" y="251"/>
                  </a:lnTo>
                  <a:lnTo>
                    <a:pt x="376" y="231"/>
                  </a:lnTo>
                  <a:lnTo>
                    <a:pt x="363" y="196"/>
                  </a:lnTo>
                  <a:lnTo>
                    <a:pt x="365" y="156"/>
                  </a:lnTo>
                  <a:lnTo>
                    <a:pt x="349" y="160"/>
                  </a:lnTo>
                  <a:lnTo>
                    <a:pt x="337" y="175"/>
                  </a:lnTo>
                  <a:lnTo>
                    <a:pt x="344" y="211"/>
                  </a:lnTo>
                  <a:lnTo>
                    <a:pt x="354" y="242"/>
                  </a:lnTo>
                  <a:lnTo>
                    <a:pt x="351" y="250"/>
                  </a:lnTo>
                  <a:lnTo>
                    <a:pt x="345" y="244"/>
                  </a:lnTo>
                  <a:lnTo>
                    <a:pt x="337" y="238"/>
                  </a:lnTo>
                  <a:lnTo>
                    <a:pt x="325" y="213"/>
                  </a:lnTo>
                  <a:lnTo>
                    <a:pt x="318" y="192"/>
                  </a:lnTo>
                  <a:lnTo>
                    <a:pt x="316" y="171"/>
                  </a:lnTo>
                  <a:lnTo>
                    <a:pt x="341" y="150"/>
                  </a:lnTo>
                  <a:lnTo>
                    <a:pt x="348" y="129"/>
                  </a:lnTo>
                  <a:lnTo>
                    <a:pt x="345" y="110"/>
                  </a:lnTo>
                  <a:lnTo>
                    <a:pt x="366" y="132"/>
                  </a:lnTo>
                  <a:lnTo>
                    <a:pt x="373" y="138"/>
                  </a:lnTo>
                  <a:lnTo>
                    <a:pt x="374" y="111"/>
                  </a:lnTo>
                  <a:lnTo>
                    <a:pt x="370" y="67"/>
                  </a:lnTo>
                  <a:lnTo>
                    <a:pt x="370" y="56"/>
                  </a:lnTo>
                  <a:lnTo>
                    <a:pt x="356" y="53"/>
                  </a:lnTo>
                  <a:lnTo>
                    <a:pt x="351" y="0"/>
                  </a:lnTo>
                  <a:lnTo>
                    <a:pt x="351" y="0"/>
                  </a:lnTo>
                  <a:lnTo>
                    <a:pt x="492" y="39"/>
                  </a:lnTo>
                  <a:lnTo>
                    <a:pt x="673" y="89"/>
                  </a:lnTo>
                  <a:lnTo>
                    <a:pt x="673" y="89"/>
                  </a:lnTo>
                  <a:lnTo>
                    <a:pt x="1093" y="200"/>
                  </a:lnTo>
                  <a:lnTo>
                    <a:pt x="1093" y="200"/>
                  </a:lnTo>
                  <a:lnTo>
                    <a:pt x="1111" y="204"/>
                  </a:lnTo>
                  <a:lnTo>
                    <a:pt x="1128" y="207"/>
                  </a:lnTo>
                  <a:lnTo>
                    <a:pt x="1145" y="210"/>
                  </a:lnTo>
                  <a:lnTo>
                    <a:pt x="1196" y="218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18" name="Freeform 47">
              <a:extLst>
                <a:ext uri="{FF2B5EF4-FFF2-40B4-BE49-F238E27FC236}">
                  <a16:creationId xmlns:a16="http://schemas.microsoft.com/office/drawing/2014/main" id="{52763B4B-00AA-4788-80FA-FFE273C152C7}"/>
                </a:ext>
              </a:extLst>
            </p:cNvPr>
            <p:cNvSpPr>
              <a:spLocks/>
            </p:cNvSpPr>
            <p:nvPr/>
          </p:nvSpPr>
          <p:spPr bwMode="auto">
            <a:xfrm>
              <a:off x="2129844" y="3886332"/>
              <a:ext cx="787649" cy="816064"/>
            </a:xfrm>
            <a:custGeom>
              <a:avLst/>
              <a:gdLst/>
              <a:ahLst/>
              <a:cxnLst>
                <a:cxn ang="0">
                  <a:pos x="185" y="0"/>
                </a:cxn>
                <a:cxn ang="0">
                  <a:pos x="1252" y="123"/>
                </a:cxn>
                <a:cxn ang="0">
                  <a:pos x="1246" y="240"/>
                </a:cxn>
                <a:cxn ang="0">
                  <a:pos x="1234" y="240"/>
                </a:cxn>
                <a:cxn ang="0">
                  <a:pos x="1152" y="1238"/>
                </a:cxn>
                <a:cxn ang="0">
                  <a:pos x="504" y="1178"/>
                </a:cxn>
                <a:cxn ang="0">
                  <a:pos x="497" y="1230"/>
                </a:cxn>
                <a:cxn ang="0">
                  <a:pos x="176" y="1193"/>
                </a:cxn>
                <a:cxn ang="0">
                  <a:pos x="155" y="1284"/>
                </a:cxn>
                <a:cxn ang="0">
                  <a:pos x="0" y="1262"/>
                </a:cxn>
                <a:cxn ang="0">
                  <a:pos x="185" y="0"/>
                </a:cxn>
              </a:cxnLst>
              <a:rect l="0" t="0" r="r" b="b"/>
              <a:pathLst>
                <a:path w="1252" h="1284">
                  <a:moveTo>
                    <a:pt x="185" y="0"/>
                  </a:moveTo>
                  <a:lnTo>
                    <a:pt x="1252" y="123"/>
                  </a:lnTo>
                  <a:lnTo>
                    <a:pt x="1246" y="240"/>
                  </a:lnTo>
                  <a:lnTo>
                    <a:pt x="1234" y="240"/>
                  </a:lnTo>
                  <a:lnTo>
                    <a:pt x="1152" y="1238"/>
                  </a:lnTo>
                  <a:lnTo>
                    <a:pt x="504" y="1178"/>
                  </a:lnTo>
                  <a:lnTo>
                    <a:pt x="497" y="1230"/>
                  </a:lnTo>
                  <a:lnTo>
                    <a:pt x="176" y="1193"/>
                  </a:lnTo>
                  <a:lnTo>
                    <a:pt x="155" y="1284"/>
                  </a:lnTo>
                  <a:lnTo>
                    <a:pt x="0" y="1262"/>
                  </a:lnTo>
                  <a:lnTo>
                    <a:pt x="185" y="0"/>
                  </a:lnTo>
                  <a:close/>
                </a:path>
              </a:pathLst>
            </a:custGeom>
            <a:solidFill>
              <a:schemeClr val="accent1"/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19" name="Freeform 48">
              <a:extLst>
                <a:ext uri="{FF2B5EF4-FFF2-40B4-BE49-F238E27FC236}">
                  <a16:creationId xmlns:a16="http://schemas.microsoft.com/office/drawing/2014/main" id="{47366BAD-39A3-47EC-949A-6D449EA05B56}"/>
                </a:ext>
              </a:extLst>
            </p:cNvPr>
            <p:cNvSpPr>
              <a:spLocks/>
            </p:cNvSpPr>
            <p:nvPr/>
          </p:nvSpPr>
          <p:spPr bwMode="auto">
            <a:xfrm>
              <a:off x="2423799" y="4038867"/>
              <a:ext cx="1560223" cy="1557766"/>
            </a:xfrm>
            <a:custGeom>
              <a:avLst/>
              <a:gdLst/>
              <a:ahLst/>
              <a:cxnLst>
                <a:cxn ang="0">
                  <a:pos x="2477" y="1285"/>
                </a:cxn>
                <a:cxn ang="0">
                  <a:pos x="2454" y="1181"/>
                </a:cxn>
                <a:cxn ang="0">
                  <a:pos x="2395" y="719"/>
                </a:cxn>
                <a:cxn ang="0">
                  <a:pos x="2294" y="702"/>
                </a:cxn>
                <a:cxn ang="0">
                  <a:pos x="2190" y="645"/>
                </a:cxn>
                <a:cxn ang="0">
                  <a:pos x="2078" y="641"/>
                </a:cxn>
                <a:cxn ang="0">
                  <a:pos x="2011" y="650"/>
                </a:cxn>
                <a:cxn ang="0">
                  <a:pos x="1939" y="672"/>
                </a:cxn>
                <a:cxn ang="0">
                  <a:pos x="1828" y="648"/>
                </a:cxn>
                <a:cxn ang="0">
                  <a:pos x="1792" y="638"/>
                </a:cxn>
                <a:cxn ang="0">
                  <a:pos x="1709" y="613"/>
                </a:cxn>
                <a:cxn ang="0">
                  <a:pos x="1656" y="612"/>
                </a:cxn>
                <a:cxn ang="0">
                  <a:pos x="1561" y="586"/>
                </a:cxn>
                <a:cxn ang="0">
                  <a:pos x="1480" y="557"/>
                </a:cxn>
                <a:cxn ang="0">
                  <a:pos x="1389" y="509"/>
                </a:cxn>
                <a:cxn ang="0">
                  <a:pos x="1332" y="494"/>
                </a:cxn>
                <a:cxn ang="0">
                  <a:pos x="686" y="998"/>
                </a:cxn>
                <a:cxn ang="0">
                  <a:pos x="14" y="1003"/>
                </a:cxn>
                <a:cxn ang="0">
                  <a:pos x="72" y="1080"/>
                </a:cxn>
                <a:cxn ang="0">
                  <a:pos x="124" y="1126"/>
                </a:cxn>
                <a:cxn ang="0">
                  <a:pos x="228" y="1230"/>
                </a:cxn>
                <a:cxn ang="0">
                  <a:pos x="301" y="1306"/>
                </a:cxn>
                <a:cxn ang="0">
                  <a:pos x="322" y="1423"/>
                </a:cxn>
                <a:cxn ang="0">
                  <a:pos x="362" y="1527"/>
                </a:cxn>
                <a:cxn ang="0">
                  <a:pos x="407" y="1568"/>
                </a:cxn>
                <a:cxn ang="0">
                  <a:pos x="489" y="1627"/>
                </a:cxn>
                <a:cxn ang="0">
                  <a:pos x="601" y="1686"/>
                </a:cxn>
                <a:cxn ang="0">
                  <a:pos x="659" y="1638"/>
                </a:cxn>
                <a:cxn ang="0">
                  <a:pos x="701" y="1550"/>
                </a:cxn>
                <a:cxn ang="0">
                  <a:pos x="812" y="1509"/>
                </a:cxn>
                <a:cxn ang="0">
                  <a:pos x="936" y="1535"/>
                </a:cxn>
                <a:cxn ang="0">
                  <a:pos x="1011" y="1602"/>
                </a:cxn>
                <a:cxn ang="0">
                  <a:pos x="1104" y="1754"/>
                </a:cxn>
                <a:cxn ang="0">
                  <a:pos x="1160" y="1883"/>
                </a:cxn>
                <a:cxn ang="0">
                  <a:pos x="1294" y="2039"/>
                </a:cxn>
                <a:cxn ang="0">
                  <a:pos x="1309" y="2133"/>
                </a:cxn>
                <a:cxn ang="0">
                  <a:pos x="1370" y="2286"/>
                </a:cxn>
                <a:cxn ang="0">
                  <a:pos x="1505" y="2350"/>
                </a:cxn>
                <a:cxn ang="0">
                  <a:pos x="1599" y="2403"/>
                </a:cxn>
                <a:cxn ang="0">
                  <a:pos x="1681" y="2427"/>
                </a:cxn>
                <a:cxn ang="0">
                  <a:pos x="1768" y="2422"/>
                </a:cxn>
                <a:cxn ang="0">
                  <a:pos x="1743" y="2334"/>
                </a:cxn>
                <a:cxn ang="0">
                  <a:pos x="1696" y="2219"/>
                </a:cxn>
                <a:cxn ang="0">
                  <a:pos x="1749" y="2029"/>
                </a:cxn>
                <a:cxn ang="0">
                  <a:pos x="1711" y="1985"/>
                </a:cxn>
                <a:cxn ang="0">
                  <a:pos x="1793" y="1950"/>
                </a:cxn>
                <a:cxn ang="0">
                  <a:pos x="1782" y="1922"/>
                </a:cxn>
                <a:cxn ang="0">
                  <a:pos x="1861" y="1924"/>
                </a:cxn>
                <a:cxn ang="0">
                  <a:pos x="1849" y="1899"/>
                </a:cxn>
                <a:cxn ang="0">
                  <a:pos x="1907" y="1876"/>
                </a:cxn>
                <a:cxn ang="0">
                  <a:pos x="1901" y="1815"/>
                </a:cxn>
                <a:cxn ang="0">
                  <a:pos x="1964" y="1810"/>
                </a:cxn>
                <a:cxn ang="0">
                  <a:pos x="2018" y="1806"/>
                </a:cxn>
                <a:cxn ang="0">
                  <a:pos x="2173" y="1725"/>
                </a:cxn>
                <a:cxn ang="0">
                  <a:pos x="2219" y="1674"/>
                </a:cxn>
                <a:cxn ang="0">
                  <a:pos x="2216" y="1625"/>
                </a:cxn>
                <a:cxn ang="0">
                  <a:pos x="2255" y="1571"/>
                </a:cxn>
                <a:cxn ang="0">
                  <a:pos x="2265" y="1641"/>
                </a:cxn>
                <a:cxn ang="0">
                  <a:pos x="2412" y="1584"/>
                </a:cxn>
                <a:cxn ang="0">
                  <a:pos x="2459" y="1474"/>
                </a:cxn>
              </a:cxnLst>
              <a:rect l="0" t="0" r="r" b="b"/>
              <a:pathLst>
                <a:path w="2484" h="2452">
                  <a:moveTo>
                    <a:pt x="2451" y="1388"/>
                  </a:moveTo>
                  <a:lnTo>
                    <a:pt x="2469" y="1348"/>
                  </a:lnTo>
                  <a:lnTo>
                    <a:pt x="2484" y="1317"/>
                  </a:lnTo>
                  <a:lnTo>
                    <a:pt x="2477" y="1285"/>
                  </a:lnTo>
                  <a:lnTo>
                    <a:pt x="2469" y="1239"/>
                  </a:lnTo>
                  <a:lnTo>
                    <a:pt x="2463" y="1226"/>
                  </a:lnTo>
                  <a:lnTo>
                    <a:pt x="2463" y="1194"/>
                  </a:lnTo>
                  <a:lnTo>
                    <a:pt x="2454" y="1181"/>
                  </a:lnTo>
                  <a:lnTo>
                    <a:pt x="2432" y="1131"/>
                  </a:lnTo>
                  <a:lnTo>
                    <a:pt x="2432" y="1121"/>
                  </a:lnTo>
                  <a:lnTo>
                    <a:pt x="2395" y="1085"/>
                  </a:lnTo>
                  <a:lnTo>
                    <a:pt x="2395" y="719"/>
                  </a:lnTo>
                  <a:lnTo>
                    <a:pt x="2339" y="713"/>
                  </a:lnTo>
                  <a:lnTo>
                    <a:pt x="2326" y="722"/>
                  </a:lnTo>
                  <a:lnTo>
                    <a:pt x="2312" y="716"/>
                  </a:lnTo>
                  <a:lnTo>
                    <a:pt x="2294" y="702"/>
                  </a:lnTo>
                  <a:lnTo>
                    <a:pt x="2275" y="691"/>
                  </a:lnTo>
                  <a:lnTo>
                    <a:pt x="2248" y="691"/>
                  </a:lnTo>
                  <a:lnTo>
                    <a:pt x="2214" y="668"/>
                  </a:lnTo>
                  <a:lnTo>
                    <a:pt x="2190" y="645"/>
                  </a:lnTo>
                  <a:lnTo>
                    <a:pt x="2162" y="636"/>
                  </a:lnTo>
                  <a:lnTo>
                    <a:pt x="2123" y="647"/>
                  </a:lnTo>
                  <a:lnTo>
                    <a:pt x="2108" y="644"/>
                  </a:lnTo>
                  <a:lnTo>
                    <a:pt x="2078" y="641"/>
                  </a:lnTo>
                  <a:lnTo>
                    <a:pt x="2064" y="652"/>
                  </a:lnTo>
                  <a:lnTo>
                    <a:pt x="2046" y="658"/>
                  </a:lnTo>
                  <a:lnTo>
                    <a:pt x="2029" y="647"/>
                  </a:lnTo>
                  <a:lnTo>
                    <a:pt x="2011" y="650"/>
                  </a:lnTo>
                  <a:lnTo>
                    <a:pt x="1997" y="662"/>
                  </a:lnTo>
                  <a:lnTo>
                    <a:pt x="1972" y="680"/>
                  </a:lnTo>
                  <a:lnTo>
                    <a:pt x="1949" y="686"/>
                  </a:lnTo>
                  <a:lnTo>
                    <a:pt x="1939" y="672"/>
                  </a:lnTo>
                  <a:lnTo>
                    <a:pt x="1921" y="655"/>
                  </a:lnTo>
                  <a:lnTo>
                    <a:pt x="1879" y="656"/>
                  </a:lnTo>
                  <a:lnTo>
                    <a:pt x="1853" y="644"/>
                  </a:lnTo>
                  <a:lnTo>
                    <a:pt x="1828" y="648"/>
                  </a:lnTo>
                  <a:lnTo>
                    <a:pt x="1814" y="670"/>
                  </a:lnTo>
                  <a:lnTo>
                    <a:pt x="1806" y="675"/>
                  </a:lnTo>
                  <a:lnTo>
                    <a:pt x="1799" y="647"/>
                  </a:lnTo>
                  <a:lnTo>
                    <a:pt x="1792" y="638"/>
                  </a:lnTo>
                  <a:lnTo>
                    <a:pt x="1759" y="659"/>
                  </a:lnTo>
                  <a:lnTo>
                    <a:pt x="1749" y="638"/>
                  </a:lnTo>
                  <a:lnTo>
                    <a:pt x="1717" y="613"/>
                  </a:lnTo>
                  <a:lnTo>
                    <a:pt x="1709" y="613"/>
                  </a:lnTo>
                  <a:lnTo>
                    <a:pt x="1697" y="629"/>
                  </a:lnTo>
                  <a:lnTo>
                    <a:pt x="1679" y="643"/>
                  </a:lnTo>
                  <a:lnTo>
                    <a:pt x="1663" y="640"/>
                  </a:lnTo>
                  <a:lnTo>
                    <a:pt x="1656" y="612"/>
                  </a:lnTo>
                  <a:lnTo>
                    <a:pt x="1642" y="611"/>
                  </a:lnTo>
                  <a:lnTo>
                    <a:pt x="1624" y="579"/>
                  </a:lnTo>
                  <a:lnTo>
                    <a:pt x="1582" y="575"/>
                  </a:lnTo>
                  <a:lnTo>
                    <a:pt x="1561" y="586"/>
                  </a:lnTo>
                  <a:lnTo>
                    <a:pt x="1545" y="569"/>
                  </a:lnTo>
                  <a:lnTo>
                    <a:pt x="1538" y="572"/>
                  </a:lnTo>
                  <a:lnTo>
                    <a:pt x="1512" y="575"/>
                  </a:lnTo>
                  <a:lnTo>
                    <a:pt x="1480" y="557"/>
                  </a:lnTo>
                  <a:lnTo>
                    <a:pt x="1437" y="555"/>
                  </a:lnTo>
                  <a:lnTo>
                    <a:pt x="1425" y="516"/>
                  </a:lnTo>
                  <a:lnTo>
                    <a:pt x="1405" y="504"/>
                  </a:lnTo>
                  <a:lnTo>
                    <a:pt x="1389" y="509"/>
                  </a:lnTo>
                  <a:lnTo>
                    <a:pt x="1378" y="505"/>
                  </a:lnTo>
                  <a:lnTo>
                    <a:pt x="1359" y="508"/>
                  </a:lnTo>
                  <a:lnTo>
                    <a:pt x="1346" y="509"/>
                  </a:lnTo>
                  <a:lnTo>
                    <a:pt x="1332" y="494"/>
                  </a:lnTo>
                  <a:lnTo>
                    <a:pt x="1294" y="459"/>
                  </a:lnTo>
                  <a:lnTo>
                    <a:pt x="1314" y="33"/>
                  </a:lnTo>
                  <a:lnTo>
                    <a:pt x="768" y="0"/>
                  </a:lnTo>
                  <a:lnTo>
                    <a:pt x="686" y="998"/>
                  </a:lnTo>
                  <a:lnTo>
                    <a:pt x="38" y="938"/>
                  </a:lnTo>
                  <a:lnTo>
                    <a:pt x="31" y="990"/>
                  </a:lnTo>
                  <a:lnTo>
                    <a:pt x="0" y="987"/>
                  </a:lnTo>
                  <a:lnTo>
                    <a:pt x="14" y="1003"/>
                  </a:lnTo>
                  <a:lnTo>
                    <a:pt x="41" y="1022"/>
                  </a:lnTo>
                  <a:lnTo>
                    <a:pt x="53" y="1044"/>
                  </a:lnTo>
                  <a:lnTo>
                    <a:pt x="60" y="1059"/>
                  </a:lnTo>
                  <a:lnTo>
                    <a:pt x="72" y="1080"/>
                  </a:lnTo>
                  <a:lnTo>
                    <a:pt x="85" y="1087"/>
                  </a:lnTo>
                  <a:lnTo>
                    <a:pt x="103" y="1094"/>
                  </a:lnTo>
                  <a:lnTo>
                    <a:pt x="117" y="1110"/>
                  </a:lnTo>
                  <a:lnTo>
                    <a:pt x="124" y="1126"/>
                  </a:lnTo>
                  <a:lnTo>
                    <a:pt x="142" y="1151"/>
                  </a:lnTo>
                  <a:lnTo>
                    <a:pt x="168" y="1170"/>
                  </a:lnTo>
                  <a:lnTo>
                    <a:pt x="213" y="1230"/>
                  </a:lnTo>
                  <a:lnTo>
                    <a:pt x="228" y="1230"/>
                  </a:lnTo>
                  <a:lnTo>
                    <a:pt x="245" y="1248"/>
                  </a:lnTo>
                  <a:lnTo>
                    <a:pt x="267" y="1260"/>
                  </a:lnTo>
                  <a:lnTo>
                    <a:pt x="292" y="1284"/>
                  </a:lnTo>
                  <a:lnTo>
                    <a:pt x="301" y="1306"/>
                  </a:lnTo>
                  <a:lnTo>
                    <a:pt x="307" y="1348"/>
                  </a:lnTo>
                  <a:lnTo>
                    <a:pt x="322" y="1378"/>
                  </a:lnTo>
                  <a:lnTo>
                    <a:pt x="329" y="1398"/>
                  </a:lnTo>
                  <a:lnTo>
                    <a:pt x="322" y="1423"/>
                  </a:lnTo>
                  <a:lnTo>
                    <a:pt x="322" y="1450"/>
                  </a:lnTo>
                  <a:lnTo>
                    <a:pt x="336" y="1481"/>
                  </a:lnTo>
                  <a:lnTo>
                    <a:pt x="356" y="1509"/>
                  </a:lnTo>
                  <a:lnTo>
                    <a:pt x="362" y="1527"/>
                  </a:lnTo>
                  <a:lnTo>
                    <a:pt x="371" y="1535"/>
                  </a:lnTo>
                  <a:lnTo>
                    <a:pt x="382" y="1543"/>
                  </a:lnTo>
                  <a:lnTo>
                    <a:pt x="396" y="1556"/>
                  </a:lnTo>
                  <a:lnTo>
                    <a:pt x="407" y="1568"/>
                  </a:lnTo>
                  <a:lnTo>
                    <a:pt x="432" y="1591"/>
                  </a:lnTo>
                  <a:lnTo>
                    <a:pt x="444" y="1604"/>
                  </a:lnTo>
                  <a:lnTo>
                    <a:pt x="464" y="1607"/>
                  </a:lnTo>
                  <a:lnTo>
                    <a:pt x="489" y="1627"/>
                  </a:lnTo>
                  <a:lnTo>
                    <a:pt x="522" y="1642"/>
                  </a:lnTo>
                  <a:lnTo>
                    <a:pt x="557" y="1668"/>
                  </a:lnTo>
                  <a:lnTo>
                    <a:pt x="578" y="1677"/>
                  </a:lnTo>
                  <a:lnTo>
                    <a:pt x="601" y="1686"/>
                  </a:lnTo>
                  <a:lnTo>
                    <a:pt x="625" y="1688"/>
                  </a:lnTo>
                  <a:lnTo>
                    <a:pt x="634" y="1663"/>
                  </a:lnTo>
                  <a:lnTo>
                    <a:pt x="650" y="1643"/>
                  </a:lnTo>
                  <a:lnTo>
                    <a:pt x="659" y="1638"/>
                  </a:lnTo>
                  <a:lnTo>
                    <a:pt x="677" y="1629"/>
                  </a:lnTo>
                  <a:lnTo>
                    <a:pt x="677" y="1600"/>
                  </a:lnTo>
                  <a:lnTo>
                    <a:pt x="690" y="1584"/>
                  </a:lnTo>
                  <a:lnTo>
                    <a:pt x="701" y="1550"/>
                  </a:lnTo>
                  <a:lnTo>
                    <a:pt x="730" y="1525"/>
                  </a:lnTo>
                  <a:lnTo>
                    <a:pt x="768" y="1516"/>
                  </a:lnTo>
                  <a:lnTo>
                    <a:pt x="791" y="1509"/>
                  </a:lnTo>
                  <a:lnTo>
                    <a:pt x="812" y="1509"/>
                  </a:lnTo>
                  <a:lnTo>
                    <a:pt x="844" y="1523"/>
                  </a:lnTo>
                  <a:lnTo>
                    <a:pt x="875" y="1527"/>
                  </a:lnTo>
                  <a:lnTo>
                    <a:pt x="894" y="1527"/>
                  </a:lnTo>
                  <a:lnTo>
                    <a:pt x="936" y="1535"/>
                  </a:lnTo>
                  <a:lnTo>
                    <a:pt x="952" y="1545"/>
                  </a:lnTo>
                  <a:lnTo>
                    <a:pt x="966" y="1574"/>
                  </a:lnTo>
                  <a:lnTo>
                    <a:pt x="983" y="1574"/>
                  </a:lnTo>
                  <a:lnTo>
                    <a:pt x="1011" y="1602"/>
                  </a:lnTo>
                  <a:lnTo>
                    <a:pt x="1026" y="1613"/>
                  </a:lnTo>
                  <a:lnTo>
                    <a:pt x="1048" y="1646"/>
                  </a:lnTo>
                  <a:lnTo>
                    <a:pt x="1079" y="1693"/>
                  </a:lnTo>
                  <a:lnTo>
                    <a:pt x="1104" y="1754"/>
                  </a:lnTo>
                  <a:lnTo>
                    <a:pt x="1119" y="1778"/>
                  </a:lnTo>
                  <a:lnTo>
                    <a:pt x="1138" y="1821"/>
                  </a:lnTo>
                  <a:lnTo>
                    <a:pt x="1138" y="1840"/>
                  </a:lnTo>
                  <a:lnTo>
                    <a:pt x="1160" y="1883"/>
                  </a:lnTo>
                  <a:lnTo>
                    <a:pt x="1201" y="1921"/>
                  </a:lnTo>
                  <a:lnTo>
                    <a:pt x="1213" y="1965"/>
                  </a:lnTo>
                  <a:lnTo>
                    <a:pt x="1267" y="2029"/>
                  </a:lnTo>
                  <a:lnTo>
                    <a:pt x="1294" y="2039"/>
                  </a:lnTo>
                  <a:lnTo>
                    <a:pt x="1289" y="2089"/>
                  </a:lnTo>
                  <a:lnTo>
                    <a:pt x="1281" y="2103"/>
                  </a:lnTo>
                  <a:lnTo>
                    <a:pt x="1291" y="2117"/>
                  </a:lnTo>
                  <a:lnTo>
                    <a:pt x="1309" y="2133"/>
                  </a:lnTo>
                  <a:lnTo>
                    <a:pt x="1309" y="2164"/>
                  </a:lnTo>
                  <a:lnTo>
                    <a:pt x="1341" y="2223"/>
                  </a:lnTo>
                  <a:lnTo>
                    <a:pt x="1355" y="2261"/>
                  </a:lnTo>
                  <a:lnTo>
                    <a:pt x="1370" y="2286"/>
                  </a:lnTo>
                  <a:lnTo>
                    <a:pt x="1381" y="2310"/>
                  </a:lnTo>
                  <a:lnTo>
                    <a:pt x="1427" y="2318"/>
                  </a:lnTo>
                  <a:lnTo>
                    <a:pt x="1457" y="2350"/>
                  </a:lnTo>
                  <a:lnTo>
                    <a:pt x="1505" y="2350"/>
                  </a:lnTo>
                  <a:lnTo>
                    <a:pt x="1539" y="2384"/>
                  </a:lnTo>
                  <a:lnTo>
                    <a:pt x="1561" y="2384"/>
                  </a:lnTo>
                  <a:lnTo>
                    <a:pt x="1578" y="2401"/>
                  </a:lnTo>
                  <a:lnTo>
                    <a:pt x="1599" y="2403"/>
                  </a:lnTo>
                  <a:lnTo>
                    <a:pt x="1607" y="2394"/>
                  </a:lnTo>
                  <a:lnTo>
                    <a:pt x="1660" y="2405"/>
                  </a:lnTo>
                  <a:lnTo>
                    <a:pt x="1660" y="2411"/>
                  </a:lnTo>
                  <a:lnTo>
                    <a:pt x="1681" y="2427"/>
                  </a:lnTo>
                  <a:lnTo>
                    <a:pt x="1709" y="2452"/>
                  </a:lnTo>
                  <a:lnTo>
                    <a:pt x="1721" y="2443"/>
                  </a:lnTo>
                  <a:lnTo>
                    <a:pt x="1731" y="2426"/>
                  </a:lnTo>
                  <a:lnTo>
                    <a:pt x="1768" y="2422"/>
                  </a:lnTo>
                  <a:lnTo>
                    <a:pt x="1759" y="2394"/>
                  </a:lnTo>
                  <a:lnTo>
                    <a:pt x="1757" y="2378"/>
                  </a:lnTo>
                  <a:lnTo>
                    <a:pt x="1752" y="2358"/>
                  </a:lnTo>
                  <a:lnTo>
                    <a:pt x="1743" y="2334"/>
                  </a:lnTo>
                  <a:lnTo>
                    <a:pt x="1725" y="2325"/>
                  </a:lnTo>
                  <a:lnTo>
                    <a:pt x="1717" y="2291"/>
                  </a:lnTo>
                  <a:lnTo>
                    <a:pt x="1711" y="2253"/>
                  </a:lnTo>
                  <a:lnTo>
                    <a:pt x="1696" y="2219"/>
                  </a:lnTo>
                  <a:lnTo>
                    <a:pt x="1697" y="2186"/>
                  </a:lnTo>
                  <a:lnTo>
                    <a:pt x="1713" y="2136"/>
                  </a:lnTo>
                  <a:lnTo>
                    <a:pt x="1724" y="2089"/>
                  </a:lnTo>
                  <a:lnTo>
                    <a:pt x="1749" y="2029"/>
                  </a:lnTo>
                  <a:lnTo>
                    <a:pt x="1743" y="2021"/>
                  </a:lnTo>
                  <a:lnTo>
                    <a:pt x="1729" y="2011"/>
                  </a:lnTo>
                  <a:lnTo>
                    <a:pt x="1711" y="1994"/>
                  </a:lnTo>
                  <a:lnTo>
                    <a:pt x="1711" y="1985"/>
                  </a:lnTo>
                  <a:lnTo>
                    <a:pt x="1721" y="1989"/>
                  </a:lnTo>
                  <a:lnTo>
                    <a:pt x="1771" y="1986"/>
                  </a:lnTo>
                  <a:lnTo>
                    <a:pt x="1779" y="1979"/>
                  </a:lnTo>
                  <a:lnTo>
                    <a:pt x="1793" y="1950"/>
                  </a:lnTo>
                  <a:lnTo>
                    <a:pt x="1779" y="1950"/>
                  </a:lnTo>
                  <a:lnTo>
                    <a:pt x="1774" y="1938"/>
                  </a:lnTo>
                  <a:lnTo>
                    <a:pt x="1772" y="1929"/>
                  </a:lnTo>
                  <a:lnTo>
                    <a:pt x="1782" y="1922"/>
                  </a:lnTo>
                  <a:lnTo>
                    <a:pt x="1807" y="1922"/>
                  </a:lnTo>
                  <a:lnTo>
                    <a:pt x="1832" y="1921"/>
                  </a:lnTo>
                  <a:lnTo>
                    <a:pt x="1845" y="1928"/>
                  </a:lnTo>
                  <a:lnTo>
                    <a:pt x="1861" y="1924"/>
                  </a:lnTo>
                  <a:lnTo>
                    <a:pt x="1888" y="1899"/>
                  </a:lnTo>
                  <a:lnTo>
                    <a:pt x="1879" y="1901"/>
                  </a:lnTo>
                  <a:lnTo>
                    <a:pt x="1856" y="1914"/>
                  </a:lnTo>
                  <a:lnTo>
                    <a:pt x="1849" y="1899"/>
                  </a:lnTo>
                  <a:lnTo>
                    <a:pt x="1861" y="1863"/>
                  </a:lnTo>
                  <a:lnTo>
                    <a:pt x="1871" y="1871"/>
                  </a:lnTo>
                  <a:lnTo>
                    <a:pt x="1883" y="1879"/>
                  </a:lnTo>
                  <a:lnTo>
                    <a:pt x="1907" y="1876"/>
                  </a:lnTo>
                  <a:lnTo>
                    <a:pt x="1922" y="1868"/>
                  </a:lnTo>
                  <a:lnTo>
                    <a:pt x="1918" y="1846"/>
                  </a:lnTo>
                  <a:lnTo>
                    <a:pt x="1897" y="1822"/>
                  </a:lnTo>
                  <a:lnTo>
                    <a:pt x="1901" y="1815"/>
                  </a:lnTo>
                  <a:lnTo>
                    <a:pt x="1922" y="1820"/>
                  </a:lnTo>
                  <a:lnTo>
                    <a:pt x="1936" y="1807"/>
                  </a:lnTo>
                  <a:lnTo>
                    <a:pt x="1947" y="1815"/>
                  </a:lnTo>
                  <a:lnTo>
                    <a:pt x="1964" y="1810"/>
                  </a:lnTo>
                  <a:lnTo>
                    <a:pt x="1972" y="1817"/>
                  </a:lnTo>
                  <a:lnTo>
                    <a:pt x="1986" y="1831"/>
                  </a:lnTo>
                  <a:lnTo>
                    <a:pt x="2004" y="1820"/>
                  </a:lnTo>
                  <a:lnTo>
                    <a:pt x="2018" y="1806"/>
                  </a:lnTo>
                  <a:lnTo>
                    <a:pt x="2057" y="1797"/>
                  </a:lnTo>
                  <a:lnTo>
                    <a:pt x="2097" y="1788"/>
                  </a:lnTo>
                  <a:lnTo>
                    <a:pt x="2158" y="1756"/>
                  </a:lnTo>
                  <a:lnTo>
                    <a:pt x="2173" y="1725"/>
                  </a:lnTo>
                  <a:lnTo>
                    <a:pt x="2178" y="1695"/>
                  </a:lnTo>
                  <a:lnTo>
                    <a:pt x="2197" y="1685"/>
                  </a:lnTo>
                  <a:lnTo>
                    <a:pt x="2208" y="1684"/>
                  </a:lnTo>
                  <a:lnTo>
                    <a:pt x="2219" y="1674"/>
                  </a:lnTo>
                  <a:lnTo>
                    <a:pt x="2233" y="1664"/>
                  </a:lnTo>
                  <a:lnTo>
                    <a:pt x="2228" y="1647"/>
                  </a:lnTo>
                  <a:lnTo>
                    <a:pt x="2222" y="1631"/>
                  </a:lnTo>
                  <a:lnTo>
                    <a:pt x="2216" y="1625"/>
                  </a:lnTo>
                  <a:lnTo>
                    <a:pt x="2214" y="1616"/>
                  </a:lnTo>
                  <a:lnTo>
                    <a:pt x="2221" y="1599"/>
                  </a:lnTo>
                  <a:lnTo>
                    <a:pt x="2236" y="1578"/>
                  </a:lnTo>
                  <a:lnTo>
                    <a:pt x="2255" y="1571"/>
                  </a:lnTo>
                  <a:lnTo>
                    <a:pt x="2264" y="1571"/>
                  </a:lnTo>
                  <a:lnTo>
                    <a:pt x="2265" y="1588"/>
                  </a:lnTo>
                  <a:lnTo>
                    <a:pt x="2268" y="1609"/>
                  </a:lnTo>
                  <a:lnTo>
                    <a:pt x="2265" y="1641"/>
                  </a:lnTo>
                  <a:lnTo>
                    <a:pt x="2276" y="1643"/>
                  </a:lnTo>
                  <a:lnTo>
                    <a:pt x="2308" y="1620"/>
                  </a:lnTo>
                  <a:lnTo>
                    <a:pt x="2332" y="1613"/>
                  </a:lnTo>
                  <a:lnTo>
                    <a:pt x="2412" y="1584"/>
                  </a:lnTo>
                  <a:lnTo>
                    <a:pt x="2430" y="1574"/>
                  </a:lnTo>
                  <a:lnTo>
                    <a:pt x="2445" y="1548"/>
                  </a:lnTo>
                  <a:lnTo>
                    <a:pt x="2461" y="1491"/>
                  </a:lnTo>
                  <a:lnTo>
                    <a:pt x="2459" y="1474"/>
                  </a:lnTo>
                  <a:lnTo>
                    <a:pt x="2445" y="1430"/>
                  </a:lnTo>
                  <a:lnTo>
                    <a:pt x="2450" y="1406"/>
                  </a:lnTo>
                  <a:lnTo>
                    <a:pt x="2451" y="1388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 dirty="0"/>
            </a:p>
          </p:txBody>
        </p:sp>
        <p:sp>
          <p:nvSpPr>
            <p:cNvPr id="320" name="Freeform 49">
              <a:extLst>
                <a:ext uri="{FF2B5EF4-FFF2-40B4-BE49-F238E27FC236}">
                  <a16:creationId xmlns:a16="http://schemas.microsoft.com/office/drawing/2014/main" id="{013CAE1A-F658-42E5-8158-527C97560BED}"/>
                </a:ext>
              </a:extLst>
            </p:cNvPr>
            <p:cNvSpPr>
              <a:spLocks/>
            </p:cNvSpPr>
            <p:nvPr/>
          </p:nvSpPr>
          <p:spPr bwMode="auto">
            <a:xfrm>
              <a:off x="1491056" y="3789091"/>
              <a:ext cx="755615" cy="899958"/>
            </a:xfrm>
            <a:custGeom>
              <a:avLst/>
              <a:gdLst/>
              <a:ahLst/>
              <a:cxnLst>
                <a:cxn ang="0">
                  <a:pos x="338" y="0"/>
                </a:cxn>
                <a:cxn ang="0">
                  <a:pos x="338" y="0"/>
                </a:cxn>
                <a:cxn ang="0">
                  <a:pos x="328" y="47"/>
                </a:cxn>
                <a:cxn ang="0">
                  <a:pos x="314" y="116"/>
                </a:cxn>
                <a:cxn ang="0">
                  <a:pos x="314" y="116"/>
                </a:cxn>
                <a:cxn ang="0">
                  <a:pos x="299" y="165"/>
                </a:cxn>
                <a:cxn ang="0">
                  <a:pos x="289" y="198"/>
                </a:cxn>
                <a:cxn ang="0">
                  <a:pos x="272" y="208"/>
                </a:cxn>
                <a:cxn ang="0">
                  <a:pos x="260" y="201"/>
                </a:cxn>
                <a:cxn ang="0">
                  <a:pos x="238" y="183"/>
                </a:cxn>
                <a:cxn ang="0">
                  <a:pos x="218" y="193"/>
                </a:cxn>
                <a:cxn ang="0">
                  <a:pos x="207" y="173"/>
                </a:cxn>
                <a:cxn ang="0">
                  <a:pos x="177" y="182"/>
                </a:cxn>
                <a:cxn ang="0">
                  <a:pos x="163" y="197"/>
                </a:cxn>
                <a:cxn ang="0">
                  <a:pos x="164" y="245"/>
                </a:cxn>
                <a:cxn ang="0">
                  <a:pos x="163" y="312"/>
                </a:cxn>
                <a:cxn ang="0">
                  <a:pos x="163" y="370"/>
                </a:cxn>
                <a:cxn ang="0">
                  <a:pos x="159" y="393"/>
                </a:cxn>
                <a:cxn ang="0">
                  <a:pos x="143" y="413"/>
                </a:cxn>
                <a:cxn ang="0">
                  <a:pos x="138" y="438"/>
                </a:cxn>
                <a:cxn ang="0">
                  <a:pos x="141" y="468"/>
                </a:cxn>
                <a:cxn ang="0">
                  <a:pos x="157" y="511"/>
                </a:cxn>
                <a:cxn ang="0">
                  <a:pos x="160" y="552"/>
                </a:cxn>
                <a:cxn ang="0">
                  <a:pos x="172" y="566"/>
                </a:cxn>
                <a:cxn ang="0">
                  <a:pos x="193" y="594"/>
                </a:cxn>
                <a:cxn ang="0">
                  <a:pos x="179" y="606"/>
                </a:cxn>
                <a:cxn ang="0">
                  <a:pos x="156" y="622"/>
                </a:cxn>
                <a:cxn ang="0">
                  <a:pos x="110" y="658"/>
                </a:cxn>
                <a:cxn ang="0">
                  <a:pos x="95" y="719"/>
                </a:cxn>
                <a:cxn ang="0">
                  <a:pos x="77" y="755"/>
                </a:cxn>
                <a:cxn ang="0">
                  <a:pos x="61" y="770"/>
                </a:cxn>
                <a:cxn ang="0">
                  <a:pos x="49" y="778"/>
                </a:cxn>
                <a:cxn ang="0">
                  <a:pos x="41" y="796"/>
                </a:cxn>
                <a:cxn ang="0">
                  <a:pos x="48" y="827"/>
                </a:cxn>
                <a:cxn ang="0">
                  <a:pos x="41" y="852"/>
                </a:cxn>
                <a:cxn ang="0">
                  <a:pos x="70" y="876"/>
                </a:cxn>
                <a:cxn ang="0">
                  <a:pos x="59" y="894"/>
                </a:cxn>
                <a:cxn ang="0">
                  <a:pos x="23" y="910"/>
                </a:cxn>
                <a:cxn ang="0">
                  <a:pos x="12" y="930"/>
                </a:cxn>
                <a:cxn ang="0">
                  <a:pos x="0" y="960"/>
                </a:cxn>
                <a:cxn ang="0">
                  <a:pos x="644" y="1354"/>
                </a:cxn>
                <a:cxn ang="0">
                  <a:pos x="848" y="1391"/>
                </a:cxn>
                <a:cxn ang="0">
                  <a:pos x="1016" y="1414"/>
                </a:cxn>
                <a:cxn ang="0">
                  <a:pos x="1019" y="1416"/>
                </a:cxn>
                <a:cxn ang="0">
                  <a:pos x="1204" y="154"/>
                </a:cxn>
                <a:cxn ang="0">
                  <a:pos x="338" y="0"/>
                </a:cxn>
              </a:cxnLst>
              <a:rect l="0" t="0" r="r" b="b"/>
              <a:pathLst>
                <a:path w="1204" h="1416">
                  <a:moveTo>
                    <a:pt x="338" y="0"/>
                  </a:moveTo>
                  <a:lnTo>
                    <a:pt x="338" y="0"/>
                  </a:lnTo>
                  <a:lnTo>
                    <a:pt x="328" y="47"/>
                  </a:lnTo>
                  <a:lnTo>
                    <a:pt x="314" y="116"/>
                  </a:lnTo>
                  <a:lnTo>
                    <a:pt x="314" y="116"/>
                  </a:lnTo>
                  <a:lnTo>
                    <a:pt x="299" y="165"/>
                  </a:lnTo>
                  <a:lnTo>
                    <a:pt x="289" y="198"/>
                  </a:lnTo>
                  <a:lnTo>
                    <a:pt x="272" y="208"/>
                  </a:lnTo>
                  <a:lnTo>
                    <a:pt x="260" y="201"/>
                  </a:lnTo>
                  <a:lnTo>
                    <a:pt x="238" y="183"/>
                  </a:lnTo>
                  <a:lnTo>
                    <a:pt x="218" y="193"/>
                  </a:lnTo>
                  <a:lnTo>
                    <a:pt x="207" y="173"/>
                  </a:lnTo>
                  <a:lnTo>
                    <a:pt x="177" y="182"/>
                  </a:lnTo>
                  <a:lnTo>
                    <a:pt x="163" y="197"/>
                  </a:lnTo>
                  <a:lnTo>
                    <a:pt x="164" y="245"/>
                  </a:lnTo>
                  <a:lnTo>
                    <a:pt x="163" y="312"/>
                  </a:lnTo>
                  <a:lnTo>
                    <a:pt x="163" y="370"/>
                  </a:lnTo>
                  <a:lnTo>
                    <a:pt x="159" y="393"/>
                  </a:lnTo>
                  <a:lnTo>
                    <a:pt x="143" y="413"/>
                  </a:lnTo>
                  <a:lnTo>
                    <a:pt x="138" y="438"/>
                  </a:lnTo>
                  <a:lnTo>
                    <a:pt x="141" y="468"/>
                  </a:lnTo>
                  <a:lnTo>
                    <a:pt x="157" y="511"/>
                  </a:lnTo>
                  <a:lnTo>
                    <a:pt x="160" y="552"/>
                  </a:lnTo>
                  <a:lnTo>
                    <a:pt x="172" y="566"/>
                  </a:lnTo>
                  <a:lnTo>
                    <a:pt x="193" y="594"/>
                  </a:lnTo>
                  <a:lnTo>
                    <a:pt x="179" y="606"/>
                  </a:lnTo>
                  <a:lnTo>
                    <a:pt x="156" y="622"/>
                  </a:lnTo>
                  <a:lnTo>
                    <a:pt x="110" y="658"/>
                  </a:lnTo>
                  <a:lnTo>
                    <a:pt x="95" y="719"/>
                  </a:lnTo>
                  <a:lnTo>
                    <a:pt x="77" y="755"/>
                  </a:lnTo>
                  <a:lnTo>
                    <a:pt x="61" y="770"/>
                  </a:lnTo>
                  <a:lnTo>
                    <a:pt x="49" y="778"/>
                  </a:lnTo>
                  <a:lnTo>
                    <a:pt x="41" y="796"/>
                  </a:lnTo>
                  <a:lnTo>
                    <a:pt x="48" y="827"/>
                  </a:lnTo>
                  <a:lnTo>
                    <a:pt x="41" y="852"/>
                  </a:lnTo>
                  <a:lnTo>
                    <a:pt x="70" y="876"/>
                  </a:lnTo>
                  <a:lnTo>
                    <a:pt x="59" y="894"/>
                  </a:lnTo>
                  <a:lnTo>
                    <a:pt x="23" y="910"/>
                  </a:lnTo>
                  <a:lnTo>
                    <a:pt x="12" y="930"/>
                  </a:lnTo>
                  <a:lnTo>
                    <a:pt x="0" y="960"/>
                  </a:lnTo>
                  <a:lnTo>
                    <a:pt x="644" y="1354"/>
                  </a:lnTo>
                  <a:lnTo>
                    <a:pt x="848" y="1391"/>
                  </a:lnTo>
                  <a:lnTo>
                    <a:pt x="1016" y="1414"/>
                  </a:lnTo>
                  <a:lnTo>
                    <a:pt x="1019" y="1416"/>
                  </a:lnTo>
                  <a:lnTo>
                    <a:pt x="1204" y="154"/>
                  </a:lnTo>
                  <a:lnTo>
                    <a:pt x="338" y="0"/>
                  </a:lnTo>
                  <a:close/>
                </a:path>
              </a:pathLst>
            </a:custGeom>
            <a:solidFill>
              <a:schemeClr val="accent1"/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21" name="Freeform 9">
              <a:extLst>
                <a:ext uri="{FF2B5EF4-FFF2-40B4-BE49-F238E27FC236}">
                  <a16:creationId xmlns:a16="http://schemas.microsoft.com/office/drawing/2014/main" id="{D9489D7D-FEBE-49CA-B019-8E2ADF246555}"/>
                </a:ext>
              </a:extLst>
            </p:cNvPr>
            <p:cNvSpPr>
              <a:spLocks/>
            </p:cNvSpPr>
            <p:nvPr/>
          </p:nvSpPr>
          <p:spPr bwMode="auto">
            <a:xfrm>
              <a:off x="722251" y="2816679"/>
              <a:ext cx="889402" cy="1553953"/>
            </a:xfrm>
            <a:custGeom>
              <a:avLst/>
              <a:gdLst/>
              <a:ahLst/>
              <a:cxnLst>
                <a:cxn ang="0">
                  <a:pos x="1263" y="2382"/>
                </a:cxn>
                <a:cxn ang="0">
                  <a:pos x="1271" y="2308"/>
                </a:cxn>
                <a:cxn ang="0">
                  <a:pos x="1317" y="2249"/>
                </a:cxn>
                <a:cxn ang="0">
                  <a:pos x="1401" y="2136"/>
                </a:cxn>
                <a:cxn ang="0">
                  <a:pos x="1382" y="2082"/>
                </a:cxn>
                <a:cxn ang="0">
                  <a:pos x="1360" y="1968"/>
                </a:cxn>
                <a:cxn ang="0">
                  <a:pos x="652" y="866"/>
                </a:cxn>
                <a:cxn ang="0">
                  <a:pos x="627" y="840"/>
                </a:cxn>
                <a:cxn ang="0">
                  <a:pos x="642" y="801"/>
                </a:cxn>
                <a:cxn ang="0">
                  <a:pos x="146" y="0"/>
                </a:cxn>
                <a:cxn ang="0">
                  <a:pos x="129" y="50"/>
                </a:cxn>
                <a:cxn ang="0">
                  <a:pos x="123" y="139"/>
                </a:cxn>
                <a:cxn ang="0">
                  <a:pos x="93" y="190"/>
                </a:cxn>
                <a:cxn ang="0">
                  <a:pos x="43" y="278"/>
                </a:cxn>
                <a:cxn ang="0">
                  <a:pos x="3" y="345"/>
                </a:cxn>
                <a:cxn ang="0">
                  <a:pos x="19" y="411"/>
                </a:cxn>
                <a:cxn ang="0">
                  <a:pos x="54" y="494"/>
                </a:cxn>
                <a:cxn ang="0">
                  <a:pos x="30" y="604"/>
                </a:cxn>
                <a:cxn ang="0">
                  <a:pos x="18" y="672"/>
                </a:cxn>
                <a:cxn ang="0">
                  <a:pos x="64" y="798"/>
                </a:cxn>
                <a:cxn ang="0">
                  <a:pos x="94" y="883"/>
                </a:cxn>
                <a:cxn ang="0">
                  <a:pos x="80" y="930"/>
                </a:cxn>
                <a:cxn ang="0">
                  <a:pos x="128" y="968"/>
                </a:cxn>
                <a:cxn ang="0">
                  <a:pos x="158" y="959"/>
                </a:cxn>
                <a:cxn ang="0">
                  <a:pos x="208" y="948"/>
                </a:cxn>
                <a:cxn ang="0">
                  <a:pos x="284" y="975"/>
                </a:cxn>
                <a:cxn ang="0">
                  <a:pos x="270" y="986"/>
                </a:cxn>
                <a:cxn ang="0">
                  <a:pos x="222" y="968"/>
                </a:cxn>
                <a:cxn ang="0">
                  <a:pos x="182" y="964"/>
                </a:cxn>
                <a:cxn ang="0">
                  <a:pos x="194" y="1026"/>
                </a:cxn>
                <a:cxn ang="0">
                  <a:pos x="171" y="1057"/>
                </a:cxn>
                <a:cxn ang="0">
                  <a:pos x="161" y="1019"/>
                </a:cxn>
                <a:cxn ang="0">
                  <a:pos x="134" y="1026"/>
                </a:cxn>
                <a:cxn ang="0">
                  <a:pos x="126" y="1122"/>
                </a:cxn>
                <a:cxn ang="0">
                  <a:pos x="168" y="1195"/>
                </a:cxn>
                <a:cxn ang="0">
                  <a:pos x="197" y="1261"/>
                </a:cxn>
                <a:cxn ang="0">
                  <a:pos x="157" y="1286"/>
                </a:cxn>
                <a:cxn ang="0">
                  <a:pos x="186" y="1406"/>
                </a:cxn>
                <a:cxn ang="0">
                  <a:pos x="232" y="1513"/>
                </a:cxn>
                <a:cxn ang="0">
                  <a:pos x="275" y="1580"/>
                </a:cxn>
                <a:cxn ang="0">
                  <a:pos x="273" y="1635"/>
                </a:cxn>
                <a:cxn ang="0">
                  <a:pos x="295" y="1689"/>
                </a:cxn>
                <a:cxn ang="0">
                  <a:pos x="276" y="1795"/>
                </a:cxn>
                <a:cxn ang="0">
                  <a:pos x="408" y="1866"/>
                </a:cxn>
                <a:cxn ang="0">
                  <a:pos x="506" y="1948"/>
                </a:cxn>
                <a:cxn ang="0">
                  <a:pos x="622" y="2054"/>
                </a:cxn>
                <a:cxn ang="0">
                  <a:pos x="706" y="2131"/>
                </a:cxn>
                <a:cxn ang="0">
                  <a:pos x="787" y="2272"/>
                </a:cxn>
                <a:cxn ang="0">
                  <a:pos x="787" y="2385"/>
                </a:cxn>
                <a:cxn ang="0">
                  <a:pos x="1245" y="2440"/>
                </a:cxn>
              </a:cxnLst>
              <a:rect l="0" t="0" r="r" b="b"/>
              <a:pathLst>
                <a:path w="1415" h="2447">
                  <a:moveTo>
                    <a:pt x="1281" y="2424"/>
                  </a:moveTo>
                  <a:lnTo>
                    <a:pt x="1292" y="2406"/>
                  </a:lnTo>
                  <a:lnTo>
                    <a:pt x="1263" y="2382"/>
                  </a:lnTo>
                  <a:lnTo>
                    <a:pt x="1270" y="2357"/>
                  </a:lnTo>
                  <a:lnTo>
                    <a:pt x="1263" y="2326"/>
                  </a:lnTo>
                  <a:lnTo>
                    <a:pt x="1271" y="2308"/>
                  </a:lnTo>
                  <a:lnTo>
                    <a:pt x="1283" y="2300"/>
                  </a:lnTo>
                  <a:lnTo>
                    <a:pt x="1299" y="2285"/>
                  </a:lnTo>
                  <a:lnTo>
                    <a:pt x="1317" y="2249"/>
                  </a:lnTo>
                  <a:lnTo>
                    <a:pt x="1332" y="2188"/>
                  </a:lnTo>
                  <a:lnTo>
                    <a:pt x="1378" y="2152"/>
                  </a:lnTo>
                  <a:lnTo>
                    <a:pt x="1401" y="2136"/>
                  </a:lnTo>
                  <a:lnTo>
                    <a:pt x="1415" y="2124"/>
                  </a:lnTo>
                  <a:lnTo>
                    <a:pt x="1394" y="2096"/>
                  </a:lnTo>
                  <a:lnTo>
                    <a:pt x="1382" y="2082"/>
                  </a:lnTo>
                  <a:lnTo>
                    <a:pt x="1379" y="2041"/>
                  </a:lnTo>
                  <a:lnTo>
                    <a:pt x="1363" y="1998"/>
                  </a:lnTo>
                  <a:lnTo>
                    <a:pt x="1360" y="1968"/>
                  </a:lnTo>
                  <a:lnTo>
                    <a:pt x="1365" y="1943"/>
                  </a:lnTo>
                  <a:lnTo>
                    <a:pt x="1367" y="1941"/>
                  </a:lnTo>
                  <a:lnTo>
                    <a:pt x="652" y="866"/>
                  </a:lnTo>
                  <a:lnTo>
                    <a:pt x="637" y="861"/>
                  </a:lnTo>
                  <a:lnTo>
                    <a:pt x="630" y="855"/>
                  </a:lnTo>
                  <a:lnTo>
                    <a:pt x="627" y="840"/>
                  </a:lnTo>
                  <a:lnTo>
                    <a:pt x="622" y="823"/>
                  </a:lnTo>
                  <a:lnTo>
                    <a:pt x="626" y="808"/>
                  </a:lnTo>
                  <a:lnTo>
                    <a:pt x="642" y="801"/>
                  </a:lnTo>
                  <a:lnTo>
                    <a:pt x="658" y="797"/>
                  </a:lnTo>
                  <a:lnTo>
                    <a:pt x="816" y="195"/>
                  </a:lnTo>
                  <a:lnTo>
                    <a:pt x="146" y="0"/>
                  </a:lnTo>
                  <a:lnTo>
                    <a:pt x="139" y="20"/>
                  </a:lnTo>
                  <a:lnTo>
                    <a:pt x="129" y="29"/>
                  </a:lnTo>
                  <a:lnTo>
                    <a:pt x="129" y="50"/>
                  </a:lnTo>
                  <a:lnTo>
                    <a:pt x="129" y="67"/>
                  </a:lnTo>
                  <a:lnTo>
                    <a:pt x="129" y="115"/>
                  </a:lnTo>
                  <a:lnTo>
                    <a:pt x="123" y="139"/>
                  </a:lnTo>
                  <a:lnTo>
                    <a:pt x="108" y="165"/>
                  </a:lnTo>
                  <a:lnTo>
                    <a:pt x="97" y="182"/>
                  </a:lnTo>
                  <a:lnTo>
                    <a:pt x="93" y="190"/>
                  </a:lnTo>
                  <a:lnTo>
                    <a:pt x="93" y="224"/>
                  </a:lnTo>
                  <a:lnTo>
                    <a:pt x="75" y="249"/>
                  </a:lnTo>
                  <a:lnTo>
                    <a:pt x="43" y="278"/>
                  </a:lnTo>
                  <a:lnTo>
                    <a:pt x="15" y="301"/>
                  </a:lnTo>
                  <a:lnTo>
                    <a:pt x="7" y="315"/>
                  </a:lnTo>
                  <a:lnTo>
                    <a:pt x="3" y="345"/>
                  </a:lnTo>
                  <a:lnTo>
                    <a:pt x="0" y="367"/>
                  </a:lnTo>
                  <a:lnTo>
                    <a:pt x="5" y="388"/>
                  </a:lnTo>
                  <a:lnTo>
                    <a:pt x="19" y="411"/>
                  </a:lnTo>
                  <a:lnTo>
                    <a:pt x="39" y="444"/>
                  </a:lnTo>
                  <a:lnTo>
                    <a:pt x="48" y="469"/>
                  </a:lnTo>
                  <a:lnTo>
                    <a:pt x="54" y="494"/>
                  </a:lnTo>
                  <a:lnTo>
                    <a:pt x="51" y="537"/>
                  </a:lnTo>
                  <a:lnTo>
                    <a:pt x="35" y="572"/>
                  </a:lnTo>
                  <a:lnTo>
                    <a:pt x="30" y="604"/>
                  </a:lnTo>
                  <a:lnTo>
                    <a:pt x="29" y="644"/>
                  </a:lnTo>
                  <a:lnTo>
                    <a:pt x="26" y="660"/>
                  </a:lnTo>
                  <a:lnTo>
                    <a:pt x="18" y="672"/>
                  </a:lnTo>
                  <a:lnTo>
                    <a:pt x="19" y="693"/>
                  </a:lnTo>
                  <a:lnTo>
                    <a:pt x="37" y="733"/>
                  </a:lnTo>
                  <a:lnTo>
                    <a:pt x="64" y="798"/>
                  </a:lnTo>
                  <a:lnTo>
                    <a:pt x="84" y="841"/>
                  </a:lnTo>
                  <a:lnTo>
                    <a:pt x="96" y="859"/>
                  </a:lnTo>
                  <a:lnTo>
                    <a:pt x="94" y="883"/>
                  </a:lnTo>
                  <a:lnTo>
                    <a:pt x="90" y="901"/>
                  </a:lnTo>
                  <a:lnTo>
                    <a:pt x="79" y="915"/>
                  </a:lnTo>
                  <a:lnTo>
                    <a:pt x="80" y="930"/>
                  </a:lnTo>
                  <a:lnTo>
                    <a:pt x="97" y="930"/>
                  </a:lnTo>
                  <a:lnTo>
                    <a:pt x="112" y="945"/>
                  </a:lnTo>
                  <a:lnTo>
                    <a:pt x="128" y="968"/>
                  </a:lnTo>
                  <a:lnTo>
                    <a:pt x="137" y="980"/>
                  </a:lnTo>
                  <a:lnTo>
                    <a:pt x="150" y="984"/>
                  </a:lnTo>
                  <a:lnTo>
                    <a:pt x="158" y="959"/>
                  </a:lnTo>
                  <a:lnTo>
                    <a:pt x="161" y="932"/>
                  </a:lnTo>
                  <a:lnTo>
                    <a:pt x="191" y="932"/>
                  </a:lnTo>
                  <a:lnTo>
                    <a:pt x="208" y="948"/>
                  </a:lnTo>
                  <a:lnTo>
                    <a:pt x="245" y="950"/>
                  </a:lnTo>
                  <a:lnTo>
                    <a:pt x="265" y="966"/>
                  </a:lnTo>
                  <a:lnTo>
                    <a:pt x="284" y="975"/>
                  </a:lnTo>
                  <a:lnTo>
                    <a:pt x="293" y="980"/>
                  </a:lnTo>
                  <a:lnTo>
                    <a:pt x="286" y="990"/>
                  </a:lnTo>
                  <a:lnTo>
                    <a:pt x="270" y="986"/>
                  </a:lnTo>
                  <a:lnTo>
                    <a:pt x="254" y="976"/>
                  </a:lnTo>
                  <a:lnTo>
                    <a:pt x="244" y="970"/>
                  </a:lnTo>
                  <a:lnTo>
                    <a:pt x="222" y="968"/>
                  </a:lnTo>
                  <a:lnTo>
                    <a:pt x="211" y="962"/>
                  </a:lnTo>
                  <a:lnTo>
                    <a:pt x="194" y="958"/>
                  </a:lnTo>
                  <a:lnTo>
                    <a:pt x="182" y="964"/>
                  </a:lnTo>
                  <a:lnTo>
                    <a:pt x="182" y="976"/>
                  </a:lnTo>
                  <a:lnTo>
                    <a:pt x="184" y="1011"/>
                  </a:lnTo>
                  <a:lnTo>
                    <a:pt x="194" y="1026"/>
                  </a:lnTo>
                  <a:lnTo>
                    <a:pt x="191" y="1062"/>
                  </a:lnTo>
                  <a:lnTo>
                    <a:pt x="184" y="1062"/>
                  </a:lnTo>
                  <a:lnTo>
                    <a:pt x="171" y="1057"/>
                  </a:lnTo>
                  <a:lnTo>
                    <a:pt x="164" y="1045"/>
                  </a:lnTo>
                  <a:lnTo>
                    <a:pt x="161" y="1025"/>
                  </a:lnTo>
                  <a:lnTo>
                    <a:pt x="161" y="1019"/>
                  </a:lnTo>
                  <a:lnTo>
                    <a:pt x="157" y="1012"/>
                  </a:lnTo>
                  <a:lnTo>
                    <a:pt x="139" y="1009"/>
                  </a:lnTo>
                  <a:lnTo>
                    <a:pt x="134" y="1026"/>
                  </a:lnTo>
                  <a:lnTo>
                    <a:pt x="133" y="1041"/>
                  </a:lnTo>
                  <a:lnTo>
                    <a:pt x="128" y="1075"/>
                  </a:lnTo>
                  <a:lnTo>
                    <a:pt x="126" y="1122"/>
                  </a:lnTo>
                  <a:lnTo>
                    <a:pt x="129" y="1147"/>
                  </a:lnTo>
                  <a:lnTo>
                    <a:pt x="147" y="1174"/>
                  </a:lnTo>
                  <a:lnTo>
                    <a:pt x="168" y="1195"/>
                  </a:lnTo>
                  <a:lnTo>
                    <a:pt x="191" y="1209"/>
                  </a:lnTo>
                  <a:lnTo>
                    <a:pt x="198" y="1236"/>
                  </a:lnTo>
                  <a:lnTo>
                    <a:pt x="197" y="1261"/>
                  </a:lnTo>
                  <a:lnTo>
                    <a:pt x="189" y="1277"/>
                  </a:lnTo>
                  <a:lnTo>
                    <a:pt x="175" y="1286"/>
                  </a:lnTo>
                  <a:lnTo>
                    <a:pt x="157" y="1286"/>
                  </a:lnTo>
                  <a:lnTo>
                    <a:pt x="155" y="1341"/>
                  </a:lnTo>
                  <a:lnTo>
                    <a:pt x="161" y="1359"/>
                  </a:lnTo>
                  <a:lnTo>
                    <a:pt x="186" y="1406"/>
                  </a:lnTo>
                  <a:lnTo>
                    <a:pt x="198" y="1435"/>
                  </a:lnTo>
                  <a:lnTo>
                    <a:pt x="220" y="1476"/>
                  </a:lnTo>
                  <a:lnTo>
                    <a:pt x="232" y="1513"/>
                  </a:lnTo>
                  <a:lnTo>
                    <a:pt x="250" y="1541"/>
                  </a:lnTo>
                  <a:lnTo>
                    <a:pt x="269" y="1576"/>
                  </a:lnTo>
                  <a:lnTo>
                    <a:pt x="275" y="1580"/>
                  </a:lnTo>
                  <a:lnTo>
                    <a:pt x="276" y="1608"/>
                  </a:lnTo>
                  <a:lnTo>
                    <a:pt x="277" y="1627"/>
                  </a:lnTo>
                  <a:lnTo>
                    <a:pt x="273" y="1635"/>
                  </a:lnTo>
                  <a:lnTo>
                    <a:pt x="287" y="1652"/>
                  </a:lnTo>
                  <a:lnTo>
                    <a:pt x="295" y="1664"/>
                  </a:lnTo>
                  <a:lnTo>
                    <a:pt x="295" y="1689"/>
                  </a:lnTo>
                  <a:lnTo>
                    <a:pt x="287" y="1739"/>
                  </a:lnTo>
                  <a:lnTo>
                    <a:pt x="279" y="1771"/>
                  </a:lnTo>
                  <a:lnTo>
                    <a:pt x="276" y="1795"/>
                  </a:lnTo>
                  <a:lnTo>
                    <a:pt x="326" y="1825"/>
                  </a:lnTo>
                  <a:lnTo>
                    <a:pt x="373" y="1841"/>
                  </a:lnTo>
                  <a:lnTo>
                    <a:pt x="408" y="1866"/>
                  </a:lnTo>
                  <a:lnTo>
                    <a:pt x="451" y="1878"/>
                  </a:lnTo>
                  <a:lnTo>
                    <a:pt x="472" y="1896"/>
                  </a:lnTo>
                  <a:lnTo>
                    <a:pt x="506" y="1948"/>
                  </a:lnTo>
                  <a:lnTo>
                    <a:pt x="547" y="1989"/>
                  </a:lnTo>
                  <a:lnTo>
                    <a:pt x="617" y="2003"/>
                  </a:lnTo>
                  <a:lnTo>
                    <a:pt x="622" y="2054"/>
                  </a:lnTo>
                  <a:lnTo>
                    <a:pt x="630" y="2078"/>
                  </a:lnTo>
                  <a:lnTo>
                    <a:pt x="667" y="2086"/>
                  </a:lnTo>
                  <a:lnTo>
                    <a:pt x="706" y="2131"/>
                  </a:lnTo>
                  <a:lnTo>
                    <a:pt x="753" y="2199"/>
                  </a:lnTo>
                  <a:lnTo>
                    <a:pt x="773" y="2228"/>
                  </a:lnTo>
                  <a:lnTo>
                    <a:pt x="787" y="2272"/>
                  </a:lnTo>
                  <a:lnTo>
                    <a:pt x="776" y="2321"/>
                  </a:lnTo>
                  <a:lnTo>
                    <a:pt x="776" y="2343"/>
                  </a:lnTo>
                  <a:lnTo>
                    <a:pt x="787" y="2385"/>
                  </a:lnTo>
                  <a:lnTo>
                    <a:pt x="810" y="2392"/>
                  </a:lnTo>
                  <a:lnTo>
                    <a:pt x="1240" y="2447"/>
                  </a:lnTo>
                  <a:lnTo>
                    <a:pt x="1245" y="2440"/>
                  </a:lnTo>
                  <a:lnTo>
                    <a:pt x="1281" y="2424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22" name="Freeform 10">
              <a:extLst>
                <a:ext uri="{FF2B5EF4-FFF2-40B4-BE49-F238E27FC236}">
                  <a16:creationId xmlns:a16="http://schemas.microsoft.com/office/drawing/2014/main" id="{C74998F6-4AD1-41B4-8789-A1F20F37972F}"/>
                </a:ext>
              </a:extLst>
            </p:cNvPr>
            <p:cNvSpPr>
              <a:spLocks/>
            </p:cNvSpPr>
            <p:nvPr/>
          </p:nvSpPr>
          <p:spPr bwMode="auto">
            <a:xfrm>
              <a:off x="2904302" y="3964507"/>
              <a:ext cx="972313" cy="528153"/>
            </a:xfrm>
            <a:custGeom>
              <a:avLst/>
              <a:gdLst/>
              <a:ahLst/>
              <a:cxnLst>
                <a:cxn ang="0">
                  <a:pos x="0" y="134"/>
                </a:cxn>
                <a:cxn ang="0">
                  <a:pos x="548" y="150"/>
                </a:cxn>
                <a:cxn ang="0">
                  <a:pos x="566" y="611"/>
                </a:cxn>
                <a:cxn ang="0">
                  <a:pos x="593" y="625"/>
                </a:cxn>
                <a:cxn ang="0">
                  <a:pos x="623" y="626"/>
                </a:cxn>
                <a:cxn ang="0">
                  <a:pos x="659" y="633"/>
                </a:cxn>
                <a:cxn ang="0">
                  <a:pos x="714" y="674"/>
                </a:cxn>
                <a:cxn ang="0">
                  <a:pos x="772" y="689"/>
                </a:cxn>
                <a:cxn ang="0">
                  <a:pos x="795" y="703"/>
                </a:cxn>
                <a:cxn ang="0">
                  <a:pos x="858" y="696"/>
                </a:cxn>
                <a:cxn ang="0">
                  <a:pos x="890" y="729"/>
                </a:cxn>
                <a:cxn ang="0">
                  <a:pos x="913" y="760"/>
                </a:cxn>
                <a:cxn ang="0">
                  <a:pos x="943" y="730"/>
                </a:cxn>
                <a:cxn ang="0">
                  <a:pos x="983" y="755"/>
                </a:cxn>
                <a:cxn ang="0">
                  <a:pos x="1026" y="755"/>
                </a:cxn>
                <a:cxn ang="0">
                  <a:pos x="1040" y="792"/>
                </a:cxn>
                <a:cxn ang="0">
                  <a:pos x="1062" y="765"/>
                </a:cxn>
                <a:cxn ang="0">
                  <a:pos x="1113" y="773"/>
                </a:cxn>
                <a:cxn ang="0">
                  <a:pos x="1173" y="789"/>
                </a:cxn>
                <a:cxn ang="0">
                  <a:pos x="1206" y="797"/>
                </a:cxn>
                <a:cxn ang="0">
                  <a:pos x="1245" y="767"/>
                </a:cxn>
                <a:cxn ang="0">
                  <a:pos x="1280" y="775"/>
                </a:cxn>
                <a:cxn ang="0">
                  <a:pos x="1312" y="758"/>
                </a:cxn>
                <a:cxn ang="0">
                  <a:pos x="1357" y="764"/>
                </a:cxn>
                <a:cxn ang="0">
                  <a:pos x="1424" y="762"/>
                </a:cxn>
                <a:cxn ang="0">
                  <a:pos x="1482" y="808"/>
                </a:cxn>
                <a:cxn ang="0">
                  <a:pos x="1528" y="819"/>
                </a:cxn>
                <a:cxn ang="0">
                  <a:pos x="1548" y="411"/>
                </a:cxn>
                <a:cxn ang="0">
                  <a:pos x="1509" y="60"/>
                </a:cxn>
                <a:cxn ang="0">
                  <a:pos x="1224" y="53"/>
                </a:cxn>
                <a:cxn ang="0">
                  <a:pos x="816" y="42"/>
                </a:cxn>
                <a:cxn ang="0">
                  <a:pos x="604" y="32"/>
                </a:cxn>
                <a:cxn ang="0">
                  <a:pos x="20" y="0"/>
                </a:cxn>
                <a:cxn ang="0">
                  <a:pos x="2" y="117"/>
                </a:cxn>
              </a:cxnLst>
              <a:rect l="0" t="0" r="r" b="b"/>
              <a:pathLst>
                <a:path w="1548" h="832">
                  <a:moveTo>
                    <a:pt x="2" y="117"/>
                  </a:moveTo>
                  <a:lnTo>
                    <a:pt x="0" y="134"/>
                  </a:lnTo>
                  <a:lnTo>
                    <a:pt x="2" y="117"/>
                  </a:lnTo>
                  <a:lnTo>
                    <a:pt x="548" y="150"/>
                  </a:lnTo>
                  <a:lnTo>
                    <a:pt x="528" y="576"/>
                  </a:lnTo>
                  <a:lnTo>
                    <a:pt x="566" y="611"/>
                  </a:lnTo>
                  <a:lnTo>
                    <a:pt x="580" y="626"/>
                  </a:lnTo>
                  <a:lnTo>
                    <a:pt x="593" y="625"/>
                  </a:lnTo>
                  <a:lnTo>
                    <a:pt x="612" y="622"/>
                  </a:lnTo>
                  <a:lnTo>
                    <a:pt x="623" y="626"/>
                  </a:lnTo>
                  <a:lnTo>
                    <a:pt x="639" y="621"/>
                  </a:lnTo>
                  <a:lnTo>
                    <a:pt x="659" y="633"/>
                  </a:lnTo>
                  <a:lnTo>
                    <a:pt x="671" y="672"/>
                  </a:lnTo>
                  <a:lnTo>
                    <a:pt x="714" y="674"/>
                  </a:lnTo>
                  <a:lnTo>
                    <a:pt x="746" y="692"/>
                  </a:lnTo>
                  <a:lnTo>
                    <a:pt x="772" y="689"/>
                  </a:lnTo>
                  <a:lnTo>
                    <a:pt x="779" y="686"/>
                  </a:lnTo>
                  <a:lnTo>
                    <a:pt x="795" y="703"/>
                  </a:lnTo>
                  <a:lnTo>
                    <a:pt x="816" y="692"/>
                  </a:lnTo>
                  <a:lnTo>
                    <a:pt x="858" y="696"/>
                  </a:lnTo>
                  <a:lnTo>
                    <a:pt x="876" y="728"/>
                  </a:lnTo>
                  <a:lnTo>
                    <a:pt x="890" y="729"/>
                  </a:lnTo>
                  <a:lnTo>
                    <a:pt x="897" y="757"/>
                  </a:lnTo>
                  <a:lnTo>
                    <a:pt x="913" y="760"/>
                  </a:lnTo>
                  <a:lnTo>
                    <a:pt x="931" y="746"/>
                  </a:lnTo>
                  <a:lnTo>
                    <a:pt x="943" y="730"/>
                  </a:lnTo>
                  <a:lnTo>
                    <a:pt x="951" y="730"/>
                  </a:lnTo>
                  <a:lnTo>
                    <a:pt x="983" y="755"/>
                  </a:lnTo>
                  <a:lnTo>
                    <a:pt x="993" y="776"/>
                  </a:lnTo>
                  <a:lnTo>
                    <a:pt x="1026" y="755"/>
                  </a:lnTo>
                  <a:lnTo>
                    <a:pt x="1033" y="764"/>
                  </a:lnTo>
                  <a:lnTo>
                    <a:pt x="1040" y="792"/>
                  </a:lnTo>
                  <a:lnTo>
                    <a:pt x="1048" y="787"/>
                  </a:lnTo>
                  <a:lnTo>
                    <a:pt x="1062" y="765"/>
                  </a:lnTo>
                  <a:lnTo>
                    <a:pt x="1087" y="761"/>
                  </a:lnTo>
                  <a:lnTo>
                    <a:pt x="1113" y="773"/>
                  </a:lnTo>
                  <a:lnTo>
                    <a:pt x="1155" y="772"/>
                  </a:lnTo>
                  <a:lnTo>
                    <a:pt x="1173" y="789"/>
                  </a:lnTo>
                  <a:lnTo>
                    <a:pt x="1183" y="803"/>
                  </a:lnTo>
                  <a:lnTo>
                    <a:pt x="1206" y="797"/>
                  </a:lnTo>
                  <a:lnTo>
                    <a:pt x="1231" y="779"/>
                  </a:lnTo>
                  <a:lnTo>
                    <a:pt x="1245" y="767"/>
                  </a:lnTo>
                  <a:lnTo>
                    <a:pt x="1263" y="764"/>
                  </a:lnTo>
                  <a:lnTo>
                    <a:pt x="1280" y="775"/>
                  </a:lnTo>
                  <a:lnTo>
                    <a:pt x="1298" y="769"/>
                  </a:lnTo>
                  <a:lnTo>
                    <a:pt x="1312" y="758"/>
                  </a:lnTo>
                  <a:lnTo>
                    <a:pt x="1342" y="761"/>
                  </a:lnTo>
                  <a:lnTo>
                    <a:pt x="1357" y="764"/>
                  </a:lnTo>
                  <a:lnTo>
                    <a:pt x="1396" y="753"/>
                  </a:lnTo>
                  <a:lnTo>
                    <a:pt x="1424" y="762"/>
                  </a:lnTo>
                  <a:lnTo>
                    <a:pt x="1448" y="785"/>
                  </a:lnTo>
                  <a:lnTo>
                    <a:pt x="1482" y="808"/>
                  </a:lnTo>
                  <a:lnTo>
                    <a:pt x="1509" y="808"/>
                  </a:lnTo>
                  <a:lnTo>
                    <a:pt x="1528" y="819"/>
                  </a:lnTo>
                  <a:lnTo>
                    <a:pt x="1543" y="832"/>
                  </a:lnTo>
                  <a:lnTo>
                    <a:pt x="1548" y="411"/>
                  </a:lnTo>
                  <a:lnTo>
                    <a:pt x="1509" y="174"/>
                  </a:lnTo>
                  <a:lnTo>
                    <a:pt x="1509" y="60"/>
                  </a:lnTo>
                  <a:lnTo>
                    <a:pt x="1509" y="60"/>
                  </a:lnTo>
                  <a:lnTo>
                    <a:pt x="1224" y="53"/>
                  </a:lnTo>
                  <a:lnTo>
                    <a:pt x="994" y="48"/>
                  </a:lnTo>
                  <a:lnTo>
                    <a:pt x="816" y="42"/>
                  </a:lnTo>
                  <a:lnTo>
                    <a:pt x="816" y="42"/>
                  </a:lnTo>
                  <a:lnTo>
                    <a:pt x="604" y="32"/>
                  </a:lnTo>
                  <a:lnTo>
                    <a:pt x="340" y="18"/>
                  </a:lnTo>
                  <a:lnTo>
                    <a:pt x="20" y="0"/>
                  </a:lnTo>
                  <a:lnTo>
                    <a:pt x="14" y="117"/>
                  </a:lnTo>
                  <a:lnTo>
                    <a:pt x="2" y="117"/>
                  </a:lnTo>
                  <a:close/>
                </a:path>
              </a:pathLst>
            </a:custGeom>
            <a:solidFill>
              <a:schemeClr val="accent1"/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23" name="Freeform 11">
              <a:extLst>
                <a:ext uri="{FF2B5EF4-FFF2-40B4-BE49-F238E27FC236}">
                  <a16:creationId xmlns:a16="http://schemas.microsoft.com/office/drawing/2014/main" id="{4B5FFD0E-7D4C-4000-9B6E-200CF3909273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6783" y="3541221"/>
              <a:ext cx="827219" cy="461419"/>
            </a:xfrm>
            <a:custGeom>
              <a:avLst/>
              <a:gdLst/>
              <a:ahLst/>
              <a:cxnLst>
                <a:cxn ang="0">
                  <a:pos x="1313" y="727"/>
                </a:cxn>
                <a:cxn ang="0">
                  <a:pos x="1316" y="243"/>
                </a:cxn>
                <a:cxn ang="0">
                  <a:pos x="1285" y="227"/>
                </a:cxn>
                <a:cxn ang="0">
                  <a:pos x="1273" y="218"/>
                </a:cxn>
                <a:cxn ang="0">
                  <a:pos x="1263" y="187"/>
                </a:cxn>
                <a:cxn ang="0">
                  <a:pos x="1232" y="162"/>
                </a:cxn>
                <a:cxn ang="0">
                  <a:pos x="1246" y="137"/>
                </a:cxn>
                <a:cxn ang="0">
                  <a:pos x="1263" y="111"/>
                </a:cxn>
                <a:cxn ang="0">
                  <a:pos x="1263" y="86"/>
                </a:cxn>
                <a:cxn ang="0">
                  <a:pos x="1250" y="86"/>
                </a:cxn>
                <a:cxn ang="0">
                  <a:pos x="1211" y="86"/>
                </a:cxn>
                <a:cxn ang="0">
                  <a:pos x="1203" y="66"/>
                </a:cxn>
                <a:cxn ang="0">
                  <a:pos x="1182" y="39"/>
                </a:cxn>
                <a:cxn ang="0">
                  <a:pos x="1182" y="39"/>
                </a:cxn>
                <a:cxn ang="0">
                  <a:pos x="767" y="26"/>
                </a:cxn>
                <a:cxn ang="0">
                  <a:pos x="767" y="26"/>
                </a:cxn>
                <a:cxn ang="0">
                  <a:pos x="47" y="0"/>
                </a:cxn>
                <a:cxn ang="0">
                  <a:pos x="0" y="677"/>
                </a:cxn>
                <a:cxn ang="0">
                  <a:pos x="0" y="677"/>
                </a:cxn>
                <a:cxn ang="0">
                  <a:pos x="332" y="695"/>
                </a:cxn>
                <a:cxn ang="0">
                  <a:pos x="494" y="703"/>
                </a:cxn>
                <a:cxn ang="0">
                  <a:pos x="620" y="709"/>
                </a:cxn>
                <a:cxn ang="0">
                  <a:pos x="620" y="709"/>
                </a:cxn>
                <a:cxn ang="0">
                  <a:pos x="798" y="715"/>
                </a:cxn>
                <a:cxn ang="0">
                  <a:pos x="1028" y="720"/>
                </a:cxn>
                <a:cxn ang="0">
                  <a:pos x="1313" y="727"/>
                </a:cxn>
                <a:cxn ang="0">
                  <a:pos x="1313" y="727"/>
                </a:cxn>
              </a:cxnLst>
              <a:rect l="0" t="0" r="r" b="b"/>
              <a:pathLst>
                <a:path w="1316" h="727">
                  <a:moveTo>
                    <a:pt x="1313" y="727"/>
                  </a:moveTo>
                  <a:lnTo>
                    <a:pt x="1316" y="243"/>
                  </a:lnTo>
                  <a:lnTo>
                    <a:pt x="1285" y="227"/>
                  </a:lnTo>
                  <a:lnTo>
                    <a:pt x="1273" y="218"/>
                  </a:lnTo>
                  <a:lnTo>
                    <a:pt x="1263" y="187"/>
                  </a:lnTo>
                  <a:lnTo>
                    <a:pt x="1232" y="162"/>
                  </a:lnTo>
                  <a:lnTo>
                    <a:pt x="1246" y="137"/>
                  </a:lnTo>
                  <a:lnTo>
                    <a:pt x="1263" y="111"/>
                  </a:lnTo>
                  <a:lnTo>
                    <a:pt x="1263" y="86"/>
                  </a:lnTo>
                  <a:lnTo>
                    <a:pt x="1250" y="86"/>
                  </a:lnTo>
                  <a:lnTo>
                    <a:pt x="1211" y="86"/>
                  </a:lnTo>
                  <a:lnTo>
                    <a:pt x="1203" y="66"/>
                  </a:lnTo>
                  <a:lnTo>
                    <a:pt x="1182" y="39"/>
                  </a:lnTo>
                  <a:lnTo>
                    <a:pt x="1182" y="39"/>
                  </a:lnTo>
                  <a:lnTo>
                    <a:pt x="767" y="26"/>
                  </a:lnTo>
                  <a:lnTo>
                    <a:pt x="767" y="26"/>
                  </a:lnTo>
                  <a:lnTo>
                    <a:pt x="47" y="0"/>
                  </a:lnTo>
                  <a:lnTo>
                    <a:pt x="0" y="677"/>
                  </a:lnTo>
                  <a:lnTo>
                    <a:pt x="0" y="677"/>
                  </a:lnTo>
                  <a:lnTo>
                    <a:pt x="332" y="695"/>
                  </a:lnTo>
                  <a:lnTo>
                    <a:pt x="494" y="703"/>
                  </a:lnTo>
                  <a:lnTo>
                    <a:pt x="620" y="709"/>
                  </a:lnTo>
                  <a:lnTo>
                    <a:pt x="620" y="709"/>
                  </a:lnTo>
                  <a:lnTo>
                    <a:pt x="798" y="715"/>
                  </a:lnTo>
                  <a:lnTo>
                    <a:pt x="1028" y="720"/>
                  </a:lnTo>
                  <a:lnTo>
                    <a:pt x="1313" y="727"/>
                  </a:lnTo>
                  <a:lnTo>
                    <a:pt x="1313" y="72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24" name="Freeform 12">
              <a:extLst>
                <a:ext uri="{FF2B5EF4-FFF2-40B4-BE49-F238E27FC236}">
                  <a16:creationId xmlns:a16="http://schemas.microsoft.com/office/drawing/2014/main" id="{E22089F5-40DE-4B88-A494-BF76EDFA34E1}"/>
                </a:ext>
              </a:extLst>
            </p:cNvPr>
            <p:cNvSpPr>
              <a:spLocks/>
            </p:cNvSpPr>
            <p:nvPr/>
          </p:nvSpPr>
          <p:spPr bwMode="auto">
            <a:xfrm>
              <a:off x="2857194" y="3096962"/>
              <a:ext cx="913898" cy="469046"/>
            </a:xfrm>
            <a:custGeom>
              <a:avLst/>
              <a:gdLst/>
              <a:ahLst/>
              <a:cxnLst>
                <a:cxn ang="0">
                  <a:pos x="1454" y="736"/>
                </a:cxn>
                <a:cxn ang="0">
                  <a:pos x="1456" y="738"/>
                </a:cxn>
                <a:cxn ang="0">
                  <a:pos x="1456" y="738"/>
                </a:cxn>
                <a:cxn ang="0">
                  <a:pos x="1447" y="718"/>
                </a:cxn>
                <a:cxn ang="0">
                  <a:pos x="1440" y="691"/>
                </a:cxn>
                <a:cxn ang="0">
                  <a:pos x="1440" y="691"/>
                </a:cxn>
                <a:cxn ang="0">
                  <a:pos x="1429" y="687"/>
                </a:cxn>
                <a:cxn ang="0">
                  <a:pos x="1421" y="684"/>
                </a:cxn>
                <a:cxn ang="0">
                  <a:pos x="1414" y="680"/>
                </a:cxn>
                <a:cxn ang="0">
                  <a:pos x="1414" y="680"/>
                </a:cxn>
                <a:cxn ang="0">
                  <a:pos x="1411" y="677"/>
                </a:cxn>
                <a:cxn ang="0">
                  <a:pos x="1406" y="665"/>
                </a:cxn>
                <a:cxn ang="0">
                  <a:pos x="1411" y="655"/>
                </a:cxn>
                <a:cxn ang="0">
                  <a:pos x="1407" y="630"/>
                </a:cxn>
                <a:cxn ang="0">
                  <a:pos x="1395" y="620"/>
                </a:cxn>
                <a:cxn ang="0">
                  <a:pos x="1388" y="608"/>
                </a:cxn>
                <a:cxn ang="0">
                  <a:pos x="1382" y="576"/>
                </a:cxn>
                <a:cxn ang="0">
                  <a:pos x="1382" y="527"/>
                </a:cxn>
                <a:cxn ang="0">
                  <a:pos x="1375" y="518"/>
                </a:cxn>
                <a:cxn ang="0">
                  <a:pos x="1368" y="502"/>
                </a:cxn>
                <a:cxn ang="0">
                  <a:pos x="1371" y="484"/>
                </a:cxn>
                <a:cxn ang="0">
                  <a:pos x="1371" y="439"/>
                </a:cxn>
                <a:cxn ang="0">
                  <a:pos x="1364" y="408"/>
                </a:cxn>
                <a:cxn ang="0">
                  <a:pos x="1352" y="398"/>
                </a:cxn>
                <a:cxn ang="0">
                  <a:pos x="1343" y="398"/>
                </a:cxn>
                <a:cxn ang="0">
                  <a:pos x="1339" y="386"/>
                </a:cxn>
                <a:cxn ang="0">
                  <a:pos x="1335" y="364"/>
                </a:cxn>
                <a:cxn ang="0">
                  <a:pos x="1331" y="347"/>
                </a:cxn>
                <a:cxn ang="0">
                  <a:pos x="1343" y="344"/>
                </a:cxn>
                <a:cxn ang="0">
                  <a:pos x="1343" y="337"/>
                </a:cxn>
                <a:cxn ang="0">
                  <a:pos x="1336" y="332"/>
                </a:cxn>
                <a:cxn ang="0">
                  <a:pos x="1332" y="318"/>
                </a:cxn>
                <a:cxn ang="0">
                  <a:pos x="1325" y="304"/>
                </a:cxn>
                <a:cxn ang="0">
                  <a:pos x="1316" y="283"/>
                </a:cxn>
                <a:cxn ang="0">
                  <a:pos x="1304" y="255"/>
                </a:cxn>
                <a:cxn ang="0">
                  <a:pos x="1292" y="228"/>
                </a:cxn>
                <a:cxn ang="0">
                  <a:pos x="1277" y="186"/>
                </a:cxn>
                <a:cxn ang="0">
                  <a:pos x="1263" y="169"/>
                </a:cxn>
                <a:cxn ang="0">
                  <a:pos x="1260" y="165"/>
                </a:cxn>
                <a:cxn ang="0">
                  <a:pos x="1241" y="149"/>
                </a:cxn>
                <a:cxn ang="0">
                  <a:pos x="1207" y="126"/>
                </a:cxn>
                <a:cxn ang="0">
                  <a:pos x="1185" y="118"/>
                </a:cxn>
                <a:cxn ang="0">
                  <a:pos x="1163" y="108"/>
                </a:cxn>
                <a:cxn ang="0">
                  <a:pos x="1143" y="90"/>
                </a:cxn>
                <a:cxn ang="0">
                  <a:pos x="1109" y="86"/>
                </a:cxn>
                <a:cxn ang="0">
                  <a:pos x="1067" y="89"/>
                </a:cxn>
                <a:cxn ang="0">
                  <a:pos x="1056" y="89"/>
                </a:cxn>
                <a:cxn ang="0">
                  <a:pos x="1039" y="96"/>
                </a:cxn>
                <a:cxn ang="0">
                  <a:pos x="1032" y="104"/>
                </a:cxn>
                <a:cxn ang="0">
                  <a:pos x="1019" y="100"/>
                </a:cxn>
                <a:cxn ang="0">
                  <a:pos x="1002" y="89"/>
                </a:cxn>
                <a:cxn ang="0">
                  <a:pos x="974" y="75"/>
                </a:cxn>
                <a:cxn ang="0">
                  <a:pos x="939" y="57"/>
                </a:cxn>
                <a:cxn ang="0">
                  <a:pos x="46" y="0"/>
                </a:cxn>
                <a:cxn ang="0">
                  <a:pos x="0" y="444"/>
                </a:cxn>
                <a:cxn ang="0">
                  <a:pos x="337" y="476"/>
                </a:cxn>
                <a:cxn ang="0">
                  <a:pos x="321" y="697"/>
                </a:cxn>
                <a:cxn ang="0">
                  <a:pos x="321" y="697"/>
                </a:cxn>
                <a:cxn ang="0">
                  <a:pos x="321" y="697"/>
                </a:cxn>
                <a:cxn ang="0">
                  <a:pos x="1039" y="723"/>
                </a:cxn>
                <a:cxn ang="0">
                  <a:pos x="1039" y="723"/>
                </a:cxn>
                <a:cxn ang="0">
                  <a:pos x="1454" y="736"/>
                </a:cxn>
                <a:cxn ang="0">
                  <a:pos x="1454" y="736"/>
                </a:cxn>
              </a:cxnLst>
              <a:rect l="0" t="0" r="r" b="b"/>
              <a:pathLst>
                <a:path w="1456" h="738">
                  <a:moveTo>
                    <a:pt x="1454" y="736"/>
                  </a:moveTo>
                  <a:lnTo>
                    <a:pt x="1456" y="738"/>
                  </a:lnTo>
                  <a:lnTo>
                    <a:pt x="1456" y="738"/>
                  </a:lnTo>
                  <a:lnTo>
                    <a:pt x="1447" y="718"/>
                  </a:lnTo>
                  <a:lnTo>
                    <a:pt x="1440" y="691"/>
                  </a:lnTo>
                  <a:lnTo>
                    <a:pt x="1440" y="691"/>
                  </a:lnTo>
                  <a:lnTo>
                    <a:pt x="1429" y="687"/>
                  </a:lnTo>
                  <a:lnTo>
                    <a:pt x="1421" y="684"/>
                  </a:lnTo>
                  <a:lnTo>
                    <a:pt x="1414" y="680"/>
                  </a:lnTo>
                  <a:lnTo>
                    <a:pt x="1414" y="680"/>
                  </a:lnTo>
                  <a:lnTo>
                    <a:pt x="1411" y="677"/>
                  </a:lnTo>
                  <a:lnTo>
                    <a:pt x="1406" y="665"/>
                  </a:lnTo>
                  <a:lnTo>
                    <a:pt x="1411" y="655"/>
                  </a:lnTo>
                  <a:lnTo>
                    <a:pt x="1407" y="630"/>
                  </a:lnTo>
                  <a:lnTo>
                    <a:pt x="1395" y="620"/>
                  </a:lnTo>
                  <a:lnTo>
                    <a:pt x="1388" y="608"/>
                  </a:lnTo>
                  <a:lnTo>
                    <a:pt x="1382" y="576"/>
                  </a:lnTo>
                  <a:lnTo>
                    <a:pt x="1382" y="527"/>
                  </a:lnTo>
                  <a:lnTo>
                    <a:pt x="1375" y="518"/>
                  </a:lnTo>
                  <a:lnTo>
                    <a:pt x="1368" y="502"/>
                  </a:lnTo>
                  <a:lnTo>
                    <a:pt x="1371" y="484"/>
                  </a:lnTo>
                  <a:lnTo>
                    <a:pt x="1371" y="439"/>
                  </a:lnTo>
                  <a:lnTo>
                    <a:pt x="1364" y="408"/>
                  </a:lnTo>
                  <a:lnTo>
                    <a:pt x="1352" y="398"/>
                  </a:lnTo>
                  <a:lnTo>
                    <a:pt x="1343" y="398"/>
                  </a:lnTo>
                  <a:lnTo>
                    <a:pt x="1339" y="386"/>
                  </a:lnTo>
                  <a:lnTo>
                    <a:pt x="1335" y="364"/>
                  </a:lnTo>
                  <a:lnTo>
                    <a:pt x="1331" y="347"/>
                  </a:lnTo>
                  <a:lnTo>
                    <a:pt x="1343" y="344"/>
                  </a:lnTo>
                  <a:lnTo>
                    <a:pt x="1343" y="337"/>
                  </a:lnTo>
                  <a:lnTo>
                    <a:pt x="1336" y="332"/>
                  </a:lnTo>
                  <a:lnTo>
                    <a:pt x="1332" y="318"/>
                  </a:lnTo>
                  <a:lnTo>
                    <a:pt x="1325" y="304"/>
                  </a:lnTo>
                  <a:lnTo>
                    <a:pt x="1316" y="283"/>
                  </a:lnTo>
                  <a:lnTo>
                    <a:pt x="1304" y="255"/>
                  </a:lnTo>
                  <a:lnTo>
                    <a:pt x="1292" y="228"/>
                  </a:lnTo>
                  <a:lnTo>
                    <a:pt x="1277" y="186"/>
                  </a:lnTo>
                  <a:lnTo>
                    <a:pt x="1263" y="169"/>
                  </a:lnTo>
                  <a:lnTo>
                    <a:pt x="1260" y="165"/>
                  </a:lnTo>
                  <a:lnTo>
                    <a:pt x="1241" y="149"/>
                  </a:lnTo>
                  <a:lnTo>
                    <a:pt x="1207" y="126"/>
                  </a:lnTo>
                  <a:lnTo>
                    <a:pt x="1185" y="118"/>
                  </a:lnTo>
                  <a:lnTo>
                    <a:pt x="1163" y="108"/>
                  </a:lnTo>
                  <a:lnTo>
                    <a:pt x="1143" y="90"/>
                  </a:lnTo>
                  <a:lnTo>
                    <a:pt x="1109" y="86"/>
                  </a:lnTo>
                  <a:lnTo>
                    <a:pt x="1067" y="89"/>
                  </a:lnTo>
                  <a:lnTo>
                    <a:pt x="1056" y="89"/>
                  </a:lnTo>
                  <a:lnTo>
                    <a:pt x="1039" y="96"/>
                  </a:lnTo>
                  <a:lnTo>
                    <a:pt x="1032" y="104"/>
                  </a:lnTo>
                  <a:lnTo>
                    <a:pt x="1019" y="100"/>
                  </a:lnTo>
                  <a:lnTo>
                    <a:pt x="1002" y="89"/>
                  </a:lnTo>
                  <a:lnTo>
                    <a:pt x="974" y="75"/>
                  </a:lnTo>
                  <a:lnTo>
                    <a:pt x="939" y="57"/>
                  </a:lnTo>
                  <a:lnTo>
                    <a:pt x="46" y="0"/>
                  </a:lnTo>
                  <a:lnTo>
                    <a:pt x="0" y="444"/>
                  </a:lnTo>
                  <a:lnTo>
                    <a:pt x="337" y="476"/>
                  </a:lnTo>
                  <a:lnTo>
                    <a:pt x="321" y="697"/>
                  </a:lnTo>
                  <a:lnTo>
                    <a:pt x="321" y="697"/>
                  </a:lnTo>
                  <a:lnTo>
                    <a:pt x="321" y="697"/>
                  </a:lnTo>
                  <a:lnTo>
                    <a:pt x="1039" y="723"/>
                  </a:lnTo>
                  <a:lnTo>
                    <a:pt x="1039" y="723"/>
                  </a:lnTo>
                  <a:lnTo>
                    <a:pt x="1454" y="736"/>
                  </a:lnTo>
                  <a:lnTo>
                    <a:pt x="1454" y="73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25" name="Freeform 13">
              <a:extLst>
                <a:ext uri="{FF2B5EF4-FFF2-40B4-BE49-F238E27FC236}">
                  <a16:creationId xmlns:a16="http://schemas.microsoft.com/office/drawing/2014/main" id="{5ABD4E07-F9DA-41FD-AB63-61F7EB0CDD05}"/>
                </a:ext>
              </a:extLst>
            </p:cNvPr>
            <p:cNvSpPr>
              <a:spLocks/>
            </p:cNvSpPr>
            <p:nvPr/>
          </p:nvSpPr>
          <p:spPr bwMode="auto">
            <a:xfrm>
              <a:off x="2885458" y="2677490"/>
              <a:ext cx="785764" cy="533874"/>
            </a:xfrm>
            <a:custGeom>
              <a:avLst/>
              <a:gdLst/>
              <a:ahLst/>
              <a:cxnLst>
                <a:cxn ang="0">
                  <a:pos x="928" y="736"/>
                </a:cxn>
                <a:cxn ang="0">
                  <a:pos x="956" y="750"/>
                </a:cxn>
                <a:cxn ang="0">
                  <a:pos x="973" y="761"/>
                </a:cxn>
                <a:cxn ang="0">
                  <a:pos x="986" y="765"/>
                </a:cxn>
                <a:cxn ang="0">
                  <a:pos x="993" y="757"/>
                </a:cxn>
                <a:cxn ang="0">
                  <a:pos x="1010" y="750"/>
                </a:cxn>
                <a:cxn ang="0">
                  <a:pos x="1021" y="750"/>
                </a:cxn>
                <a:cxn ang="0">
                  <a:pos x="1063" y="747"/>
                </a:cxn>
                <a:cxn ang="0">
                  <a:pos x="1097" y="751"/>
                </a:cxn>
                <a:cxn ang="0">
                  <a:pos x="1117" y="769"/>
                </a:cxn>
                <a:cxn ang="0">
                  <a:pos x="1139" y="779"/>
                </a:cxn>
                <a:cxn ang="0">
                  <a:pos x="1161" y="787"/>
                </a:cxn>
                <a:cxn ang="0">
                  <a:pos x="1195" y="810"/>
                </a:cxn>
                <a:cxn ang="0">
                  <a:pos x="1214" y="826"/>
                </a:cxn>
                <a:cxn ang="0">
                  <a:pos x="1217" y="830"/>
                </a:cxn>
                <a:cxn ang="0">
                  <a:pos x="1224" y="839"/>
                </a:cxn>
                <a:cxn ang="0">
                  <a:pos x="1224" y="839"/>
                </a:cxn>
                <a:cxn ang="0">
                  <a:pos x="1224" y="828"/>
                </a:cxn>
                <a:cxn ang="0">
                  <a:pos x="1224" y="807"/>
                </a:cxn>
                <a:cxn ang="0">
                  <a:pos x="1204" y="794"/>
                </a:cxn>
                <a:cxn ang="0">
                  <a:pos x="1204" y="779"/>
                </a:cxn>
                <a:cxn ang="0">
                  <a:pos x="1211" y="765"/>
                </a:cxn>
                <a:cxn ang="0">
                  <a:pos x="1224" y="761"/>
                </a:cxn>
                <a:cxn ang="0">
                  <a:pos x="1224" y="729"/>
                </a:cxn>
                <a:cxn ang="0">
                  <a:pos x="1227" y="712"/>
                </a:cxn>
                <a:cxn ang="0">
                  <a:pos x="1236" y="708"/>
                </a:cxn>
                <a:cxn ang="0">
                  <a:pos x="1236" y="690"/>
                </a:cxn>
                <a:cxn ang="0">
                  <a:pos x="1225" y="667"/>
                </a:cxn>
                <a:cxn ang="0">
                  <a:pos x="1217" y="661"/>
                </a:cxn>
                <a:cxn ang="0">
                  <a:pos x="1221" y="637"/>
                </a:cxn>
                <a:cxn ang="0">
                  <a:pos x="1221" y="624"/>
                </a:cxn>
                <a:cxn ang="0">
                  <a:pos x="1236" y="624"/>
                </a:cxn>
                <a:cxn ang="0">
                  <a:pos x="1250" y="222"/>
                </a:cxn>
                <a:cxn ang="0">
                  <a:pos x="1236" y="206"/>
                </a:cxn>
                <a:cxn ang="0">
                  <a:pos x="1228" y="193"/>
                </a:cxn>
                <a:cxn ang="0">
                  <a:pos x="1204" y="184"/>
                </a:cxn>
                <a:cxn ang="0">
                  <a:pos x="1199" y="171"/>
                </a:cxn>
                <a:cxn ang="0">
                  <a:pos x="1188" y="157"/>
                </a:cxn>
                <a:cxn ang="0">
                  <a:pos x="1181" y="146"/>
                </a:cxn>
                <a:cxn ang="0">
                  <a:pos x="1181" y="135"/>
                </a:cxn>
                <a:cxn ang="0">
                  <a:pos x="1181" y="127"/>
                </a:cxn>
                <a:cxn ang="0">
                  <a:pos x="1193" y="111"/>
                </a:cxn>
                <a:cxn ang="0">
                  <a:pos x="1208" y="98"/>
                </a:cxn>
                <a:cxn ang="0">
                  <a:pos x="1225" y="81"/>
                </a:cxn>
                <a:cxn ang="0">
                  <a:pos x="1224" y="71"/>
                </a:cxn>
                <a:cxn ang="0">
                  <a:pos x="1222" y="67"/>
                </a:cxn>
                <a:cxn ang="0">
                  <a:pos x="1222" y="67"/>
                </a:cxn>
                <a:cxn ang="0">
                  <a:pos x="982" y="57"/>
                </a:cxn>
                <a:cxn ang="0">
                  <a:pos x="787" y="48"/>
                </a:cxn>
                <a:cxn ang="0">
                  <a:pos x="634" y="41"/>
                </a:cxn>
                <a:cxn ang="0">
                  <a:pos x="634" y="41"/>
                </a:cxn>
                <a:cxn ang="0">
                  <a:pos x="483" y="31"/>
                </a:cxn>
                <a:cxn ang="0">
                  <a:pos x="295" y="17"/>
                </a:cxn>
                <a:cxn ang="0">
                  <a:pos x="65" y="0"/>
                </a:cxn>
                <a:cxn ang="0">
                  <a:pos x="0" y="661"/>
                </a:cxn>
                <a:cxn ang="0">
                  <a:pos x="893" y="718"/>
                </a:cxn>
                <a:cxn ang="0">
                  <a:pos x="928" y="736"/>
                </a:cxn>
              </a:cxnLst>
              <a:rect l="0" t="0" r="r" b="b"/>
              <a:pathLst>
                <a:path w="1250" h="839">
                  <a:moveTo>
                    <a:pt x="928" y="736"/>
                  </a:moveTo>
                  <a:lnTo>
                    <a:pt x="956" y="750"/>
                  </a:lnTo>
                  <a:lnTo>
                    <a:pt x="973" y="761"/>
                  </a:lnTo>
                  <a:lnTo>
                    <a:pt x="986" y="765"/>
                  </a:lnTo>
                  <a:lnTo>
                    <a:pt x="993" y="757"/>
                  </a:lnTo>
                  <a:lnTo>
                    <a:pt x="1010" y="750"/>
                  </a:lnTo>
                  <a:lnTo>
                    <a:pt x="1021" y="750"/>
                  </a:lnTo>
                  <a:lnTo>
                    <a:pt x="1063" y="747"/>
                  </a:lnTo>
                  <a:lnTo>
                    <a:pt x="1097" y="751"/>
                  </a:lnTo>
                  <a:lnTo>
                    <a:pt x="1117" y="769"/>
                  </a:lnTo>
                  <a:lnTo>
                    <a:pt x="1139" y="779"/>
                  </a:lnTo>
                  <a:lnTo>
                    <a:pt x="1161" y="787"/>
                  </a:lnTo>
                  <a:lnTo>
                    <a:pt x="1195" y="810"/>
                  </a:lnTo>
                  <a:lnTo>
                    <a:pt x="1214" y="826"/>
                  </a:lnTo>
                  <a:lnTo>
                    <a:pt x="1217" y="830"/>
                  </a:lnTo>
                  <a:lnTo>
                    <a:pt x="1224" y="839"/>
                  </a:lnTo>
                  <a:lnTo>
                    <a:pt x="1224" y="839"/>
                  </a:lnTo>
                  <a:lnTo>
                    <a:pt x="1224" y="828"/>
                  </a:lnTo>
                  <a:lnTo>
                    <a:pt x="1224" y="807"/>
                  </a:lnTo>
                  <a:lnTo>
                    <a:pt x="1204" y="794"/>
                  </a:lnTo>
                  <a:lnTo>
                    <a:pt x="1204" y="779"/>
                  </a:lnTo>
                  <a:lnTo>
                    <a:pt x="1211" y="765"/>
                  </a:lnTo>
                  <a:lnTo>
                    <a:pt x="1224" y="761"/>
                  </a:lnTo>
                  <a:lnTo>
                    <a:pt x="1224" y="729"/>
                  </a:lnTo>
                  <a:lnTo>
                    <a:pt x="1227" y="712"/>
                  </a:lnTo>
                  <a:lnTo>
                    <a:pt x="1236" y="708"/>
                  </a:lnTo>
                  <a:lnTo>
                    <a:pt x="1236" y="690"/>
                  </a:lnTo>
                  <a:lnTo>
                    <a:pt x="1225" y="667"/>
                  </a:lnTo>
                  <a:lnTo>
                    <a:pt x="1217" y="661"/>
                  </a:lnTo>
                  <a:lnTo>
                    <a:pt x="1221" y="637"/>
                  </a:lnTo>
                  <a:lnTo>
                    <a:pt x="1221" y="624"/>
                  </a:lnTo>
                  <a:lnTo>
                    <a:pt x="1236" y="624"/>
                  </a:lnTo>
                  <a:lnTo>
                    <a:pt x="1250" y="222"/>
                  </a:lnTo>
                  <a:lnTo>
                    <a:pt x="1236" y="206"/>
                  </a:lnTo>
                  <a:lnTo>
                    <a:pt x="1228" y="193"/>
                  </a:lnTo>
                  <a:lnTo>
                    <a:pt x="1204" y="184"/>
                  </a:lnTo>
                  <a:lnTo>
                    <a:pt x="1199" y="171"/>
                  </a:lnTo>
                  <a:lnTo>
                    <a:pt x="1188" y="157"/>
                  </a:lnTo>
                  <a:lnTo>
                    <a:pt x="1181" y="146"/>
                  </a:lnTo>
                  <a:lnTo>
                    <a:pt x="1181" y="135"/>
                  </a:lnTo>
                  <a:lnTo>
                    <a:pt x="1181" y="127"/>
                  </a:lnTo>
                  <a:lnTo>
                    <a:pt x="1193" y="111"/>
                  </a:lnTo>
                  <a:lnTo>
                    <a:pt x="1208" y="98"/>
                  </a:lnTo>
                  <a:lnTo>
                    <a:pt x="1225" y="81"/>
                  </a:lnTo>
                  <a:lnTo>
                    <a:pt x="1224" y="71"/>
                  </a:lnTo>
                  <a:lnTo>
                    <a:pt x="1222" y="67"/>
                  </a:lnTo>
                  <a:lnTo>
                    <a:pt x="1222" y="67"/>
                  </a:lnTo>
                  <a:lnTo>
                    <a:pt x="982" y="57"/>
                  </a:lnTo>
                  <a:lnTo>
                    <a:pt x="787" y="48"/>
                  </a:lnTo>
                  <a:lnTo>
                    <a:pt x="634" y="41"/>
                  </a:lnTo>
                  <a:lnTo>
                    <a:pt x="634" y="41"/>
                  </a:lnTo>
                  <a:lnTo>
                    <a:pt x="483" y="31"/>
                  </a:lnTo>
                  <a:lnTo>
                    <a:pt x="295" y="17"/>
                  </a:lnTo>
                  <a:lnTo>
                    <a:pt x="65" y="0"/>
                  </a:lnTo>
                  <a:lnTo>
                    <a:pt x="0" y="661"/>
                  </a:lnTo>
                  <a:lnTo>
                    <a:pt x="893" y="718"/>
                  </a:lnTo>
                  <a:lnTo>
                    <a:pt x="928" y="73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26" name="Freeform 14">
              <a:extLst>
                <a:ext uri="{FF2B5EF4-FFF2-40B4-BE49-F238E27FC236}">
                  <a16:creationId xmlns:a16="http://schemas.microsoft.com/office/drawing/2014/main" id="{A477D7C9-B109-4AFE-B154-D421668213DC}"/>
                </a:ext>
              </a:extLst>
            </p:cNvPr>
            <p:cNvSpPr>
              <a:spLocks/>
            </p:cNvSpPr>
            <p:nvPr/>
          </p:nvSpPr>
          <p:spPr bwMode="auto">
            <a:xfrm>
              <a:off x="2124190" y="2721344"/>
              <a:ext cx="789532" cy="657808"/>
            </a:xfrm>
            <a:custGeom>
              <a:avLst/>
              <a:gdLst/>
              <a:ahLst/>
              <a:cxnLst>
                <a:cxn ang="0">
                  <a:pos x="1256" y="142"/>
                </a:cxn>
                <a:cxn ang="0">
                  <a:pos x="1255" y="142"/>
                </a:cxn>
                <a:cxn ang="0">
                  <a:pos x="154" y="0"/>
                </a:cxn>
                <a:cxn ang="0">
                  <a:pos x="132" y="127"/>
                </a:cxn>
                <a:cxn ang="0">
                  <a:pos x="35" y="668"/>
                </a:cxn>
                <a:cxn ang="0">
                  <a:pos x="0" y="887"/>
                </a:cxn>
                <a:cxn ang="0">
                  <a:pos x="335" y="940"/>
                </a:cxn>
                <a:cxn ang="0">
                  <a:pos x="1166" y="1037"/>
                </a:cxn>
                <a:cxn ang="0">
                  <a:pos x="1212" y="593"/>
                </a:cxn>
                <a:cxn ang="0">
                  <a:pos x="1256" y="142"/>
                </a:cxn>
              </a:cxnLst>
              <a:rect l="0" t="0" r="r" b="b"/>
              <a:pathLst>
                <a:path w="1256" h="1037">
                  <a:moveTo>
                    <a:pt x="1256" y="142"/>
                  </a:moveTo>
                  <a:lnTo>
                    <a:pt x="1255" y="142"/>
                  </a:lnTo>
                  <a:lnTo>
                    <a:pt x="154" y="0"/>
                  </a:lnTo>
                  <a:lnTo>
                    <a:pt x="132" y="127"/>
                  </a:lnTo>
                  <a:lnTo>
                    <a:pt x="35" y="668"/>
                  </a:lnTo>
                  <a:lnTo>
                    <a:pt x="0" y="887"/>
                  </a:lnTo>
                  <a:lnTo>
                    <a:pt x="335" y="940"/>
                  </a:lnTo>
                  <a:lnTo>
                    <a:pt x="1166" y="1037"/>
                  </a:lnTo>
                  <a:lnTo>
                    <a:pt x="1212" y="593"/>
                  </a:lnTo>
                  <a:lnTo>
                    <a:pt x="1256" y="142"/>
                  </a:lnTo>
                  <a:close/>
                </a:path>
              </a:pathLst>
            </a:custGeom>
            <a:solidFill>
              <a:schemeClr val="accent2"/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27" name="Freeform 15">
              <a:extLst>
                <a:ext uri="{FF2B5EF4-FFF2-40B4-BE49-F238E27FC236}">
                  <a16:creationId xmlns:a16="http://schemas.microsoft.com/office/drawing/2014/main" id="{D464FE40-7117-4312-BE50-25342737C2E6}"/>
                </a:ext>
              </a:extLst>
            </p:cNvPr>
            <p:cNvSpPr>
              <a:spLocks/>
            </p:cNvSpPr>
            <p:nvPr/>
          </p:nvSpPr>
          <p:spPr bwMode="auto">
            <a:xfrm>
              <a:off x="2926914" y="2244671"/>
              <a:ext cx="733003" cy="478579"/>
            </a:xfrm>
            <a:custGeom>
              <a:avLst/>
              <a:gdLst/>
              <a:ahLst/>
              <a:cxnLst>
                <a:cxn ang="0">
                  <a:pos x="1157" y="749"/>
                </a:cxn>
                <a:cxn ang="0">
                  <a:pos x="1159" y="753"/>
                </a:cxn>
                <a:cxn ang="0">
                  <a:pos x="1159" y="755"/>
                </a:cxn>
                <a:cxn ang="0">
                  <a:pos x="1168" y="743"/>
                </a:cxn>
                <a:cxn ang="0">
                  <a:pos x="1168" y="720"/>
                </a:cxn>
                <a:cxn ang="0">
                  <a:pos x="1168" y="699"/>
                </a:cxn>
                <a:cxn ang="0">
                  <a:pos x="1163" y="671"/>
                </a:cxn>
                <a:cxn ang="0">
                  <a:pos x="1153" y="656"/>
                </a:cxn>
                <a:cxn ang="0">
                  <a:pos x="1142" y="641"/>
                </a:cxn>
                <a:cxn ang="0">
                  <a:pos x="1142" y="612"/>
                </a:cxn>
                <a:cxn ang="0">
                  <a:pos x="1135" y="602"/>
                </a:cxn>
                <a:cxn ang="0">
                  <a:pos x="1125" y="588"/>
                </a:cxn>
                <a:cxn ang="0">
                  <a:pos x="1125" y="546"/>
                </a:cxn>
                <a:cxn ang="0">
                  <a:pos x="1125" y="480"/>
                </a:cxn>
                <a:cxn ang="0">
                  <a:pos x="1121" y="399"/>
                </a:cxn>
                <a:cxn ang="0">
                  <a:pos x="1121" y="356"/>
                </a:cxn>
                <a:cxn ang="0">
                  <a:pos x="1103" y="326"/>
                </a:cxn>
                <a:cxn ang="0">
                  <a:pos x="1091" y="277"/>
                </a:cxn>
                <a:cxn ang="0">
                  <a:pos x="1081" y="249"/>
                </a:cxn>
                <a:cxn ang="0">
                  <a:pos x="1087" y="219"/>
                </a:cxn>
                <a:cxn ang="0">
                  <a:pos x="1085" y="192"/>
                </a:cxn>
                <a:cxn ang="0">
                  <a:pos x="1081" y="180"/>
                </a:cxn>
                <a:cxn ang="0">
                  <a:pos x="1081" y="158"/>
                </a:cxn>
                <a:cxn ang="0">
                  <a:pos x="1081" y="154"/>
                </a:cxn>
                <a:cxn ang="0">
                  <a:pos x="1089" y="144"/>
                </a:cxn>
                <a:cxn ang="0">
                  <a:pos x="1094" y="133"/>
                </a:cxn>
                <a:cxn ang="0">
                  <a:pos x="1091" y="116"/>
                </a:cxn>
                <a:cxn ang="0">
                  <a:pos x="1081" y="104"/>
                </a:cxn>
                <a:cxn ang="0">
                  <a:pos x="1081" y="97"/>
                </a:cxn>
                <a:cxn ang="0">
                  <a:pos x="1077" y="81"/>
                </a:cxn>
                <a:cxn ang="0">
                  <a:pos x="1071" y="62"/>
                </a:cxn>
                <a:cxn ang="0">
                  <a:pos x="1071" y="62"/>
                </a:cxn>
                <a:cxn ang="0">
                  <a:pos x="819" y="51"/>
                </a:cxn>
                <a:cxn ang="0">
                  <a:pos x="612" y="41"/>
                </a:cxn>
                <a:cxn ang="0">
                  <a:pos x="450" y="33"/>
                </a:cxn>
                <a:cxn ang="0">
                  <a:pos x="450" y="33"/>
                </a:cxn>
                <a:cxn ang="0">
                  <a:pos x="350" y="25"/>
                </a:cxn>
                <a:cxn ang="0">
                  <a:pos x="222" y="13"/>
                </a:cxn>
                <a:cxn ang="0">
                  <a:pos x="65" y="0"/>
                </a:cxn>
                <a:cxn ang="0">
                  <a:pos x="0" y="682"/>
                </a:cxn>
                <a:cxn ang="0">
                  <a:pos x="0" y="682"/>
                </a:cxn>
                <a:cxn ang="0">
                  <a:pos x="230" y="699"/>
                </a:cxn>
                <a:cxn ang="0">
                  <a:pos x="418" y="713"/>
                </a:cxn>
                <a:cxn ang="0">
                  <a:pos x="569" y="723"/>
                </a:cxn>
                <a:cxn ang="0">
                  <a:pos x="569" y="723"/>
                </a:cxn>
                <a:cxn ang="0">
                  <a:pos x="722" y="730"/>
                </a:cxn>
                <a:cxn ang="0">
                  <a:pos x="917" y="739"/>
                </a:cxn>
                <a:cxn ang="0">
                  <a:pos x="1157" y="749"/>
                </a:cxn>
                <a:cxn ang="0">
                  <a:pos x="1157" y="749"/>
                </a:cxn>
              </a:cxnLst>
              <a:rect l="0" t="0" r="r" b="b"/>
              <a:pathLst>
                <a:path w="1168" h="755">
                  <a:moveTo>
                    <a:pt x="1157" y="749"/>
                  </a:moveTo>
                  <a:lnTo>
                    <a:pt x="1159" y="753"/>
                  </a:lnTo>
                  <a:lnTo>
                    <a:pt x="1159" y="755"/>
                  </a:lnTo>
                  <a:lnTo>
                    <a:pt x="1168" y="743"/>
                  </a:lnTo>
                  <a:lnTo>
                    <a:pt x="1168" y="720"/>
                  </a:lnTo>
                  <a:lnTo>
                    <a:pt x="1168" y="699"/>
                  </a:lnTo>
                  <a:lnTo>
                    <a:pt x="1163" y="671"/>
                  </a:lnTo>
                  <a:lnTo>
                    <a:pt x="1153" y="656"/>
                  </a:lnTo>
                  <a:lnTo>
                    <a:pt x="1142" y="641"/>
                  </a:lnTo>
                  <a:lnTo>
                    <a:pt x="1142" y="612"/>
                  </a:lnTo>
                  <a:lnTo>
                    <a:pt x="1135" y="602"/>
                  </a:lnTo>
                  <a:lnTo>
                    <a:pt x="1125" y="588"/>
                  </a:lnTo>
                  <a:lnTo>
                    <a:pt x="1125" y="546"/>
                  </a:lnTo>
                  <a:lnTo>
                    <a:pt x="1125" y="480"/>
                  </a:lnTo>
                  <a:lnTo>
                    <a:pt x="1121" y="399"/>
                  </a:lnTo>
                  <a:lnTo>
                    <a:pt x="1121" y="356"/>
                  </a:lnTo>
                  <a:lnTo>
                    <a:pt x="1103" y="326"/>
                  </a:lnTo>
                  <a:lnTo>
                    <a:pt x="1091" y="277"/>
                  </a:lnTo>
                  <a:lnTo>
                    <a:pt x="1081" y="249"/>
                  </a:lnTo>
                  <a:lnTo>
                    <a:pt x="1087" y="219"/>
                  </a:lnTo>
                  <a:lnTo>
                    <a:pt x="1085" y="192"/>
                  </a:lnTo>
                  <a:lnTo>
                    <a:pt x="1081" y="180"/>
                  </a:lnTo>
                  <a:lnTo>
                    <a:pt x="1081" y="158"/>
                  </a:lnTo>
                  <a:lnTo>
                    <a:pt x="1081" y="154"/>
                  </a:lnTo>
                  <a:lnTo>
                    <a:pt x="1089" y="144"/>
                  </a:lnTo>
                  <a:lnTo>
                    <a:pt x="1094" y="133"/>
                  </a:lnTo>
                  <a:lnTo>
                    <a:pt x="1091" y="116"/>
                  </a:lnTo>
                  <a:lnTo>
                    <a:pt x="1081" y="104"/>
                  </a:lnTo>
                  <a:lnTo>
                    <a:pt x="1081" y="97"/>
                  </a:lnTo>
                  <a:lnTo>
                    <a:pt x="1077" y="81"/>
                  </a:lnTo>
                  <a:lnTo>
                    <a:pt x="1071" y="62"/>
                  </a:lnTo>
                  <a:lnTo>
                    <a:pt x="1071" y="62"/>
                  </a:lnTo>
                  <a:lnTo>
                    <a:pt x="819" y="51"/>
                  </a:lnTo>
                  <a:lnTo>
                    <a:pt x="612" y="41"/>
                  </a:lnTo>
                  <a:lnTo>
                    <a:pt x="450" y="33"/>
                  </a:lnTo>
                  <a:lnTo>
                    <a:pt x="450" y="33"/>
                  </a:lnTo>
                  <a:lnTo>
                    <a:pt x="350" y="25"/>
                  </a:lnTo>
                  <a:lnTo>
                    <a:pt x="222" y="13"/>
                  </a:lnTo>
                  <a:lnTo>
                    <a:pt x="65" y="0"/>
                  </a:lnTo>
                  <a:lnTo>
                    <a:pt x="0" y="682"/>
                  </a:lnTo>
                  <a:lnTo>
                    <a:pt x="0" y="682"/>
                  </a:lnTo>
                  <a:lnTo>
                    <a:pt x="230" y="699"/>
                  </a:lnTo>
                  <a:lnTo>
                    <a:pt x="418" y="713"/>
                  </a:lnTo>
                  <a:lnTo>
                    <a:pt x="569" y="723"/>
                  </a:lnTo>
                  <a:lnTo>
                    <a:pt x="569" y="723"/>
                  </a:lnTo>
                  <a:lnTo>
                    <a:pt x="722" y="730"/>
                  </a:lnTo>
                  <a:lnTo>
                    <a:pt x="917" y="739"/>
                  </a:lnTo>
                  <a:lnTo>
                    <a:pt x="1157" y="749"/>
                  </a:lnTo>
                  <a:lnTo>
                    <a:pt x="1157" y="749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28" name="Freeform 16">
              <a:extLst>
                <a:ext uri="{FF2B5EF4-FFF2-40B4-BE49-F238E27FC236}">
                  <a16:creationId xmlns:a16="http://schemas.microsoft.com/office/drawing/2014/main" id="{255B18BD-EBF0-4571-8018-3D0A129F1B48}"/>
                </a:ext>
              </a:extLst>
            </p:cNvPr>
            <p:cNvSpPr>
              <a:spLocks/>
            </p:cNvSpPr>
            <p:nvPr/>
          </p:nvSpPr>
          <p:spPr bwMode="auto">
            <a:xfrm>
              <a:off x="2246672" y="3318138"/>
              <a:ext cx="821567" cy="652088"/>
            </a:xfrm>
            <a:custGeom>
              <a:avLst/>
              <a:gdLst/>
              <a:ahLst/>
              <a:cxnLst>
                <a:cxn ang="0">
                  <a:pos x="1243" y="1027"/>
                </a:cxn>
                <a:cxn ang="0">
                  <a:pos x="1290" y="350"/>
                </a:cxn>
                <a:cxn ang="0">
                  <a:pos x="1290" y="350"/>
                </a:cxn>
                <a:cxn ang="0">
                  <a:pos x="1292" y="350"/>
                </a:cxn>
                <a:cxn ang="0">
                  <a:pos x="1292" y="350"/>
                </a:cxn>
                <a:cxn ang="0">
                  <a:pos x="1308" y="129"/>
                </a:cxn>
                <a:cxn ang="0">
                  <a:pos x="971" y="97"/>
                </a:cxn>
                <a:cxn ang="0">
                  <a:pos x="140" y="0"/>
                </a:cxn>
                <a:cxn ang="0">
                  <a:pos x="0" y="894"/>
                </a:cxn>
                <a:cxn ang="0">
                  <a:pos x="1067" y="1017"/>
                </a:cxn>
                <a:cxn ang="0">
                  <a:pos x="1067" y="1017"/>
                </a:cxn>
                <a:cxn ang="0">
                  <a:pos x="1243" y="1027"/>
                </a:cxn>
                <a:cxn ang="0">
                  <a:pos x="1243" y="1027"/>
                </a:cxn>
              </a:cxnLst>
              <a:rect l="0" t="0" r="r" b="b"/>
              <a:pathLst>
                <a:path w="1308" h="1027">
                  <a:moveTo>
                    <a:pt x="1243" y="1027"/>
                  </a:moveTo>
                  <a:lnTo>
                    <a:pt x="1290" y="350"/>
                  </a:lnTo>
                  <a:lnTo>
                    <a:pt x="1290" y="350"/>
                  </a:lnTo>
                  <a:lnTo>
                    <a:pt x="1292" y="350"/>
                  </a:lnTo>
                  <a:lnTo>
                    <a:pt x="1292" y="350"/>
                  </a:lnTo>
                  <a:lnTo>
                    <a:pt x="1308" y="129"/>
                  </a:lnTo>
                  <a:lnTo>
                    <a:pt x="971" y="97"/>
                  </a:lnTo>
                  <a:lnTo>
                    <a:pt x="140" y="0"/>
                  </a:lnTo>
                  <a:lnTo>
                    <a:pt x="0" y="894"/>
                  </a:lnTo>
                  <a:lnTo>
                    <a:pt x="1067" y="1017"/>
                  </a:lnTo>
                  <a:lnTo>
                    <a:pt x="1067" y="1017"/>
                  </a:lnTo>
                  <a:lnTo>
                    <a:pt x="1243" y="1027"/>
                  </a:lnTo>
                  <a:lnTo>
                    <a:pt x="1243" y="102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29" name="Freeform 17">
              <a:extLst>
                <a:ext uri="{FF2B5EF4-FFF2-40B4-BE49-F238E27FC236}">
                  <a16:creationId xmlns:a16="http://schemas.microsoft.com/office/drawing/2014/main" id="{21604BE5-02A2-48E5-A4DA-6C7128511BDA}"/>
                </a:ext>
              </a:extLst>
            </p:cNvPr>
            <p:cNvSpPr>
              <a:spLocks/>
            </p:cNvSpPr>
            <p:nvPr/>
          </p:nvSpPr>
          <p:spPr bwMode="auto">
            <a:xfrm>
              <a:off x="1702101" y="3085522"/>
              <a:ext cx="633134" cy="800810"/>
            </a:xfrm>
            <a:custGeom>
              <a:avLst/>
              <a:gdLst/>
              <a:ahLst/>
              <a:cxnLst>
                <a:cxn ang="0">
                  <a:pos x="1006" y="366"/>
                </a:cxn>
                <a:cxn ang="0">
                  <a:pos x="671" y="313"/>
                </a:cxn>
                <a:cxn ang="0">
                  <a:pos x="706" y="94"/>
                </a:cxn>
                <a:cxn ang="0">
                  <a:pos x="216" y="0"/>
                </a:cxn>
                <a:cxn ang="0">
                  <a:pos x="0" y="1106"/>
                </a:cxn>
                <a:cxn ang="0">
                  <a:pos x="866" y="1260"/>
                </a:cxn>
                <a:cxn ang="0">
                  <a:pos x="1006" y="366"/>
                </a:cxn>
              </a:cxnLst>
              <a:rect l="0" t="0" r="r" b="b"/>
              <a:pathLst>
                <a:path w="1006" h="1260">
                  <a:moveTo>
                    <a:pt x="1006" y="366"/>
                  </a:moveTo>
                  <a:lnTo>
                    <a:pt x="671" y="313"/>
                  </a:lnTo>
                  <a:lnTo>
                    <a:pt x="706" y="94"/>
                  </a:lnTo>
                  <a:lnTo>
                    <a:pt x="216" y="0"/>
                  </a:lnTo>
                  <a:lnTo>
                    <a:pt x="0" y="1106"/>
                  </a:lnTo>
                  <a:lnTo>
                    <a:pt x="866" y="1260"/>
                  </a:lnTo>
                  <a:lnTo>
                    <a:pt x="1006" y="36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30" name="Freeform 18">
              <a:extLst>
                <a:ext uri="{FF2B5EF4-FFF2-40B4-BE49-F238E27FC236}">
                  <a16:creationId xmlns:a16="http://schemas.microsoft.com/office/drawing/2014/main" id="{B59480ED-6825-4806-A001-3E756A5B02B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4191" y="2940613"/>
              <a:ext cx="723582" cy="1109694"/>
            </a:xfrm>
            <a:custGeom>
              <a:avLst/>
              <a:gdLst/>
              <a:ahLst/>
              <a:cxnLst>
                <a:cxn ang="0">
                  <a:pos x="20" y="606"/>
                </a:cxn>
                <a:cxn ang="0">
                  <a:pos x="4" y="613"/>
                </a:cxn>
                <a:cxn ang="0">
                  <a:pos x="0" y="628"/>
                </a:cxn>
                <a:cxn ang="0">
                  <a:pos x="5" y="645"/>
                </a:cxn>
                <a:cxn ang="0">
                  <a:pos x="8" y="660"/>
                </a:cxn>
                <a:cxn ang="0">
                  <a:pos x="15" y="666"/>
                </a:cxn>
                <a:cxn ang="0">
                  <a:pos x="30" y="671"/>
                </a:cxn>
                <a:cxn ang="0">
                  <a:pos x="745" y="1746"/>
                </a:cxn>
                <a:cxn ang="0">
                  <a:pos x="759" y="1728"/>
                </a:cxn>
                <a:cxn ang="0">
                  <a:pos x="763" y="1705"/>
                </a:cxn>
                <a:cxn ang="0">
                  <a:pos x="763" y="1647"/>
                </a:cxn>
                <a:cxn ang="0">
                  <a:pos x="764" y="1580"/>
                </a:cxn>
                <a:cxn ang="0">
                  <a:pos x="763" y="1532"/>
                </a:cxn>
                <a:cxn ang="0">
                  <a:pos x="777" y="1517"/>
                </a:cxn>
                <a:cxn ang="0">
                  <a:pos x="807" y="1508"/>
                </a:cxn>
                <a:cxn ang="0">
                  <a:pos x="818" y="1528"/>
                </a:cxn>
                <a:cxn ang="0">
                  <a:pos x="838" y="1518"/>
                </a:cxn>
                <a:cxn ang="0">
                  <a:pos x="860" y="1536"/>
                </a:cxn>
                <a:cxn ang="0">
                  <a:pos x="872" y="1543"/>
                </a:cxn>
                <a:cxn ang="0">
                  <a:pos x="889" y="1533"/>
                </a:cxn>
                <a:cxn ang="0">
                  <a:pos x="889" y="1533"/>
                </a:cxn>
                <a:cxn ang="0">
                  <a:pos x="899" y="1500"/>
                </a:cxn>
                <a:cxn ang="0">
                  <a:pos x="914" y="1451"/>
                </a:cxn>
                <a:cxn ang="0">
                  <a:pos x="914" y="1451"/>
                </a:cxn>
                <a:cxn ang="0">
                  <a:pos x="928" y="1382"/>
                </a:cxn>
                <a:cxn ang="0">
                  <a:pos x="938" y="1335"/>
                </a:cxn>
                <a:cxn ang="0">
                  <a:pos x="1154" y="229"/>
                </a:cxn>
                <a:cxn ang="0">
                  <a:pos x="1154" y="229"/>
                </a:cxn>
                <a:cxn ang="0">
                  <a:pos x="938" y="181"/>
                </a:cxn>
                <a:cxn ang="0">
                  <a:pos x="761" y="141"/>
                </a:cxn>
                <a:cxn ang="0">
                  <a:pos x="623" y="111"/>
                </a:cxn>
                <a:cxn ang="0">
                  <a:pos x="623" y="111"/>
                </a:cxn>
                <a:cxn ang="0">
                  <a:pos x="510" y="81"/>
                </a:cxn>
                <a:cxn ang="0">
                  <a:pos x="367" y="45"/>
                </a:cxn>
                <a:cxn ang="0">
                  <a:pos x="194" y="0"/>
                </a:cxn>
                <a:cxn ang="0">
                  <a:pos x="36" y="602"/>
                </a:cxn>
                <a:cxn ang="0">
                  <a:pos x="20" y="606"/>
                </a:cxn>
              </a:cxnLst>
              <a:rect l="0" t="0" r="r" b="b"/>
              <a:pathLst>
                <a:path w="1154" h="1746">
                  <a:moveTo>
                    <a:pt x="20" y="606"/>
                  </a:moveTo>
                  <a:lnTo>
                    <a:pt x="4" y="613"/>
                  </a:lnTo>
                  <a:lnTo>
                    <a:pt x="0" y="628"/>
                  </a:lnTo>
                  <a:lnTo>
                    <a:pt x="5" y="645"/>
                  </a:lnTo>
                  <a:lnTo>
                    <a:pt x="8" y="660"/>
                  </a:lnTo>
                  <a:lnTo>
                    <a:pt x="15" y="666"/>
                  </a:lnTo>
                  <a:lnTo>
                    <a:pt x="30" y="671"/>
                  </a:lnTo>
                  <a:lnTo>
                    <a:pt x="745" y="1746"/>
                  </a:lnTo>
                  <a:lnTo>
                    <a:pt x="759" y="1728"/>
                  </a:lnTo>
                  <a:lnTo>
                    <a:pt x="763" y="1705"/>
                  </a:lnTo>
                  <a:lnTo>
                    <a:pt x="763" y="1647"/>
                  </a:lnTo>
                  <a:lnTo>
                    <a:pt x="764" y="1580"/>
                  </a:lnTo>
                  <a:lnTo>
                    <a:pt x="763" y="1532"/>
                  </a:lnTo>
                  <a:lnTo>
                    <a:pt x="777" y="1517"/>
                  </a:lnTo>
                  <a:lnTo>
                    <a:pt x="807" y="1508"/>
                  </a:lnTo>
                  <a:lnTo>
                    <a:pt x="818" y="1528"/>
                  </a:lnTo>
                  <a:lnTo>
                    <a:pt x="838" y="1518"/>
                  </a:lnTo>
                  <a:lnTo>
                    <a:pt x="860" y="1536"/>
                  </a:lnTo>
                  <a:lnTo>
                    <a:pt x="872" y="1543"/>
                  </a:lnTo>
                  <a:lnTo>
                    <a:pt x="889" y="1533"/>
                  </a:lnTo>
                  <a:lnTo>
                    <a:pt x="889" y="1533"/>
                  </a:lnTo>
                  <a:lnTo>
                    <a:pt x="899" y="1500"/>
                  </a:lnTo>
                  <a:lnTo>
                    <a:pt x="914" y="1451"/>
                  </a:lnTo>
                  <a:lnTo>
                    <a:pt x="914" y="1451"/>
                  </a:lnTo>
                  <a:lnTo>
                    <a:pt x="928" y="1382"/>
                  </a:lnTo>
                  <a:lnTo>
                    <a:pt x="938" y="1335"/>
                  </a:lnTo>
                  <a:lnTo>
                    <a:pt x="1154" y="229"/>
                  </a:lnTo>
                  <a:lnTo>
                    <a:pt x="1154" y="229"/>
                  </a:lnTo>
                  <a:lnTo>
                    <a:pt x="938" y="181"/>
                  </a:lnTo>
                  <a:lnTo>
                    <a:pt x="761" y="141"/>
                  </a:lnTo>
                  <a:lnTo>
                    <a:pt x="623" y="111"/>
                  </a:lnTo>
                  <a:lnTo>
                    <a:pt x="623" y="111"/>
                  </a:lnTo>
                  <a:lnTo>
                    <a:pt x="510" y="81"/>
                  </a:lnTo>
                  <a:lnTo>
                    <a:pt x="367" y="45"/>
                  </a:lnTo>
                  <a:lnTo>
                    <a:pt x="194" y="0"/>
                  </a:lnTo>
                  <a:lnTo>
                    <a:pt x="36" y="602"/>
                  </a:lnTo>
                  <a:lnTo>
                    <a:pt x="20" y="60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31" name="Freeform 19">
              <a:extLst>
                <a:ext uri="{FF2B5EF4-FFF2-40B4-BE49-F238E27FC236}">
                  <a16:creationId xmlns:a16="http://schemas.microsoft.com/office/drawing/2014/main" id="{DE7C4909-B99F-4967-AD26-E7D68189C6F4}"/>
                </a:ext>
              </a:extLst>
            </p:cNvPr>
            <p:cNvSpPr>
              <a:spLocks/>
            </p:cNvSpPr>
            <p:nvPr/>
          </p:nvSpPr>
          <p:spPr bwMode="auto">
            <a:xfrm>
              <a:off x="803277" y="2244671"/>
              <a:ext cx="902592" cy="772209"/>
            </a:xfrm>
            <a:custGeom>
              <a:avLst/>
              <a:gdLst/>
              <a:ahLst/>
              <a:cxnLst>
                <a:cxn ang="0">
                  <a:pos x="1254" y="848"/>
                </a:cxn>
                <a:cxn ang="0">
                  <a:pos x="1261" y="815"/>
                </a:cxn>
                <a:cxn ang="0">
                  <a:pos x="1282" y="797"/>
                </a:cxn>
                <a:cxn ang="0">
                  <a:pos x="1286" y="743"/>
                </a:cxn>
                <a:cxn ang="0">
                  <a:pos x="1278" y="721"/>
                </a:cxn>
                <a:cxn ang="0">
                  <a:pos x="1263" y="715"/>
                </a:cxn>
                <a:cxn ang="0">
                  <a:pos x="1259" y="678"/>
                </a:cxn>
                <a:cxn ang="0">
                  <a:pos x="1292" y="640"/>
                </a:cxn>
                <a:cxn ang="0">
                  <a:pos x="1342" y="586"/>
                </a:cxn>
                <a:cxn ang="0">
                  <a:pos x="1356" y="558"/>
                </a:cxn>
                <a:cxn ang="0">
                  <a:pos x="1388" y="518"/>
                </a:cxn>
                <a:cxn ang="0">
                  <a:pos x="1417" y="485"/>
                </a:cxn>
                <a:cxn ang="0">
                  <a:pos x="1435" y="460"/>
                </a:cxn>
                <a:cxn ang="0">
                  <a:pos x="1431" y="419"/>
                </a:cxn>
                <a:cxn ang="0">
                  <a:pos x="1397" y="388"/>
                </a:cxn>
                <a:cxn ang="0">
                  <a:pos x="1383" y="346"/>
                </a:cxn>
                <a:cxn ang="0">
                  <a:pos x="1028" y="263"/>
                </a:cxn>
                <a:cxn ang="0">
                  <a:pos x="985" y="263"/>
                </a:cxn>
                <a:cxn ang="0">
                  <a:pos x="833" y="272"/>
                </a:cxn>
                <a:cxn ang="0">
                  <a:pos x="802" y="267"/>
                </a:cxn>
                <a:cxn ang="0">
                  <a:pos x="778" y="271"/>
                </a:cxn>
                <a:cxn ang="0">
                  <a:pos x="766" y="261"/>
                </a:cxn>
                <a:cxn ang="0">
                  <a:pos x="731" y="257"/>
                </a:cxn>
                <a:cxn ang="0">
                  <a:pos x="723" y="242"/>
                </a:cxn>
                <a:cxn ang="0">
                  <a:pos x="670" y="231"/>
                </a:cxn>
                <a:cxn ang="0">
                  <a:pos x="635" y="218"/>
                </a:cxn>
                <a:cxn ang="0">
                  <a:pos x="567" y="228"/>
                </a:cxn>
                <a:cxn ang="0">
                  <a:pos x="484" y="188"/>
                </a:cxn>
                <a:cxn ang="0">
                  <a:pos x="486" y="182"/>
                </a:cxn>
                <a:cxn ang="0">
                  <a:pos x="493" y="154"/>
                </a:cxn>
                <a:cxn ang="0">
                  <a:pos x="494" y="127"/>
                </a:cxn>
                <a:cxn ang="0">
                  <a:pos x="493" y="111"/>
                </a:cxn>
                <a:cxn ang="0">
                  <a:pos x="486" y="85"/>
                </a:cxn>
                <a:cxn ang="0">
                  <a:pos x="476" y="70"/>
                </a:cxn>
                <a:cxn ang="0">
                  <a:pos x="468" y="61"/>
                </a:cxn>
                <a:cxn ang="0">
                  <a:pos x="443" y="56"/>
                </a:cxn>
                <a:cxn ang="0">
                  <a:pos x="423" y="47"/>
                </a:cxn>
                <a:cxn ang="0">
                  <a:pos x="419" y="35"/>
                </a:cxn>
                <a:cxn ang="0">
                  <a:pos x="412" y="27"/>
                </a:cxn>
                <a:cxn ang="0">
                  <a:pos x="400" y="23"/>
                </a:cxn>
                <a:cxn ang="0">
                  <a:pos x="377" y="23"/>
                </a:cxn>
                <a:cxn ang="0">
                  <a:pos x="329" y="0"/>
                </a:cxn>
                <a:cxn ang="0">
                  <a:pos x="319" y="64"/>
                </a:cxn>
                <a:cxn ang="0">
                  <a:pos x="301" y="131"/>
                </a:cxn>
                <a:cxn ang="0">
                  <a:pos x="282" y="179"/>
                </a:cxn>
                <a:cxn ang="0">
                  <a:pos x="258" y="236"/>
                </a:cxn>
                <a:cxn ang="0">
                  <a:pos x="221" y="313"/>
                </a:cxn>
                <a:cxn ang="0">
                  <a:pos x="164" y="461"/>
                </a:cxn>
                <a:cxn ang="0">
                  <a:pos x="115" y="560"/>
                </a:cxn>
                <a:cxn ang="0">
                  <a:pos x="86" y="605"/>
                </a:cxn>
                <a:cxn ang="0">
                  <a:pos x="65" y="636"/>
                </a:cxn>
                <a:cxn ang="0">
                  <a:pos x="28" y="691"/>
                </a:cxn>
                <a:cxn ang="0">
                  <a:pos x="23" y="747"/>
                </a:cxn>
                <a:cxn ang="0">
                  <a:pos x="23" y="766"/>
                </a:cxn>
                <a:cxn ang="0">
                  <a:pos x="17" y="787"/>
                </a:cxn>
                <a:cxn ang="0">
                  <a:pos x="5" y="814"/>
                </a:cxn>
                <a:cxn ang="0">
                  <a:pos x="3" y="873"/>
                </a:cxn>
                <a:cxn ang="0">
                  <a:pos x="17" y="898"/>
                </a:cxn>
                <a:cxn ang="0">
                  <a:pos x="687" y="1093"/>
                </a:cxn>
                <a:cxn ang="0">
                  <a:pos x="1003" y="1174"/>
                </a:cxn>
                <a:cxn ang="0">
                  <a:pos x="1116" y="1204"/>
                </a:cxn>
                <a:cxn ang="0">
                  <a:pos x="1168" y="1215"/>
                </a:cxn>
              </a:cxnLst>
              <a:rect l="0" t="0" r="r" b="b"/>
              <a:pathLst>
                <a:path w="1435" h="1215">
                  <a:moveTo>
                    <a:pt x="1168" y="1215"/>
                  </a:moveTo>
                  <a:lnTo>
                    <a:pt x="1254" y="848"/>
                  </a:lnTo>
                  <a:lnTo>
                    <a:pt x="1254" y="825"/>
                  </a:lnTo>
                  <a:lnTo>
                    <a:pt x="1261" y="815"/>
                  </a:lnTo>
                  <a:lnTo>
                    <a:pt x="1281" y="808"/>
                  </a:lnTo>
                  <a:lnTo>
                    <a:pt x="1282" y="797"/>
                  </a:lnTo>
                  <a:lnTo>
                    <a:pt x="1286" y="779"/>
                  </a:lnTo>
                  <a:lnTo>
                    <a:pt x="1286" y="743"/>
                  </a:lnTo>
                  <a:lnTo>
                    <a:pt x="1290" y="730"/>
                  </a:lnTo>
                  <a:lnTo>
                    <a:pt x="1278" y="721"/>
                  </a:lnTo>
                  <a:lnTo>
                    <a:pt x="1272" y="721"/>
                  </a:lnTo>
                  <a:lnTo>
                    <a:pt x="1263" y="715"/>
                  </a:lnTo>
                  <a:lnTo>
                    <a:pt x="1254" y="701"/>
                  </a:lnTo>
                  <a:lnTo>
                    <a:pt x="1259" y="678"/>
                  </a:lnTo>
                  <a:lnTo>
                    <a:pt x="1265" y="665"/>
                  </a:lnTo>
                  <a:lnTo>
                    <a:pt x="1292" y="640"/>
                  </a:lnTo>
                  <a:lnTo>
                    <a:pt x="1329" y="603"/>
                  </a:lnTo>
                  <a:lnTo>
                    <a:pt x="1342" y="586"/>
                  </a:lnTo>
                  <a:lnTo>
                    <a:pt x="1350" y="567"/>
                  </a:lnTo>
                  <a:lnTo>
                    <a:pt x="1356" y="558"/>
                  </a:lnTo>
                  <a:lnTo>
                    <a:pt x="1365" y="537"/>
                  </a:lnTo>
                  <a:lnTo>
                    <a:pt x="1388" y="518"/>
                  </a:lnTo>
                  <a:lnTo>
                    <a:pt x="1400" y="499"/>
                  </a:lnTo>
                  <a:lnTo>
                    <a:pt x="1417" y="485"/>
                  </a:lnTo>
                  <a:lnTo>
                    <a:pt x="1422" y="465"/>
                  </a:lnTo>
                  <a:lnTo>
                    <a:pt x="1435" y="460"/>
                  </a:lnTo>
                  <a:lnTo>
                    <a:pt x="1435" y="440"/>
                  </a:lnTo>
                  <a:lnTo>
                    <a:pt x="1431" y="419"/>
                  </a:lnTo>
                  <a:lnTo>
                    <a:pt x="1421" y="404"/>
                  </a:lnTo>
                  <a:lnTo>
                    <a:pt x="1397" y="388"/>
                  </a:lnTo>
                  <a:lnTo>
                    <a:pt x="1388" y="367"/>
                  </a:lnTo>
                  <a:lnTo>
                    <a:pt x="1383" y="346"/>
                  </a:lnTo>
                  <a:lnTo>
                    <a:pt x="1077" y="267"/>
                  </a:lnTo>
                  <a:lnTo>
                    <a:pt x="1028" y="263"/>
                  </a:lnTo>
                  <a:lnTo>
                    <a:pt x="1010" y="270"/>
                  </a:lnTo>
                  <a:lnTo>
                    <a:pt x="985" y="263"/>
                  </a:lnTo>
                  <a:lnTo>
                    <a:pt x="964" y="267"/>
                  </a:lnTo>
                  <a:lnTo>
                    <a:pt x="833" y="272"/>
                  </a:lnTo>
                  <a:lnTo>
                    <a:pt x="819" y="261"/>
                  </a:lnTo>
                  <a:lnTo>
                    <a:pt x="802" y="267"/>
                  </a:lnTo>
                  <a:lnTo>
                    <a:pt x="790" y="271"/>
                  </a:lnTo>
                  <a:lnTo>
                    <a:pt x="778" y="271"/>
                  </a:lnTo>
                  <a:lnTo>
                    <a:pt x="766" y="267"/>
                  </a:lnTo>
                  <a:lnTo>
                    <a:pt x="766" y="261"/>
                  </a:lnTo>
                  <a:lnTo>
                    <a:pt x="744" y="263"/>
                  </a:lnTo>
                  <a:lnTo>
                    <a:pt x="731" y="257"/>
                  </a:lnTo>
                  <a:lnTo>
                    <a:pt x="723" y="250"/>
                  </a:lnTo>
                  <a:lnTo>
                    <a:pt x="723" y="242"/>
                  </a:lnTo>
                  <a:lnTo>
                    <a:pt x="703" y="238"/>
                  </a:lnTo>
                  <a:lnTo>
                    <a:pt x="670" y="231"/>
                  </a:lnTo>
                  <a:lnTo>
                    <a:pt x="647" y="220"/>
                  </a:lnTo>
                  <a:lnTo>
                    <a:pt x="635" y="218"/>
                  </a:lnTo>
                  <a:lnTo>
                    <a:pt x="609" y="220"/>
                  </a:lnTo>
                  <a:lnTo>
                    <a:pt x="567" y="228"/>
                  </a:lnTo>
                  <a:lnTo>
                    <a:pt x="515" y="215"/>
                  </a:lnTo>
                  <a:lnTo>
                    <a:pt x="484" y="188"/>
                  </a:lnTo>
                  <a:lnTo>
                    <a:pt x="484" y="188"/>
                  </a:lnTo>
                  <a:lnTo>
                    <a:pt x="486" y="182"/>
                  </a:lnTo>
                  <a:lnTo>
                    <a:pt x="490" y="165"/>
                  </a:lnTo>
                  <a:lnTo>
                    <a:pt x="493" y="154"/>
                  </a:lnTo>
                  <a:lnTo>
                    <a:pt x="494" y="142"/>
                  </a:lnTo>
                  <a:lnTo>
                    <a:pt x="494" y="127"/>
                  </a:lnTo>
                  <a:lnTo>
                    <a:pt x="493" y="111"/>
                  </a:lnTo>
                  <a:lnTo>
                    <a:pt x="493" y="111"/>
                  </a:lnTo>
                  <a:lnTo>
                    <a:pt x="490" y="97"/>
                  </a:lnTo>
                  <a:lnTo>
                    <a:pt x="486" y="85"/>
                  </a:lnTo>
                  <a:lnTo>
                    <a:pt x="481" y="77"/>
                  </a:lnTo>
                  <a:lnTo>
                    <a:pt x="476" y="70"/>
                  </a:lnTo>
                  <a:lnTo>
                    <a:pt x="472" y="66"/>
                  </a:lnTo>
                  <a:lnTo>
                    <a:pt x="468" y="61"/>
                  </a:lnTo>
                  <a:lnTo>
                    <a:pt x="463" y="60"/>
                  </a:lnTo>
                  <a:lnTo>
                    <a:pt x="443" y="56"/>
                  </a:lnTo>
                  <a:lnTo>
                    <a:pt x="423" y="47"/>
                  </a:lnTo>
                  <a:lnTo>
                    <a:pt x="423" y="47"/>
                  </a:lnTo>
                  <a:lnTo>
                    <a:pt x="423" y="43"/>
                  </a:lnTo>
                  <a:lnTo>
                    <a:pt x="419" y="35"/>
                  </a:lnTo>
                  <a:lnTo>
                    <a:pt x="416" y="31"/>
                  </a:lnTo>
                  <a:lnTo>
                    <a:pt x="412" y="27"/>
                  </a:lnTo>
                  <a:lnTo>
                    <a:pt x="406" y="24"/>
                  </a:lnTo>
                  <a:lnTo>
                    <a:pt x="400" y="23"/>
                  </a:lnTo>
                  <a:lnTo>
                    <a:pt x="400" y="23"/>
                  </a:lnTo>
                  <a:lnTo>
                    <a:pt x="377" y="23"/>
                  </a:lnTo>
                  <a:lnTo>
                    <a:pt x="347" y="14"/>
                  </a:lnTo>
                  <a:lnTo>
                    <a:pt x="329" y="0"/>
                  </a:lnTo>
                  <a:lnTo>
                    <a:pt x="329" y="34"/>
                  </a:lnTo>
                  <a:lnTo>
                    <a:pt x="319" y="64"/>
                  </a:lnTo>
                  <a:lnTo>
                    <a:pt x="298" y="104"/>
                  </a:lnTo>
                  <a:lnTo>
                    <a:pt x="301" y="131"/>
                  </a:lnTo>
                  <a:lnTo>
                    <a:pt x="297" y="154"/>
                  </a:lnTo>
                  <a:lnTo>
                    <a:pt x="282" y="179"/>
                  </a:lnTo>
                  <a:lnTo>
                    <a:pt x="273" y="202"/>
                  </a:lnTo>
                  <a:lnTo>
                    <a:pt x="258" y="236"/>
                  </a:lnTo>
                  <a:lnTo>
                    <a:pt x="248" y="260"/>
                  </a:lnTo>
                  <a:lnTo>
                    <a:pt x="221" y="313"/>
                  </a:lnTo>
                  <a:lnTo>
                    <a:pt x="190" y="397"/>
                  </a:lnTo>
                  <a:lnTo>
                    <a:pt x="164" y="461"/>
                  </a:lnTo>
                  <a:lnTo>
                    <a:pt x="141" y="519"/>
                  </a:lnTo>
                  <a:lnTo>
                    <a:pt x="115" y="560"/>
                  </a:lnTo>
                  <a:lnTo>
                    <a:pt x="104" y="580"/>
                  </a:lnTo>
                  <a:lnTo>
                    <a:pt x="86" y="605"/>
                  </a:lnTo>
                  <a:lnTo>
                    <a:pt x="73" y="619"/>
                  </a:lnTo>
                  <a:lnTo>
                    <a:pt x="65" y="636"/>
                  </a:lnTo>
                  <a:lnTo>
                    <a:pt x="53" y="658"/>
                  </a:lnTo>
                  <a:lnTo>
                    <a:pt x="28" y="691"/>
                  </a:lnTo>
                  <a:lnTo>
                    <a:pt x="17" y="708"/>
                  </a:lnTo>
                  <a:lnTo>
                    <a:pt x="23" y="747"/>
                  </a:lnTo>
                  <a:lnTo>
                    <a:pt x="23" y="757"/>
                  </a:lnTo>
                  <a:lnTo>
                    <a:pt x="23" y="766"/>
                  </a:lnTo>
                  <a:lnTo>
                    <a:pt x="23" y="772"/>
                  </a:lnTo>
                  <a:lnTo>
                    <a:pt x="17" y="787"/>
                  </a:lnTo>
                  <a:lnTo>
                    <a:pt x="10" y="793"/>
                  </a:lnTo>
                  <a:lnTo>
                    <a:pt x="5" y="814"/>
                  </a:lnTo>
                  <a:lnTo>
                    <a:pt x="0" y="850"/>
                  </a:lnTo>
                  <a:lnTo>
                    <a:pt x="3" y="873"/>
                  </a:lnTo>
                  <a:lnTo>
                    <a:pt x="11" y="886"/>
                  </a:lnTo>
                  <a:lnTo>
                    <a:pt x="17" y="898"/>
                  </a:lnTo>
                  <a:lnTo>
                    <a:pt x="687" y="1093"/>
                  </a:lnTo>
                  <a:lnTo>
                    <a:pt x="687" y="1093"/>
                  </a:lnTo>
                  <a:lnTo>
                    <a:pt x="860" y="1138"/>
                  </a:lnTo>
                  <a:lnTo>
                    <a:pt x="1003" y="1174"/>
                  </a:lnTo>
                  <a:lnTo>
                    <a:pt x="1116" y="1204"/>
                  </a:lnTo>
                  <a:lnTo>
                    <a:pt x="1116" y="1204"/>
                  </a:lnTo>
                  <a:lnTo>
                    <a:pt x="1168" y="1215"/>
                  </a:lnTo>
                  <a:lnTo>
                    <a:pt x="1168" y="1215"/>
                  </a:lnTo>
                  <a:close/>
                </a:path>
              </a:pathLst>
            </a:custGeom>
            <a:solidFill>
              <a:schemeClr val="accent2"/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32" name="Freeform 20">
              <a:extLst>
                <a:ext uri="{FF2B5EF4-FFF2-40B4-BE49-F238E27FC236}">
                  <a16:creationId xmlns:a16="http://schemas.microsoft.com/office/drawing/2014/main" id="{8A1E1273-A705-432A-8501-C8D61A4ACC3B}"/>
                </a:ext>
              </a:extLst>
            </p:cNvPr>
            <p:cNvSpPr>
              <a:spLocks/>
            </p:cNvSpPr>
            <p:nvPr/>
          </p:nvSpPr>
          <p:spPr bwMode="auto">
            <a:xfrm>
              <a:off x="1538165" y="2042562"/>
              <a:ext cx="668936" cy="1102068"/>
            </a:xfrm>
            <a:custGeom>
              <a:avLst/>
              <a:gdLst/>
              <a:ahLst/>
              <a:cxnLst>
                <a:cxn ang="0">
                  <a:pos x="224" y="633"/>
                </a:cxn>
                <a:cxn ang="0">
                  <a:pos x="215" y="665"/>
                </a:cxn>
                <a:cxn ang="0">
                  <a:pos x="253" y="723"/>
                </a:cxn>
                <a:cxn ang="0">
                  <a:pos x="267" y="779"/>
                </a:cxn>
                <a:cxn ang="0">
                  <a:pos x="232" y="818"/>
                </a:cxn>
                <a:cxn ang="0">
                  <a:pos x="188" y="877"/>
                </a:cxn>
                <a:cxn ang="0">
                  <a:pos x="161" y="922"/>
                </a:cxn>
                <a:cxn ang="0">
                  <a:pos x="91" y="997"/>
                </a:cxn>
                <a:cxn ang="0">
                  <a:pos x="104" y="1040"/>
                </a:cxn>
                <a:cxn ang="0">
                  <a:pos x="118" y="1062"/>
                </a:cxn>
                <a:cxn ang="0">
                  <a:pos x="113" y="1127"/>
                </a:cxn>
                <a:cxn ang="0">
                  <a:pos x="86" y="1167"/>
                </a:cxn>
                <a:cxn ang="0">
                  <a:pos x="301" y="1602"/>
                </a:cxn>
                <a:cxn ang="0">
                  <a:pos x="1066" y="1194"/>
                </a:cxn>
                <a:cxn ang="0">
                  <a:pos x="1044" y="1166"/>
                </a:cxn>
                <a:cxn ang="0">
                  <a:pos x="1018" y="1123"/>
                </a:cxn>
                <a:cxn ang="0">
                  <a:pos x="988" y="1160"/>
                </a:cxn>
                <a:cxn ang="0">
                  <a:pos x="884" y="1140"/>
                </a:cxn>
                <a:cxn ang="0">
                  <a:pos x="858" y="1160"/>
                </a:cxn>
                <a:cxn ang="0">
                  <a:pos x="801" y="1134"/>
                </a:cxn>
                <a:cxn ang="0">
                  <a:pos x="783" y="1158"/>
                </a:cxn>
                <a:cxn ang="0">
                  <a:pos x="757" y="1127"/>
                </a:cxn>
                <a:cxn ang="0">
                  <a:pos x="747" y="1052"/>
                </a:cxn>
                <a:cxn ang="0">
                  <a:pos x="698" y="1026"/>
                </a:cxn>
                <a:cxn ang="0">
                  <a:pos x="698" y="967"/>
                </a:cxn>
                <a:cxn ang="0">
                  <a:pos x="680" y="908"/>
                </a:cxn>
                <a:cxn ang="0">
                  <a:pos x="658" y="834"/>
                </a:cxn>
                <a:cxn ang="0">
                  <a:pos x="622" y="845"/>
                </a:cxn>
                <a:cxn ang="0">
                  <a:pos x="585" y="866"/>
                </a:cxn>
                <a:cxn ang="0">
                  <a:pos x="558" y="834"/>
                </a:cxn>
                <a:cxn ang="0">
                  <a:pos x="598" y="783"/>
                </a:cxn>
                <a:cxn ang="0">
                  <a:pos x="598" y="716"/>
                </a:cxn>
                <a:cxn ang="0">
                  <a:pos x="643" y="627"/>
                </a:cxn>
                <a:cxn ang="0">
                  <a:pos x="600" y="595"/>
                </a:cxn>
                <a:cxn ang="0">
                  <a:pos x="571" y="515"/>
                </a:cxn>
                <a:cxn ang="0">
                  <a:pos x="512" y="432"/>
                </a:cxn>
                <a:cxn ang="0">
                  <a:pos x="489" y="369"/>
                </a:cxn>
                <a:cxn ang="0">
                  <a:pos x="475" y="319"/>
                </a:cxn>
                <a:cxn ang="0">
                  <a:pos x="454" y="272"/>
                </a:cxn>
                <a:cxn ang="0">
                  <a:pos x="486" y="117"/>
                </a:cxn>
                <a:cxn ang="0">
                  <a:pos x="357" y="0"/>
                </a:cxn>
                <a:cxn ang="0">
                  <a:pos x="299" y="269"/>
                </a:cxn>
                <a:cxn ang="0">
                  <a:pos x="235" y="529"/>
                </a:cxn>
                <a:cxn ang="0">
                  <a:pos x="224" y="561"/>
                </a:cxn>
                <a:cxn ang="0">
                  <a:pos x="215" y="582"/>
                </a:cxn>
                <a:cxn ang="0">
                  <a:pos x="225" y="602"/>
                </a:cxn>
              </a:cxnLst>
              <a:rect l="0" t="0" r="r" b="b"/>
              <a:pathLst>
                <a:path w="1066" h="1735">
                  <a:moveTo>
                    <a:pt x="225" y="612"/>
                  </a:moveTo>
                  <a:lnTo>
                    <a:pt x="225" y="612"/>
                  </a:lnTo>
                  <a:lnTo>
                    <a:pt x="224" y="633"/>
                  </a:lnTo>
                  <a:lnTo>
                    <a:pt x="220" y="650"/>
                  </a:lnTo>
                  <a:lnTo>
                    <a:pt x="217" y="661"/>
                  </a:lnTo>
                  <a:lnTo>
                    <a:pt x="215" y="665"/>
                  </a:lnTo>
                  <a:lnTo>
                    <a:pt x="220" y="686"/>
                  </a:lnTo>
                  <a:lnTo>
                    <a:pt x="229" y="707"/>
                  </a:lnTo>
                  <a:lnTo>
                    <a:pt x="253" y="723"/>
                  </a:lnTo>
                  <a:lnTo>
                    <a:pt x="263" y="738"/>
                  </a:lnTo>
                  <a:lnTo>
                    <a:pt x="267" y="759"/>
                  </a:lnTo>
                  <a:lnTo>
                    <a:pt x="267" y="779"/>
                  </a:lnTo>
                  <a:lnTo>
                    <a:pt x="254" y="784"/>
                  </a:lnTo>
                  <a:lnTo>
                    <a:pt x="249" y="804"/>
                  </a:lnTo>
                  <a:lnTo>
                    <a:pt x="232" y="818"/>
                  </a:lnTo>
                  <a:lnTo>
                    <a:pt x="220" y="837"/>
                  </a:lnTo>
                  <a:lnTo>
                    <a:pt x="197" y="856"/>
                  </a:lnTo>
                  <a:lnTo>
                    <a:pt x="188" y="877"/>
                  </a:lnTo>
                  <a:lnTo>
                    <a:pt x="182" y="886"/>
                  </a:lnTo>
                  <a:lnTo>
                    <a:pt x="174" y="905"/>
                  </a:lnTo>
                  <a:lnTo>
                    <a:pt x="161" y="922"/>
                  </a:lnTo>
                  <a:lnTo>
                    <a:pt x="124" y="959"/>
                  </a:lnTo>
                  <a:lnTo>
                    <a:pt x="97" y="984"/>
                  </a:lnTo>
                  <a:lnTo>
                    <a:pt x="91" y="997"/>
                  </a:lnTo>
                  <a:lnTo>
                    <a:pt x="86" y="1020"/>
                  </a:lnTo>
                  <a:lnTo>
                    <a:pt x="95" y="1034"/>
                  </a:lnTo>
                  <a:lnTo>
                    <a:pt x="104" y="1040"/>
                  </a:lnTo>
                  <a:lnTo>
                    <a:pt x="110" y="1040"/>
                  </a:lnTo>
                  <a:lnTo>
                    <a:pt x="122" y="1049"/>
                  </a:lnTo>
                  <a:lnTo>
                    <a:pt x="118" y="1062"/>
                  </a:lnTo>
                  <a:lnTo>
                    <a:pt x="118" y="1098"/>
                  </a:lnTo>
                  <a:lnTo>
                    <a:pt x="114" y="1116"/>
                  </a:lnTo>
                  <a:lnTo>
                    <a:pt x="113" y="1127"/>
                  </a:lnTo>
                  <a:lnTo>
                    <a:pt x="93" y="1134"/>
                  </a:lnTo>
                  <a:lnTo>
                    <a:pt x="86" y="1144"/>
                  </a:lnTo>
                  <a:lnTo>
                    <a:pt x="86" y="1167"/>
                  </a:lnTo>
                  <a:lnTo>
                    <a:pt x="0" y="1534"/>
                  </a:lnTo>
                  <a:lnTo>
                    <a:pt x="0" y="1534"/>
                  </a:lnTo>
                  <a:lnTo>
                    <a:pt x="301" y="1602"/>
                  </a:lnTo>
                  <a:lnTo>
                    <a:pt x="479" y="1641"/>
                  </a:lnTo>
                  <a:lnTo>
                    <a:pt x="969" y="1735"/>
                  </a:lnTo>
                  <a:lnTo>
                    <a:pt x="1066" y="1194"/>
                  </a:lnTo>
                  <a:lnTo>
                    <a:pt x="1055" y="1183"/>
                  </a:lnTo>
                  <a:lnTo>
                    <a:pt x="1044" y="1173"/>
                  </a:lnTo>
                  <a:lnTo>
                    <a:pt x="1044" y="1166"/>
                  </a:lnTo>
                  <a:lnTo>
                    <a:pt x="1043" y="1151"/>
                  </a:lnTo>
                  <a:lnTo>
                    <a:pt x="1033" y="1137"/>
                  </a:lnTo>
                  <a:lnTo>
                    <a:pt x="1018" y="1123"/>
                  </a:lnTo>
                  <a:lnTo>
                    <a:pt x="1000" y="1123"/>
                  </a:lnTo>
                  <a:lnTo>
                    <a:pt x="993" y="1147"/>
                  </a:lnTo>
                  <a:lnTo>
                    <a:pt x="988" y="1160"/>
                  </a:lnTo>
                  <a:lnTo>
                    <a:pt x="943" y="1152"/>
                  </a:lnTo>
                  <a:lnTo>
                    <a:pt x="919" y="1144"/>
                  </a:lnTo>
                  <a:lnTo>
                    <a:pt x="884" y="1140"/>
                  </a:lnTo>
                  <a:lnTo>
                    <a:pt x="865" y="1141"/>
                  </a:lnTo>
                  <a:lnTo>
                    <a:pt x="858" y="1151"/>
                  </a:lnTo>
                  <a:lnTo>
                    <a:pt x="858" y="1160"/>
                  </a:lnTo>
                  <a:lnTo>
                    <a:pt x="839" y="1149"/>
                  </a:lnTo>
                  <a:lnTo>
                    <a:pt x="814" y="1135"/>
                  </a:lnTo>
                  <a:lnTo>
                    <a:pt x="801" y="1134"/>
                  </a:lnTo>
                  <a:lnTo>
                    <a:pt x="790" y="1137"/>
                  </a:lnTo>
                  <a:lnTo>
                    <a:pt x="783" y="1151"/>
                  </a:lnTo>
                  <a:lnTo>
                    <a:pt x="783" y="1158"/>
                  </a:lnTo>
                  <a:lnTo>
                    <a:pt x="766" y="1158"/>
                  </a:lnTo>
                  <a:lnTo>
                    <a:pt x="757" y="1142"/>
                  </a:lnTo>
                  <a:lnTo>
                    <a:pt x="757" y="1127"/>
                  </a:lnTo>
                  <a:lnTo>
                    <a:pt x="757" y="1108"/>
                  </a:lnTo>
                  <a:lnTo>
                    <a:pt x="747" y="1080"/>
                  </a:lnTo>
                  <a:lnTo>
                    <a:pt x="747" y="1052"/>
                  </a:lnTo>
                  <a:lnTo>
                    <a:pt x="728" y="1052"/>
                  </a:lnTo>
                  <a:lnTo>
                    <a:pt x="707" y="1037"/>
                  </a:lnTo>
                  <a:lnTo>
                    <a:pt x="698" y="1026"/>
                  </a:lnTo>
                  <a:lnTo>
                    <a:pt x="698" y="1016"/>
                  </a:lnTo>
                  <a:lnTo>
                    <a:pt x="698" y="992"/>
                  </a:lnTo>
                  <a:lnTo>
                    <a:pt x="698" y="967"/>
                  </a:lnTo>
                  <a:lnTo>
                    <a:pt x="680" y="951"/>
                  </a:lnTo>
                  <a:lnTo>
                    <a:pt x="680" y="937"/>
                  </a:lnTo>
                  <a:lnTo>
                    <a:pt x="680" y="908"/>
                  </a:lnTo>
                  <a:lnTo>
                    <a:pt x="672" y="872"/>
                  </a:lnTo>
                  <a:lnTo>
                    <a:pt x="665" y="852"/>
                  </a:lnTo>
                  <a:lnTo>
                    <a:pt x="658" y="834"/>
                  </a:lnTo>
                  <a:lnTo>
                    <a:pt x="648" y="834"/>
                  </a:lnTo>
                  <a:lnTo>
                    <a:pt x="632" y="847"/>
                  </a:lnTo>
                  <a:lnTo>
                    <a:pt x="622" y="845"/>
                  </a:lnTo>
                  <a:lnTo>
                    <a:pt x="610" y="854"/>
                  </a:lnTo>
                  <a:lnTo>
                    <a:pt x="594" y="865"/>
                  </a:lnTo>
                  <a:lnTo>
                    <a:pt x="585" y="866"/>
                  </a:lnTo>
                  <a:lnTo>
                    <a:pt x="585" y="854"/>
                  </a:lnTo>
                  <a:lnTo>
                    <a:pt x="567" y="841"/>
                  </a:lnTo>
                  <a:lnTo>
                    <a:pt x="558" y="834"/>
                  </a:lnTo>
                  <a:lnTo>
                    <a:pt x="572" y="800"/>
                  </a:lnTo>
                  <a:lnTo>
                    <a:pt x="583" y="783"/>
                  </a:lnTo>
                  <a:lnTo>
                    <a:pt x="598" y="783"/>
                  </a:lnTo>
                  <a:lnTo>
                    <a:pt x="604" y="773"/>
                  </a:lnTo>
                  <a:lnTo>
                    <a:pt x="594" y="747"/>
                  </a:lnTo>
                  <a:lnTo>
                    <a:pt x="598" y="716"/>
                  </a:lnTo>
                  <a:lnTo>
                    <a:pt x="611" y="686"/>
                  </a:lnTo>
                  <a:lnTo>
                    <a:pt x="625" y="657"/>
                  </a:lnTo>
                  <a:lnTo>
                    <a:pt x="643" y="627"/>
                  </a:lnTo>
                  <a:lnTo>
                    <a:pt x="639" y="609"/>
                  </a:lnTo>
                  <a:lnTo>
                    <a:pt x="600" y="602"/>
                  </a:lnTo>
                  <a:lnTo>
                    <a:pt x="600" y="595"/>
                  </a:lnTo>
                  <a:lnTo>
                    <a:pt x="586" y="579"/>
                  </a:lnTo>
                  <a:lnTo>
                    <a:pt x="573" y="551"/>
                  </a:lnTo>
                  <a:lnTo>
                    <a:pt x="571" y="515"/>
                  </a:lnTo>
                  <a:lnTo>
                    <a:pt x="558" y="491"/>
                  </a:lnTo>
                  <a:lnTo>
                    <a:pt x="536" y="468"/>
                  </a:lnTo>
                  <a:lnTo>
                    <a:pt x="512" y="432"/>
                  </a:lnTo>
                  <a:lnTo>
                    <a:pt x="504" y="408"/>
                  </a:lnTo>
                  <a:lnTo>
                    <a:pt x="489" y="383"/>
                  </a:lnTo>
                  <a:lnTo>
                    <a:pt x="489" y="369"/>
                  </a:lnTo>
                  <a:lnTo>
                    <a:pt x="475" y="354"/>
                  </a:lnTo>
                  <a:lnTo>
                    <a:pt x="475" y="335"/>
                  </a:lnTo>
                  <a:lnTo>
                    <a:pt x="475" y="319"/>
                  </a:lnTo>
                  <a:lnTo>
                    <a:pt x="462" y="298"/>
                  </a:lnTo>
                  <a:lnTo>
                    <a:pt x="454" y="286"/>
                  </a:lnTo>
                  <a:lnTo>
                    <a:pt x="454" y="272"/>
                  </a:lnTo>
                  <a:lnTo>
                    <a:pt x="461" y="224"/>
                  </a:lnTo>
                  <a:lnTo>
                    <a:pt x="474" y="167"/>
                  </a:lnTo>
                  <a:lnTo>
                    <a:pt x="486" y="117"/>
                  </a:lnTo>
                  <a:lnTo>
                    <a:pt x="494" y="83"/>
                  </a:lnTo>
                  <a:lnTo>
                    <a:pt x="504" y="38"/>
                  </a:lnTo>
                  <a:lnTo>
                    <a:pt x="357" y="0"/>
                  </a:lnTo>
                  <a:lnTo>
                    <a:pt x="357" y="0"/>
                  </a:lnTo>
                  <a:lnTo>
                    <a:pt x="339" y="85"/>
                  </a:lnTo>
                  <a:lnTo>
                    <a:pt x="299" y="269"/>
                  </a:lnTo>
                  <a:lnTo>
                    <a:pt x="275" y="371"/>
                  </a:lnTo>
                  <a:lnTo>
                    <a:pt x="253" y="461"/>
                  </a:lnTo>
                  <a:lnTo>
                    <a:pt x="235" y="529"/>
                  </a:lnTo>
                  <a:lnTo>
                    <a:pt x="228" y="550"/>
                  </a:lnTo>
                  <a:lnTo>
                    <a:pt x="224" y="561"/>
                  </a:lnTo>
                  <a:lnTo>
                    <a:pt x="224" y="561"/>
                  </a:lnTo>
                  <a:lnTo>
                    <a:pt x="218" y="569"/>
                  </a:lnTo>
                  <a:lnTo>
                    <a:pt x="215" y="576"/>
                  </a:lnTo>
                  <a:lnTo>
                    <a:pt x="215" y="582"/>
                  </a:lnTo>
                  <a:lnTo>
                    <a:pt x="217" y="586"/>
                  </a:lnTo>
                  <a:lnTo>
                    <a:pt x="222" y="595"/>
                  </a:lnTo>
                  <a:lnTo>
                    <a:pt x="225" y="602"/>
                  </a:lnTo>
                  <a:lnTo>
                    <a:pt x="225" y="612"/>
                  </a:lnTo>
                  <a:lnTo>
                    <a:pt x="225" y="612"/>
                  </a:lnTo>
                  <a:close/>
                </a:path>
              </a:pathLst>
            </a:custGeom>
            <a:solidFill>
              <a:schemeClr val="accent2"/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33" name="Freeform 21">
              <a:extLst>
                <a:ext uri="{FF2B5EF4-FFF2-40B4-BE49-F238E27FC236}">
                  <a16:creationId xmlns:a16="http://schemas.microsoft.com/office/drawing/2014/main" id="{D00649CD-6CE0-4A13-AFE3-E8F3408ECBA5}"/>
                </a:ext>
              </a:extLst>
            </p:cNvPr>
            <p:cNvSpPr>
              <a:spLocks/>
            </p:cNvSpPr>
            <p:nvPr/>
          </p:nvSpPr>
          <p:spPr bwMode="auto">
            <a:xfrm>
              <a:off x="1822698" y="2067348"/>
              <a:ext cx="1143786" cy="743610"/>
            </a:xfrm>
            <a:custGeom>
              <a:avLst/>
              <a:gdLst/>
              <a:ahLst/>
              <a:cxnLst>
                <a:cxn ang="0">
                  <a:pos x="1822" y="279"/>
                </a:cxn>
                <a:cxn ang="0">
                  <a:pos x="1124" y="190"/>
                </a:cxn>
                <a:cxn ang="0">
                  <a:pos x="859" y="154"/>
                </a:cxn>
                <a:cxn ang="0">
                  <a:pos x="726" y="133"/>
                </a:cxn>
                <a:cxn ang="0">
                  <a:pos x="454" y="83"/>
                </a:cxn>
                <a:cxn ang="0">
                  <a:pos x="129" y="16"/>
                </a:cxn>
                <a:cxn ang="0">
                  <a:pos x="40" y="45"/>
                </a:cxn>
                <a:cxn ang="0">
                  <a:pos x="20" y="129"/>
                </a:cxn>
                <a:cxn ang="0">
                  <a:pos x="0" y="234"/>
                </a:cxn>
                <a:cxn ang="0">
                  <a:pos x="8" y="260"/>
                </a:cxn>
                <a:cxn ang="0">
                  <a:pos x="21" y="297"/>
                </a:cxn>
                <a:cxn ang="0">
                  <a:pos x="35" y="331"/>
                </a:cxn>
                <a:cxn ang="0">
                  <a:pos x="50" y="370"/>
                </a:cxn>
                <a:cxn ang="0">
                  <a:pos x="82" y="430"/>
                </a:cxn>
                <a:cxn ang="0">
                  <a:pos x="117" y="477"/>
                </a:cxn>
                <a:cxn ang="0">
                  <a:pos x="132" y="541"/>
                </a:cxn>
                <a:cxn ang="0">
                  <a:pos x="146" y="564"/>
                </a:cxn>
                <a:cxn ang="0">
                  <a:pos x="189" y="589"/>
                </a:cxn>
                <a:cxn ang="0">
                  <a:pos x="157" y="648"/>
                </a:cxn>
                <a:cxn ang="0">
                  <a:pos x="140" y="709"/>
                </a:cxn>
                <a:cxn ang="0">
                  <a:pos x="144" y="745"/>
                </a:cxn>
                <a:cxn ang="0">
                  <a:pos x="118" y="762"/>
                </a:cxn>
                <a:cxn ang="0">
                  <a:pos x="113" y="803"/>
                </a:cxn>
                <a:cxn ang="0">
                  <a:pos x="131" y="828"/>
                </a:cxn>
                <a:cxn ang="0">
                  <a:pos x="156" y="816"/>
                </a:cxn>
                <a:cxn ang="0">
                  <a:pos x="178" y="809"/>
                </a:cxn>
                <a:cxn ang="0">
                  <a:pos x="204" y="796"/>
                </a:cxn>
                <a:cxn ang="0">
                  <a:pos x="218" y="834"/>
                </a:cxn>
                <a:cxn ang="0">
                  <a:pos x="226" y="899"/>
                </a:cxn>
                <a:cxn ang="0">
                  <a:pos x="244" y="929"/>
                </a:cxn>
                <a:cxn ang="0">
                  <a:pos x="244" y="978"/>
                </a:cxn>
                <a:cxn ang="0">
                  <a:pos x="253" y="999"/>
                </a:cxn>
                <a:cxn ang="0">
                  <a:pos x="293" y="1014"/>
                </a:cxn>
                <a:cxn ang="0">
                  <a:pos x="303" y="1070"/>
                </a:cxn>
                <a:cxn ang="0">
                  <a:pos x="303" y="1104"/>
                </a:cxn>
                <a:cxn ang="0">
                  <a:pos x="329" y="1120"/>
                </a:cxn>
                <a:cxn ang="0">
                  <a:pos x="336" y="1099"/>
                </a:cxn>
                <a:cxn ang="0">
                  <a:pos x="360" y="1097"/>
                </a:cxn>
                <a:cxn ang="0">
                  <a:pos x="404" y="1122"/>
                </a:cxn>
                <a:cxn ang="0">
                  <a:pos x="411" y="1103"/>
                </a:cxn>
                <a:cxn ang="0">
                  <a:pos x="465" y="1106"/>
                </a:cxn>
                <a:cxn ang="0">
                  <a:pos x="534" y="1122"/>
                </a:cxn>
                <a:cxn ang="0">
                  <a:pos x="546" y="1085"/>
                </a:cxn>
                <a:cxn ang="0">
                  <a:pos x="579" y="1099"/>
                </a:cxn>
                <a:cxn ang="0">
                  <a:pos x="590" y="1128"/>
                </a:cxn>
                <a:cxn ang="0">
                  <a:pos x="601" y="1145"/>
                </a:cxn>
                <a:cxn ang="0">
                  <a:pos x="634" y="1029"/>
                </a:cxn>
                <a:cxn ang="0">
                  <a:pos x="1736" y="1171"/>
                </a:cxn>
                <a:cxn ang="0">
                  <a:pos x="1822" y="279"/>
                </a:cxn>
              </a:cxnLst>
              <a:rect l="0" t="0" r="r" b="b"/>
              <a:pathLst>
                <a:path w="1822" h="1171">
                  <a:moveTo>
                    <a:pt x="1822" y="279"/>
                  </a:moveTo>
                  <a:lnTo>
                    <a:pt x="1822" y="279"/>
                  </a:lnTo>
                  <a:lnTo>
                    <a:pt x="1442" y="231"/>
                  </a:lnTo>
                  <a:lnTo>
                    <a:pt x="1124" y="190"/>
                  </a:lnTo>
                  <a:lnTo>
                    <a:pt x="978" y="170"/>
                  </a:lnTo>
                  <a:lnTo>
                    <a:pt x="859" y="154"/>
                  </a:lnTo>
                  <a:lnTo>
                    <a:pt x="859" y="154"/>
                  </a:lnTo>
                  <a:lnTo>
                    <a:pt x="726" y="133"/>
                  </a:lnTo>
                  <a:lnTo>
                    <a:pt x="590" y="108"/>
                  </a:lnTo>
                  <a:lnTo>
                    <a:pt x="454" y="83"/>
                  </a:lnTo>
                  <a:lnTo>
                    <a:pt x="328" y="58"/>
                  </a:lnTo>
                  <a:lnTo>
                    <a:pt x="129" y="16"/>
                  </a:lnTo>
                  <a:lnTo>
                    <a:pt x="50" y="0"/>
                  </a:lnTo>
                  <a:lnTo>
                    <a:pt x="40" y="45"/>
                  </a:lnTo>
                  <a:lnTo>
                    <a:pt x="32" y="79"/>
                  </a:lnTo>
                  <a:lnTo>
                    <a:pt x="20" y="129"/>
                  </a:lnTo>
                  <a:lnTo>
                    <a:pt x="7" y="186"/>
                  </a:lnTo>
                  <a:lnTo>
                    <a:pt x="0" y="234"/>
                  </a:lnTo>
                  <a:lnTo>
                    <a:pt x="0" y="248"/>
                  </a:lnTo>
                  <a:lnTo>
                    <a:pt x="8" y="260"/>
                  </a:lnTo>
                  <a:lnTo>
                    <a:pt x="21" y="281"/>
                  </a:lnTo>
                  <a:lnTo>
                    <a:pt x="21" y="297"/>
                  </a:lnTo>
                  <a:lnTo>
                    <a:pt x="21" y="316"/>
                  </a:lnTo>
                  <a:lnTo>
                    <a:pt x="35" y="331"/>
                  </a:lnTo>
                  <a:lnTo>
                    <a:pt x="35" y="345"/>
                  </a:lnTo>
                  <a:lnTo>
                    <a:pt x="50" y="370"/>
                  </a:lnTo>
                  <a:lnTo>
                    <a:pt x="58" y="394"/>
                  </a:lnTo>
                  <a:lnTo>
                    <a:pt x="82" y="430"/>
                  </a:lnTo>
                  <a:lnTo>
                    <a:pt x="104" y="453"/>
                  </a:lnTo>
                  <a:lnTo>
                    <a:pt x="117" y="477"/>
                  </a:lnTo>
                  <a:lnTo>
                    <a:pt x="119" y="513"/>
                  </a:lnTo>
                  <a:lnTo>
                    <a:pt x="132" y="541"/>
                  </a:lnTo>
                  <a:lnTo>
                    <a:pt x="146" y="557"/>
                  </a:lnTo>
                  <a:lnTo>
                    <a:pt x="146" y="564"/>
                  </a:lnTo>
                  <a:lnTo>
                    <a:pt x="185" y="571"/>
                  </a:lnTo>
                  <a:lnTo>
                    <a:pt x="189" y="589"/>
                  </a:lnTo>
                  <a:lnTo>
                    <a:pt x="171" y="619"/>
                  </a:lnTo>
                  <a:lnTo>
                    <a:pt x="157" y="648"/>
                  </a:lnTo>
                  <a:lnTo>
                    <a:pt x="144" y="678"/>
                  </a:lnTo>
                  <a:lnTo>
                    <a:pt x="140" y="709"/>
                  </a:lnTo>
                  <a:lnTo>
                    <a:pt x="150" y="735"/>
                  </a:lnTo>
                  <a:lnTo>
                    <a:pt x="144" y="745"/>
                  </a:lnTo>
                  <a:lnTo>
                    <a:pt x="129" y="745"/>
                  </a:lnTo>
                  <a:lnTo>
                    <a:pt x="118" y="762"/>
                  </a:lnTo>
                  <a:lnTo>
                    <a:pt x="104" y="796"/>
                  </a:lnTo>
                  <a:lnTo>
                    <a:pt x="113" y="803"/>
                  </a:lnTo>
                  <a:lnTo>
                    <a:pt x="131" y="816"/>
                  </a:lnTo>
                  <a:lnTo>
                    <a:pt x="131" y="828"/>
                  </a:lnTo>
                  <a:lnTo>
                    <a:pt x="140" y="827"/>
                  </a:lnTo>
                  <a:lnTo>
                    <a:pt x="156" y="816"/>
                  </a:lnTo>
                  <a:lnTo>
                    <a:pt x="168" y="807"/>
                  </a:lnTo>
                  <a:lnTo>
                    <a:pt x="178" y="809"/>
                  </a:lnTo>
                  <a:lnTo>
                    <a:pt x="194" y="796"/>
                  </a:lnTo>
                  <a:lnTo>
                    <a:pt x="204" y="796"/>
                  </a:lnTo>
                  <a:lnTo>
                    <a:pt x="211" y="814"/>
                  </a:lnTo>
                  <a:lnTo>
                    <a:pt x="218" y="834"/>
                  </a:lnTo>
                  <a:lnTo>
                    <a:pt x="226" y="870"/>
                  </a:lnTo>
                  <a:lnTo>
                    <a:pt x="226" y="899"/>
                  </a:lnTo>
                  <a:lnTo>
                    <a:pt x="226" y="913"/>
                  </a:lnTo>
                  <a:lnTo>
                    <a:pt x="244" y="929"/>
                  </a:lnTo>
                  <a:lnTo>
                    <a:pt x="244" y="954"/>
                  </a:lnTo>
                  <a:lnTo>
                    <a:pt x="244" y="978"/>
                  </a:lnTo>
                  <a:lnTo>
                    <a:pt x="244" y="988"/>
                  </a:lnTo>
                  <a:lnTo>
                    <a:pt x="253" y="999"/>
                  </a:lnTo>
                  <a:lnTo>
                    <a:pt x="274" y="1014"/>
                  </a:lnTo>
                  <a:lnTo>
                    <a:pt x="293" y="1014"/>
                  </a:lnTo>
                  <a:lnTo>
                    <a:pt x="293" y="1042"/>
                  </a:lnTo>
                  <a:lnTo>
                    <a:pt x="303" y="1070"/>
                  </a:lnTo>
                  <a:lnTo>
                    <a:pt x="303" y="1089"/>
                  </a:lnTo>
                  <a:lnTo>
                    <a:pt x="303" y="1104"/>
                  </a:lnTo>
                  <a:lnTo>
                    <a:pt x="312" y="1120"/>
                  </a:lnTo>
                  <a:lnTo>
                    <a:pt x="329" y="1120"/>
                  </a:lnTo>
                  <a:lnTo>
                    <a:pt x="329" y="1113"/>
                  </a:lnTo>
                  <a:lnTo>
                    <a:pt x="336" y="1099"/>
                  </a:lnTo>
                  <a:lnTo>
                    <a:pt x="347" y="1096"/>
                  </a:lnTo>
                  <a:lnTo>
                    <a:pt x="360" y="1097"/>
                  </a:lnTo>
                  <a:lnTo>
                    <a:pt x="385" y="1111"/>
                  </a:lnTo>
                  <a:lnTo>
                    <a:pt x="404" y="1122"/>
                  </a:lnTo>
                  <a:lnTo>
                    <a:pt x="404" y="1113"/>
                  </a:lnTo>
                  <a:lnTo>
                    <a:pt x="411" y="1103"/>
                  </a:lnTo>
                  <a:lnTo>
                    <a:pt x="430" y="1102"/>
                  </a:lnTo>
                  <a:lnTo>
                    <a:pt x="465" y="1106"/>
                  </a:lnTo>
                  <a:lnTo>
                    <a:pt x="489" y="1114"/>
                  </a:lnTo>
                  <a:lnTo>
                    <a:pt x="534" y="1122"/>
                  </a:lnTo>
                  <a:lnTo>
                    <a:pt x="539" y="1109"/>
                  </a:lnTo>
                  <a:lnTo>
                    <a:pt x="546" y="1085"/>
                  </a:lnTo>
                  <a:lnTo>
                    <a:pt x="564" y="1085"/>
                  </a:lnTo>
                  <a:lnTo>
                    <a:pt x="579" y="1099"/>
                  </a:lnTo>
                  <a:lnTo>
                    <a:pt x="589" y="1113"/>
                  </a:lnTo>
                  <a:lnTo>
                    <a:pt x="590" y="1128"/>
                  </a:lnTo>
                  <a:lnTo>
                    <a:pt x="590" y="1135"/>
                  </a:lnTo>
                  <a:lnTo>
                    <a:pt x="601" y="1145"/>
                  </a:lnTo>
                  <a:lnTo>
                    <a:pt x="612" y="1156"/>
                  </a:lnTo>
                  <a:lnTo>
                    <a:pt x="634" y="1029"/>
                  </a:lnTo>
                  <a:lnTo>
                    <a:pt x="1735" y="1171"/>
                  </a:lnTo>
                  <a:lnTo>
                    <a:pt x="1736" y="1171"/>
                  </a:lnTo>
                  <a:lnTo>
                    <a:pt x="1757" y="961"/>
                  </a:lnTo>
                  <a:lnTo>
                    <a:pt x="1822" y="279"/>
                  </a:lnTo>
                  <a:close/>
                </a:path>
              </a:pathLst>
            </a:custGeom>
            <a:solidFill>
              <a:schemeClr val="accent2"/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34" name="Freeform 22">
              <a:extLst>
                <a:ext uri="{FF2B5EF4-FFF2-40B4-BE49-F238E27FC236}">
                  <a16:creationId xmlns:a16="http://schemas.microsoft.com/office/drawing/2014/main" id="{61741292-4D62-4FA7-923A-225B309AB633}"/>
                </a:ext>
              </a:extLst>
            </p:cNvPr>
            <p:cNvSpPr>
              <a:spLocks/>
            </p:cNvSpPr>
            <p:nvPr/>
          </p:nvSpPr>
          <p:spPr bwMode="auto">
            <a:xfrm>
              <a:off x="6167956" y="2158870"/>
              <a:ext cx="405130" cy="648275"/>
            </a:xfrm>
            <a:custGeom>
              <a:avLst/>
              <a:gdLst/>
              <a:ahLst/>
              <a:cxnLst>
                <a:cxn ang="0">
                  <a:pos x="189" y="995"/>
                </a:cxn>
                <a:cxn ang="0">
                  <a:pos x="185" y="963"/>
                </a:cxn>
                <a:cxn ang="0">
                  <a:pos x="205" y="934"/>
                </a:cxn>
                <a:cxn ang="0">
                  <a:pos x="218" y="915"/>
                </a:cxn>
                <a:cxn ang="0">
                  <a:pos x="241" y="885"/>
                </a:cxn>
                <a:cxn ang="0">
                  <a:pos x="225" y="872"/>
                </a:cxn>
                <a:cxn ang="0">
                  <a:pos x="233" y="848"/>
                </a:cxn>
                <a:cxn ang="0">
                  <a:pos x="250" y="847"/>
                </a:cxn>
                <a:cxn ang="0">
                  <a:pos x="266" y="824"/>
                </a:cxn>
                <a:cxn ang="0">
                  <a:pos x="290" y="838"/>
                </a:cxn>
                <a:cxn ang="0">
                  <a:pos x="284" y="816"/>
                </a:cxn>
                <a:cxn ang="0">
                  <a:pos x="311" y="808"/>
                </a:cxn>
                <a:cxn ang="0">
                  <a:pos x="323" y="760"/>
                </a:cxn>
                <a:cxn ang="0">
                  <a:pos x="366" y="774"/>
                </a:cxn>
                <a:cxn ang="0">
                  <a:pos x="379" y="720"/>
                </a:cxn>
                <a:cxn ang="0">
                  <a:pos x="376" y="672"/>
                </a:cxn>
                <a:cxn ang="0">
                  <a:pos x="383" y="640"/>
                </a:cxn>
                <a:cxn ang="0">
                  <a:pos x="436" y="666"/>
                </a:cxn>
                <a:cxn ang="0">
                  <a:pos x="447" y="627"/>
                </a:cxn>
                <a:cxn ang="0">
                  <a:pos x="466" y="663"/>
                </a:cxn>
                <a:cxn ang="0">
                  <a:pos x="486" y="636"/>
                </a:cxn>
                <a:cxn ang="0">
                  <a:pos x="477" y="608"/>
                </a:cxn>
                <a:cxn ang="0">
                  <a:pos x="520" y="626"/>
                </a:cxn>
                <a:cxn ang="0">
                  <a:pos x="537" y="608"/>
                </a:cxn>
                <a:cxn ang="0">
                  <a:pos x="566" y="579"/>
                </a:cxn>
                <a:cxn ang="0">
                  <a:pos x="581" y="555"/>
                </a:cxn>
                <a:cxn ang="0">
                  <a:pos x="630" y="530"/>
                </a:cxn>
                <a:cxn ang="0">
                  <a:pos x="640" y="479"/>
                </a:cxn>
                <a:cxn ang="0">
                  <a:pos x="622" y="468"/>
                </a:cxn>
                <a:cxn ang="0">
                  <a:pos x="615" y="445"/>
                </a:cxn>
                <a:cxn ang="0">
                  <a:pos x="574" y="418"/>
                </a:cxn>
                <a:cxn ang="0">
                  <a:pos x="559" y="351"/>
                </a:cxn>
                <a:cxn ang="0">
                  <a:pos x="520" y="341"/>
                </a:cxn>
                <a:cxn ang="0">
                  <a:pos x="466" y="305"/>
                </a:cxn>
                <a:cxn ang="0">
                  <a:pos x="425" y="168"/>
                </a:cxn>
                <a:cxn ang="0">
                  <a:pos x="393" y="57"/>
                </a:cxn>
                <a:cxn ang="0">
                  <a:pos x="294" y="15"/>
                </a:cxn>
                <a:cxn ang="0">
                  <a:pos x="232" y="55"/>
                </a:cxn>
                <a:cxn ang="0">
                  <a:pos x="166" y="21"/>
                </a:cxn>
                <a:cxn ang="0">
                  <a:pos x="122" y="114"/>
                </a:cxn>
                <a:cxn ang="0">
                  <a:pos x="76" y="294"/>
                </a:cxn>
                <a:cxn ang="0">
                  <a:pos x="83" y="386"/>
                </a:cxn>
                <a:cxn ang="0">
                  <a:pos x="64" y="447"/>
                </a:cxn>
                <a:cxn ang="0">
                  <a:pos x="43" y="519"/>
                </a:cxn>
                <a:cxn ang="0">
                  <a:pos x="0" y="561"/>
                </a:cxn>
              </a:cxnLst>
              <a:rect l="0" t="0" r="r" b="b"/>
              <a:pathLst>
                <a:path w="645" h="1021">
                  <a:moveTo>
                    <a:pt x="180" y="1021"/>
                  </a:moveTo>
                  <a:lnTo>
                    <a:pt x="180" y="1013"/>
                  </a:lnTo>
                  <a:lnTo>
                    <a:pt x="189" y="995"/>
                  </a:lnTo>
                  <a:lnTo>
                    <a:pt x="189" y="991"/>
                  </a:lnTo>
                  <a:lnTo>
                    <a:pt x="185" y="973"/>
                  </a:lnTo>
                  <a:lnTo>
                    <a:pt x="185" y="963"/>
                  </a:lnTo>
                  <a:lnTo>
                    <a:pt x="198" y="956"/>
                  </a:lnTo>
                  <a:lnTo>
                    <a:pt x="205" y="956"/>
                  </a:lnTo>
                  <a:lnTo>
                    <a:pt x="205" y="934"/>
                  </a:lnTo>
                  <a:lnTo>
                    <a:pt x="212" y="927"/>
                  </a:lnTo>
                  <a:lnTo>
                    <a:pt x="212" y="915"/>
                  </a:lnTo>
                  <a:lnTo>
                    <a:pt x="218" y="915"/>
                  </a:lnTo>
                  <a:lnTo>
                    <a:pt x="228" y="906"/>
                  </a:lnTo>
                  <a:lnTo>
                    <a:pt x="241" y="906"/>
                  </a:lnTo>
                  <a:lnTo>
                    <a:pt x="241" y="885"/>
                  </a:lnTo>
                  <a:lnTo>
                    <a:pt x="229" y="881"/>
                  </a:lnTo>
                  <a:lnTo>
                    <a:pt x="223" y="881"/>
                  </a:lnTo>
                  <a:lnTo>
                    <a:pt x="225" y="872"/>
                  </a:lnTo>
                  <a:lnTo>
                    <a:pt x="226" y="867"/>
                  </a:lnTo>
                  <a:lnTo>
                    <a:pt x="230" y="855"/>
                  </a:lnTo>
                  <a:lnTo>
                    <a:pt x="233" y="848"/>
                  </a:lnTo>
                  <a:lnTo>
                    <a:pt x="241" y="835"/>
                  </a:lnTo>
                  <a:lnTo>
                    <a:pt x="250" y="840"/>
                  </a:lnTo>
                  <a:lnTo>
                    <a:pt x="250" y="847"/>
                  </a:lnTo>
                  <a:lnTo>
                    <a:pt x="259" y="844"/>
                  </a:lnTo>
                  <a:lnTo>
                    <a:pt x="266" y="835"/>
                  </a:lnTo>
                  <a:lnTo>
                    <a:pt x="266" y="824"/>
                  </a:lnTo>
                  <a:lnTo>
                    <a:pt x="275" y="833"/>
                  </a:lnTo>
                  <a:lnTo>
                    <a:pt x="284" y="838"/>
                  </a:lnTo>
                  <a:lnTo>
                    <a:pt x="290" y="838"/>
                  </a:lnTo>
                  <a:lnTo>
                    <a:pt x="290" y="824"/>
                  </a:lnTo>
                  <a:lnTo>
                    <a:pt x="290" y="816"/>
                  </a:lnTo>
                  <a:lnTo>
                    <a:pt x="284" y="816"/>
                  </a:lnTo>
                  <a:lnTo>
                    <a:pt x="275" y="804"/>
                  </a:lnTo>
                  <a:lnTo>
                    <a:pt x="298" y="804"/>
                  </a:lnTo>
                  <a:lnTo>
                    <a:pt x="311" y="808"/>
                  </a:lnTo>
                  <a:lnTo>
                    <a:pt x="323" y="804"/>
                  </a:lnTo>
                  <a:lnTo>
                    <a:pt x="330" y="784"/>
                  </a:lnTo>
                  <a:lnTo>
                    <a:pt x="323" y="760"/>
                  </a:lnTo>
                  <a:lnTo>
                    <a:pt x="336" y="760"/>
                  </a:lnTo>
                  <a:lnTo>
                    <a:pt x="354" y="777"/>
                  </a:lnTo>
                  <a:lnTo>
                    <a:pt x="366" y="774"/>
                  </a:lnTo>
                  <a:lnTo>
                    <a:pt x="379" y="760"/>
                  </a:lnTo>
                  <a:lnTo>
                    <a:pt x="383" y="738"/>
                  </a:lnTo>
                  <a:lnTo>
                    <a:pt x="379" y="720"/>
                  </a:lnTo>
                  <a:lnTo>
                    <a:pt x="383" y="702"/>
                  </a:lnTo>
                  <a:lnTo>
                    <a:pt x="383" y="686"/>
                  </a:lnTo>
                  <a:lnTo>
                    <a:pt x="376" y="672"/>
                  </a:lnTo>
                  <a:lnTo>
                    <a:pt x="377" y="662"/>
                  </a:lnTo>
                  <a:lnTo>
                    <a:pt x="383" y="648"/>
                  </a:lnTo>
                  <a:lnTo>
                    <a:pt x="383" y="640"/>
                  </a:lnTo>
                  <a:lnTo>
                    <a:pt x="398" y="655"/>
                  </a:lnTo>
                  <a:lnTo>
                    <a:pt x="409" y="667"/>
                  </a:lnTo>
                  <a:lnTo>
                    <a:pt x="436" y="666"/>
                  </a:lnTo>
                  <a:lnTo>
                    <a:pt x="436" y="655"/>
                  </a:lnTo>
                  <a:lnTo>
                    <a:pt x="436" y="640"/>
                  </a:lnTo>
                  <a:lnTo>
                    <a:pt x="447" y="627"/>
                  </a:lnTo>
                  <a:lnTo>
                    <a:pt x="461" y="636"/>
                  </a:lnTo>
                  <a:lnTo>
                    <a:pt x="466" y="648"/>
                  </a:lnTo>
                  <a:lnTo>
                    <a:pt x="466" y="663"/>
                  </a:lnTo>
                  <a:lnTo>
                    <a:pt x="480" y="661"/>
                  </a:lnTo>
                  <a:lnTo>
                    <a:pt x="494" y="645"/>
                  </a:lnTo>
                  <a:lnTo>
                    <a:pt x="486" y="636"/>
                  </a:lnTo>
                  <a:lnTo>
                    <a:pt x="473" y="623"/>
                  </a:lnTo>
                  <a:lnTo>
                    <a:pt x="475" y="612"/>
                  </a:lnTo>
                  <a:lnTo>
                    <a:pt x="477" y="608"/>
                  </a:lnTo>
                  <a:lnTo>
                    <a:pt x="494" y="622"/>
                  </a:lnTo>
                  <a:lnTo>
                    <a:pt x="511" y="633"/>
                  </a:lnTo>
                  <a:lnTo>
                    <a:pt x="520" y="626"/>
                  </a:lnTo>
                  <a:lnTo>
                    <a:pt x="516" y="608"/>
                  </a:lnTo>
                  <a:lnTo>
                    <a:pt x="520" y="608"/>
                  </a:lnTo>
                  <a:lnTo>
                    <a:pt x="537" y="608"/>
                  </a:lnTo>
                  <a:lnTo>
                    <a:pt x="537" y="579"/>
                  </a:lnTo>
                  <a:lnTo>
                    <a:pt x="552" y="579"/>
                  </a:lnTo>
                  <a:lnTo>
                    <a:pt x="566" y="579"/>
                  </a:lnTo>
                  <a:lnTo>
                    <a:pt x="573" y="569"/>
                  </a:lnTo>
                  <a:lnTo>
                    <a:pt x="573" y="555"/>
                  </a:lnTo>
                  <a:lnTo>
                    <a:pt x="581" y="555"/>
                  </a:lnTo>
                  <a:lnTo>
                    <a:pt x="594" y="545"/>
                  </a:lnTo>
                  <a:lnTo>
                    <a:pt x="606" y="530"/>
                  </a:lnTo>
                  <a:lnTo>
                    <a:pt x="630" y="530"/>
                  </a:lnTo>
                  <a:lnTo>
                    <a:pt x="637" y="522"/>
                  </a:lnTo>
                  <a:lnTo>
                    <a:pt x="645" y="490"/>
                  </a:lnTo>
                  <a:lnTo>
                    <a:pt x="640" y="479"/>
                  </a:lnTo>
                  <a:lnTo>
                    <a:pt x="633" y="479"/>
                  </a:lnTo>
                  <a:lnTo>
                    <a:pt x="623" y="479"/>
                  </a:lnTo>
                  <a:lnTo>
                    <a:pt x="622" y="468"/>
                  </a:lnTo>
                  <a:lnTo>
                    <a:pt x="626" y="458"/>
                  </a:lnTo>
                  <a:lnTo>
                    <a:pt x="626" y="454"/>
                  </a:lnTo>
                  <a:lnTo>
                    <a:pt x="615" y="445"/>
                  </a:lnTo>
                  <a:lnTo>
                    <a:pt x="604" y="418"/>
                  </a:lnTo>
                  <a:lnTo>
                    <a:pt x="586" y="418"/>
                  </a:lnTo>
                  <a:lnTo>
                    <a:pt x="574" y="418"/>
                  </a:lnTo>
                  <a:lnTo>
                    <a:pt x="563" y="397"/>
                  </a:lnTo>
                  <a:lnTo>
                    <a:pt x="561" y="370"/>
                  </a:lnTo>
                  <a:lnTo>
                    <a:pt x="559" y="351"/>
                  </a:lnTo>
                  <a:lnTo>
                    <a:pt x="549" y="332"/>
                  </a:lnTo>
                  <a:lnTo>
                    <a:pt x="537" y="337"/>
                  </a:lnTo>
                  <a:lnTo>
                    <a:pt x="520" y="341"/>
                  </a:lnTo>
                  <a:lnTo>
                    <a:pt x="502" y="345"/>
                  </a:lnTo>
                  <a:lnTo>
                    <a:pt x="479" y="336"/>
                  </a:lnTo>
                  <a:lnTo>
                    <a:pt x="466" y="305"/>
                  </a:lnTo>
                  <a:lnTo>
                    <a:pt x="455" y="264"/>
                  </a:lnTo>
                  <a:lnTo>
                    <a:pt x="437" y="216"/>
                  </a:lnTo>
                  <a:lnTo>
                    <a:pt x="425" y="168"/>
                  </a:lnTo>
                  <a:lnTo>
                    <a:pt x="412" y="137"/>
                  </a:lnTo>
                  <a:lnTo>
                    <a:pt x="407" y="97"/>
                  </a:lnTo>
                  <a:lnTo>
                    <a:pt x="393" y="57"/>
                  </a:lnTo>
                  <a:lnTo>
                    <a:pt x="382" y="42"/>
                  </a:lnTo>
                  <a:lnTo>
                    <a:pt x="309" y="0"/>
                  </a:lnTo>
                  <a:lnTo>
                    <a:pt x="294" y="15"/>
                  </a:lnTo>
                  <a:lnTo>
                    <a:pt x="275" y="35"/>
                  </a:lnTo>
                  <a:lnTo>
                    <a:pt x="248" y="57"/>
                  </a:lnTo>
                  <a:lnTo>
                    <a:pt x="232" y="55"/>
                  </a:lnTo>
                  <a:lnTo>
                    <a:pt x="214" y="46"/>
                  </a:lnTo>
                  <a:lnTo>
                    <a:pt x="191" y="33"/>
                  </a:lnTo>
                  <a:lnTo>
                    <a:pt x="166" y="21"/>
                  </a:lnTo>
                  <a:lnTo>
                    <a:pt x="158" y="21"/>
                  </a:lnTo>
                  <a:lnTo>
                    <a:pt x="150" y="37"/>
                  </a:lnTo>
                  <a:lnTo>
                    <a:pt x="122" y="114"/>
                  </a:lnTo>
                  <a:lnTo>
                    <a:pt x="111" y="179"/>
                  </a:lnTo>
                  <a:lnTo>
                    <a:pt x="83" y="247"/>
                  </a:lnTo>
                  <a:lnTo>
                    <a:pt x="76" y="294"/>
                  </a:lnTo>
                  <a:lnTo>
                    <a:pt x="64" y="348"/>
                  </a:lnTo>
                  <a:lnTo>
                    <a:pt x="76" y="379"/>
                  </a:lnTo>
                  <a:lnTo>
                    <a:pt x="83" y="386"/>
                  </a:lnTo>
                  <a:lnTo>
                    <a:pt x="80" y="401"/>
                  </a:lnTo>
                  <a:lnTo>
                    <a:pt x="64" y="413"/>
                  </a:lnTo>
                  <a:lnTo>
                    <a:pt x="64" y="447"/>
                  </a:lnTo>
                  <a:lnTo>
                    <a:pt x="54" y="472"/>
                  </a:lnTo>
                  <a:lnTo>
                    <a:pt x="54" y="511"/>
                  </a:lnTo>
                  <a:lnTo>
                    <a:pt x="43" y="519"/>
                  </a:lnTo>
                  <a:lnTo>
                    <a:pt x="43" y="550"/>
                  </a:lnTo>
                  <a:lnTo>
                    <a:pt x="7" y="545"/>
                  </a:lnTo>
                  <a:lnTo>
                    <a:pt x="0" y="561"/>
                  </a:lnTo>
                  <a:lnTo>
                    <a:pt x="132" y="973"/>
                  </a:lnTo>
                  <a:lnTo>
                    <a:pt x="180" y="1021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35" name="Freeform 23">
              <a:extLst>
                <a:ext uri="{FF2B5EF4-FFF2-40B4-BE49-F238E27FC236}">
                  <a16:creationId xmlns:a16="http://schemas.microsoft.com/office/drawing/2014/main" id="{5E81AE20-9D03-4216-940B-B9CD3B958F15}"/>
                </a:ext>
              </a:extLst>
            </p:cNvPr>
            <p:cNvSpPr>
              <a:spLocks/>
            </p:cNvSpPr>
            <p:nvPr/>
          </p:nvSpPr>
          <p:spPr bwMode="auto">
            <a:xfrm>
              <a:off x="5391613" y="2603129"/>
              <a:ext cx="834756" cy="621581"/>
            </a:xfrm>
            <a:custGeom>
              <a:avLst/>
              <a:gdLst/>
              <a:ahLst/>
              <a:cxnLst>
                <a:cxn ang="0">
                  <a:pos x="56" y="749"/>
                </a:cxn>
                <a:cxn ang="0">
                  <a:pos x="88" y="710"/>
                </a:cxn>
                <a:cxn ang="0">
                  <a:pos x="118" y="683"/>
                </a:cxn>
                <a:cxn ang="0">
                  <a:pos x="118" y="657"/>
                </a:cxn>
                <a:cxn ang="0">
                  <a:pos x="80" y="563"/>
                </a:cxn>
                <a:cxn ang="0">
                  <a:pos x="171" y="528"/>
                </a:cxn>
                <a:cxn ang="0">
                  <a:pos x="260" y="528"/>
                </a:cxn>
                <a:cxn ang="0">
                  <a:pos x="313" y="528"/>
                </a:cxn>
                <a:cxn ang="0">
                  <a:pos x="364" y="513"/>
                </a:cxn>
                <a:cxn ang="0">
                  <a:pos x="457" y="460"/>
                </a:cxn>
                <a:cxn ang="0">
                  <a:pos x="510" y="428"/>
                </a:cxn>
                <a:cxn ang="0">
                  <a:pos x="510" y="389"/>
                </a:cxn>
                <a:cxn ang="0">
                  <a:pos x="510" y="350"/>
                </a:cxn>
                <a:cxn ang="0">
                  <a:pos x="485" y="334"/>
                </a:cxn>
                <a:cxn ang="0">
                  <a:pos x="470" y="306"/>
                </a:cxn>
                <a:cxn ang="0">
                  <a:pos x="538" y="245"/>
                </a:cxn>
                <a:cxn ang="0">
                  <a:pos x="564" y="178"/>
                </a:cxn>
                <a:cxn ang="0">
                  <a:pos x="637" y="84"/>
                </a:cxn>
                <a:cxn ang="0">
                  <a:pos x="718" y="46"/>
                </a:cxn>
                <a:cxn ang="0">
                  <a:pos x="810" y="14"/>
                </a:cxn>
                <a:cxn ang="0">
                  <a:pos x="896" y="31"/>
                </a:cxn>
                <a:cxn ang="0">
                  <a:pos x="909" y="93"/>
                </a:cxn>
                <a:cxn ang="0">
                  <a:pos x="941" y="135"/>
                </a:cxn>
                <a:cxn ang="0">
                  <a:pos x="941" y="188"/>
                </a:cxn>
                <a:cxn ang="0">
                  <a:pos x="957" y="266"/>
                </a:cxn>
                <a:cxn ang="0">
                  <a:pos x="994" y="322"/>
                </a:cxn>
                <a:cxn ang="0">
                  <a:pos x="1014" y="435"/>
                </a:cxn>
                <a:cxn ang="0">
                  <a:pos x="1036" y="490"/>
                </a:cxn>
                <a:cxn ang="0">
                  <a:pos x="1036" y="661"/>
                </a:cxn>
                <a:cxn ang="0">
                  <a:pos x="1055" y="804"/>
                </a:cxn>
                <a:cxn ang="0">
                  <a:pos x="1054" y="869"/>
                </a:cxn>
                <a:cxn ang="0">
                  <a:pos x="1025" y="940"/>
                </a:cxn>
                <a:cxn ang="0">
                  <a:pos x="1088" y="914"/>
                </a:cxn>
                <a:cxn ang="0">
                  <a:pos x="1134" y="880"/>
                </a:cxn>
                <a:cxn ang="0">
                  <a:pos x="1194" y="869"/>
                </a:cxn>
                <a:cxn ang="0">
                  <a:pos x="1237" y="843"/>
                </a:cxn>
                <a:cxn ang="0">
                  <a:pos x="1237" y="865"/>
                </a:cxn>
                <a:cxn ang="0">
                  <a:pos x="1284" y="832"/>
                </a:cxn>
                <a:cxn ang="0">
                  <a:pos x="1319" y="817"/>
                </a:cxn>
                <a:cxn ang="0">
                  <a:pos x="1284" y="865"/>
                </a:cxn>
                <a:cxn ang="0">
                  <a:pos x="1205" y="910"/>
                </a:cxn>
                <a:cxn ang="0">
                  <a:pos x="1134" y="953"/>
                </a:cxn>
                <a:cxn ang="0">
                  <a:pos x="1043" y="979"/>
                </a:cxn>
                <a:cxn ang="0">
                  <a:pos x="1005" y="940"/>
                </a:cxn>
                <a:cxn ang="0">
                  <a:pos x="993" y="905"/>
                </a:cxn>
                <a:cxn ang="0">
                  <a:pos x="848" y="869"/>
                </a:cxn>
                <a:cxn ang="0">
                  <a:pos x="846" y="832"/>
                </a:cxn>
                <a:cxn ang="0">
                  <a:pos x="815" y="821"/>
                </a:cxn>
                <a:cxn ang="0">
                  <a:pos x="771" y="762"/>
                </a:cxn>
                <a:cxn ang="0">
                  <a:pos x="14" y="858"/>
                </a:cxn>
              </a:cxnLst>
              <a:rect l="0" t="0" r="r" b="b"/>
              <a:pathLst>
                <a:path w="1329" h="979">
                  <a:moveTo>
                    <a:pt x="0" y="804"/>
                  </a:moveTo>
                  <a:lnTo>
                    <a:pt x="56" y="749"/>
                  </a:lnTo>
                  <a:lnTo>
                    <a:pt x="71" y="729"/>
                  </a:lnTo>
                  <a:lnTo>
                    <a:pt x="88" y="710"/>
                  </a:lnTo>
                  <a:lnTo>
                    <a:pt x="99" y="701"/>
                  </a:lnTo>
                  <a:lnTo>
                    <a:pt x="118" y="683"/>
                  </a:lnTo>
                  <a:lnTo>
                    <a:pt x="118" y="665"/>
                  </a:lnTo>
                  <a:lnTo>
                    <a:pt x="118" y="657"/>
                  </a:lnTo>
                  <a:lnTo>
                    <a:pt x="98" y="597"/>
                  </a:lnTo>
                  <a:lnTo>
                    <a:pt x="80" y="563"/>
                  </a:lnTo>
                  <a:lnTo>
                    <a:pt x="99" y="543"/>
                  </a:lnTo>
                  <a:lnTo>
                    <a:pt x="171" y="528"/>
                  </a:lnTo>
                  <a:lnTo>
                    <a:pt x="209" y="528"/>
                  </a:lnTo>
                  <a:lnTo>
                    <a:pt x="260" y="528"/>
                  </a:lnTo>
                  <a:lnTo>
                    <a:pt x="291" y="528"/>
                  </a:lnTo>
                  <a:lnTo>
                    <a:pt x="313" y="528"/>
                  </a:lnTo>
                  <a:lnTo>
                    <a:pt x="349" y="513"/>
                  </a:lnTo>
                  <a:lnTo>
                    <a:pt x="364" y="513"/>
                  </a:lnTo>
                  <a:lnTo>
                    <a:pt x="422" y="496"/>
                  </a:lnTo>
                  <a:lnTo>
                    <a:pt x="457" y="460"/>
                  </a:lnTo>
                  <a:lnTo>
                    <a:pt x="490" y="439"/>
                  </a:lnTo>
                  <a:lnTo>
                    <a:pt x="510" y="428"/>
                  </a:lnTo>
                  <a:lnTo>
                    <a:pt x="510" y="413"/>
                  </a:lnTo>
                  <a:lnTo>
                    <a:pt x="510" y="389"/>
                  </a:lnTo>
                  <a:lnTo>
                    <a:pt x="495" y="360"/>
                  </a:lnTo>
                  <a:lnTo>
                    <a:pt x="510" y="350"/>
                  </a:lnTo>
                  <a:lnTo>
                    <a:pt x="518" y="322"/>
                  </a:lnTo>
                  <a:lnTo>
                    <a:pt x="485" y="334"/>
                  </a:lnTo>
                  <a:lnTo>
                    <a:pt x="479" y="322"/>
                  </a:lnTo>
                  <a:lnTo>
                    <a:pt x="470" y="306"/>
                  </a:lnTo>
                  <a:lnTo>
                    <a:pt x="496" y="284"/>
                  </a:lnTo>
                  <a:lnTo>
                    <a:pt x="538" y="245"/>
                  </a:lnTo>
                  <a:lnTo>
                    <a:pt x="556" y="207"/>
                  </a:lnTo>
                  <a:lnTo>
                    <a:pt x="564" y="178"/>
                  </a:lnTo>
                  <a:lnTo>
                    <a:pt x="604" y="129"/>
                  </a:lnTo>
                  <a:lnTo>
                    <a:pt x="637" y="84"/>
                  </a:lnTo>
                  <a:lnTo>
                    <a:pt x="679" y="56"/>
                  </a:lnTo>
                  <a:lnTo>
                    <a:pt x="718" y="46"/>
                  </a:lnTo>
                  <a:lnTo>
                    <a:pt x="775" y="30"/>
                  </a:lnTo>
                  <a:lnTo>
                    <a:pt x="810" y="14"/>
                  </a:lnTo>
                  <a:lnTo>
                    <a:pt x="896" y="0"/>
                  </a:lnTo>
                  <a:lnTo>
                    <a:pt x="896" y="31"/>
                  </a:lnTo>
                  <a:lnTo>
                    <a:pt x="896" y="60"/>
                  </a:lnTo>
                  <a:lnTo>
                    <a:pt x="909" y="93"/>
                  </a:lnTo>
                  <a:lnTo>
                    <a:pt x="925" y="129"/>
                  </a:lnTo>
                  <a:lnTo>
                    <a:pt x="941" y="135"/>
                  </a:lnTo>
                  <a:lnTo>
                    <a:pt x="957" y="177"/>
                  </a:lnTo>
                  <a:lnTo>
                    <a:pt x="941" y="188"/>
                  </a:lnTo>
                  <a:lnTo>
                    <a:pt x="936" y="224"/>
                  </a:lnTo>
                  <a:lnTo>
                    <a:pt x="957" y="266"/>
                  </a:lnTo>
                  <a:lnTo>
                    <a:pt x="975" y="313"/>
                  </a:lnTo>
                  <a:lnTo>
                    <a:pt x="994" y="322"/>
                  </a:lnTo>
                  <a:lnTo>
                    <a:pt x="1004" y="385"/>
                  </a:lnTo>
                  <a:lnTo>
                    <a:pt x="1014" y="435"/>
                  </a:lnTo>
                  <a:lnTo>
                    <a:pt x="1036" y="483"/>
                  </a:lnTo>
                  <a:lnTo>
                    <a:pt x="1036" y="490"/>
                  </a:lnTo>
                  <a:lnTo>
                    <a:pt x="1036" y="560"/>
                  </a:lnTo>
                  <a:lnTo>
                    <a:pt x="1036" y="661"/>
                  </a:lnTo>
                  <a:lnTo>
                    <a:pt x="1055" y="767"/>
                  </a:lnTo>
                  <a:lnTo>
                    <a:pt x="1055" y="804"/>
                  </a:lnTo>
                  <a:lnTo>
                    <a:pt x="1080" y="835"/>
                  </a:lnTo>
                  <a:lnTo>
                    <a:pt x="1054" y="869"/>
                  </a:lnTo>
                  <a:lnTo>
                    <a:pt x="1062" y="889"/>
                  </a:lnTo>
                  <a:lnTo>
                    <a:pt x="1025" y="940"/>
                  </a:lnTo>
                  <a:lnTo>
                    <a:pt x="1058" y="926"/>
                  </a:lnTo>
                  <a:lnTo>
                    <a:pt x="1088" y="914"/>
                  </a:lnTo>
                  <a:lnTo>
                    <a:pt x="1122" y="894"/>
                  </a:lnTo>
                  <a:lnTo>
                    <a:pt x="1134" y="880"/>
                  </a:lnTo>
                  <a:lnTo>
                    <a:pt x="1166" y="873"/>
                  </a:lnTo>
                  <a:lnTo>
                    <a:pt x="1194" y="869"/>
                  </a:lnTo>
                  <a:lnTo>
                    <a:pt x="1205" y="861"/>
                  </a:lnTo>
                  <a:lnTo>
                    <a:pt x="1237" y="843"/>
                  </a:lnTo>
                  <a:lnTo>
                    <a:pt x="1265" y="811"/>
                  </a:lnTo>
                  <a:lnTo>
                    <a:pt x="1237" y="865"/>
                  </a:lnTo>
                  <a:lnTo>
                    <a:pt x="1265" y="854"/>
                  </a:lnTo>
                  <a:lnTo>
                    <a:pt x="1284" y="832"/>
                  </a:lnTo>
                  <a:lnTo>
                    <a:pt x="1297" y="826"/>
                  </a:lnTo>
                  <a:lnTo>
                    <a:pt x="1319" y="817"/>
                  </a:lnTo>
                  <a:lnTo>
                    <a:pt x="1329" y="817"/>
                  </a:lnTo>
                  <a:lnTo>
                    <a:pt x="1284" y="865"/>
                  </a:lnTo>
                  <a:lnTo>
                    <a:pt x="1237" y="896"/>
                  </a:lnTo>
                  <a:lnTo>
                    <a:pt x="1205" y="910"/>
                  </a:lnTo>
                  <a:lnTo>
                    <a:pt x="1176" y="940"/>
                  </a:lnTo>
                  <a:lnTo>
                    <a:pt x="1134" y="953"/>
                  </a:lnTo>
                  <a:lnTo>
                    <a:pt x="1082" y="966"/>
                  </a:lnTo>
                  <a:lnTo>
                    <a:pt x="1043" y="979"/>
                  </a:lnTo>
                  <a:lnTo>
                    <a:pt x="1012" y="964"/>
                  </a:lnTo>
                  <a:lnTo>
                    <a:pt x="1005" y="940"/>
                  </a:lnTo>
                  <a:lnTo>
                    <a:pt x="1005" y="921"/>
                  </a:lnTo>
                  <a:lnTo>
                    <a:pt x="993" y="905"/>
                  </a:lnTo>
                  <a:lnTo>
                    <a:pt x="922" y="883"/>
                  </a:lnTo>
                  <a:lnTo>
                    <a:pt x="848" y="869"/>
                  </a:lnTo>
                  <a:lnTo>
                    <a:pt x="862" y="843"/>
                  </a:lnTo>
                  <a:lnTo>
                    <a:pt x="846" y="832"/>
                  </a:lnTo>
                  <a:lnTo>
                    <a:pt x="830" y="830"/>
                  </a:lnTo>
                  <a:lnTo>
                    <a:pt x="815" y="821"/>
                  </a:lnTo>
                  <a:lnTo>
                    <a:pt x="794" y="786"/>
                  </a:lnTo>
                  <a:lnTo>
                    <a:pt x="771" y="762"/>
                  </a:lnTo>
                  <a:lnTo>
                    <a:pt x="726" y="729"/>
                  </a:lnTo>
                  <a:lnTo>
                    <a:pt x="14" y="858"/>
                  </a:lnTo>
                  <a:lnTo>
                    <a:pt x="0" y="804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36" name="Freeform 24">
              <a:extLst>
                <a:ext uri="{FF2B5EF4-FFF2-40B4-BE49-F238E27FC236}">
                  <a16:creationId xmlns:a16="http://schemas.microsoft.com/office/drawing/2014/main" id="{8217C039-2AF5-49CD-95B4-C3C30EC8A4A3}"/>
                </a:ext>
              </a:extLst>
            </p:cNvPr>
            <p:cNvSpPr>
              <a:spLocks/>
            </p:cNvSpPr>
            <p:nvPr/>
          </p:nvSpPr>
          <p:spPr bwMode="auto">
            <a:xfrm>
              <a:off x="5953143" y="2559275"/>
              <a:ext cx="194085" cy="354645"/>
            </a:xfrm>
            <a:custGeom>
              <a:avLst/>
              <a:gdLst/>
              <a:ahLst/>
              <a:cxnLst>
                <a:cxn ang="0">
                  <a:pos x="0" y="128"/>
                </a:cxn>
                <a:cxn ang="0">
                  <a:pos x="13" y="161"/>
                </a:cxn>
                <a:cxn ang="0">
                  <a:pos x="29" y="197"/>
                </a:cxn>
                <a:cxn ang="0">
                  <a:pos x="45" y="203"/>
                </a:cxn>
                <a:cxn ang="0">
                  <a:pos x="61" y="245"/>
                </a:cxn>
                <a:cxn ang="0">
                  <a:pos x="45" y="256"/>
                </a:cxn>
                <a:cxn ang="0">
                  <a:pos x="40" y="292"/>
                </a:cxn>
                <a:cxn ang="0">
                  <a:pos x="61" y="334"/>
                </a:cxn>
                <a:cxn ang="0">
                  <a:pos x="79" y="381"/>
                </a:cxn>
                <a:cxn ang="0">
                  <a:pos x="98" y="390"/>
                </a:cxn>
                <a:cxn ang="0">
                  <a:pos x="108" y="453"/>
                </a:cxn>
                <a:cxn ang="0">
                  <a:pos x="118" y="503"/>
                </a:cxn>
                <a:cxn ang="0">
                  <a:pos x="140" y="551"/>
                </a:cxn>
                <a:cxn ang="0">
                  <a:pos x="140" y="558"/>
                </a:cxn>
                <a:cxn ang="0">
                  <a:pos x="263" y="543"/>
                </a:cxn>
                <a:cxn ang="0">
                  <a:pos x="248" y="503"/>
                </a:cxn>
                <a:cxn ang="0">
                  <a:pos x="254" y="453"/>
                </a:cxn>
                <a:cxn ang="0">
                  <a:pos x="248" y="390"/>
                </a:cxn>
                <a:cxn ang="0">
                  <a:pos x="241" y="334"/>
                </a:cxn>
                <a:cxn ang="0">
                  <a:pos x="259" y="249"/>
                </a:cxn>
                <a:cxn ang="0">
                  <a:pos x="263" y="181"/>
                </a:cxn>
                <a:cxn ang="0">
                  <a:pos x="309" y="139"/>
                </a:cxn>
                <a:cxn ang="0">
                  <a:pos x="309" y="120"/>
                </a:cxn>
                <a:cxn ang="0">
                  <a:pos x="294" y="99"/>
                </a:cxn>
                <a:cxn ang="0">
                  <a:pos x="294" y="68"/>
                </a:cxn>
                <a:cxn ang="0">
                  <a:pos x="294" y="23"/>
                </a:cxn>
                <a:cxn ang="0">
                  <a:pos x="276" y="0"/>
                </a:cxn>
                <a:cxn ang="0">
                  <a:pos x="237" y="16"/>
                </a:cxn>
                <a:cxn ang="0">
                  <a:pos x="197" y="25"/>
                </a:cxn>
                <a:cxn ang="0">
                  <a:pos x="120" y="41"/>
                </a:cxn>
                <a:cxn ang="0">
                  <a:pos x="83" y="46"/>
                </a:cxn>
                <a:cxn ang="0">
                  <a:pos x="30" y="68"/>
                </a:cxn>
                <a:cxn ang="0">
                  <a:pos x="0" y="68"/>
                </a:cxn>
                <a:cxn ang="0">
                  <a:pos x="0" y="99"/>
                </a:cxn>
                <a:cxn ang="0">
                  <a:pos x="0" y="128"/>
                </a:cxn>
              </a:cxnLst>
              <a:rect l="0" t="0" r="r" b="b"/>
              <a:pathLst>
                <a:path w="309" h="558">
                  <a:moveTo>
                    <a:pt x="0" y="128"/>
                  </a:moveTo>
                  <a:lnTo>
                    <a:pt x="13" y="161"/>
                  </a:lnTo>
                  <a:lnTo>
                    <a:pt x="29" y="197"/>
                  </a:lnTo>
                  <a:lnTo>
                    <a:pt x="45" y="203"/>
                  </a:lnTo>
                  <a:lnTo>
                    <a:pt x="61" y="245"/>
                  </a:lnTo>
                  <a:lnTo>
                    <a:pt x="45" y="256"/>
                  </a:lnTo>
                  <a:lnTo>
                    <a:pt x="40" y="292"/>
                  </a:lnTo>
                  <a:lnTo>
                    <a:pt x="61" y="334"/>
                  </a:lnTo>
                  <a:lnTo>
                    <a:pt x="79" y="381"/>
                  </a:lnTo>
                  <a:lnTo>
                    <a:pt x="98" y="390"/>
                  </a:lnTo>
                  <a:lnTo>
                    <a:pt x="108" y="453"/>
                  </a:lnTo>
                  <a:lnTo>
                    <a:pt x="118" y="503"/>
                  </a:lnTo>
                  <a:lnTo>
                    <a:pt x="140" y="551"/>
                  </a:lnTo>
                  <a:lnTo>
                    <a:pt x="140" y="558"/>
                  </a:lnTo>
                  <a:lnTo>
                    <a:pt x="263" y="543"/>
                  </a:lnTo>
                  <a:lnTo>
                    <a:pt x="248" y="503"/>
                  </a:lnTo>
                  <a:lnTo>
                    <a:pt x="254" y="453"/>
                  </a:lnTo>
                  <a:lnTo>
                    <a:pt x="248" y="390"/>
                  </a:lnTo>
                  <a:lnTo>
                    <a:pt x="241" y="334"/>
                  </a:lnTo>
                  <a:lnTo>
                    <a:pt x="259" y="249"/>
                  </a:lnTo>
                  <a:lnTo>
                    <a:pt x="263" y="181"/>
                  </a:lnTo>
                  <a:lnTo>
                    <a:pt x="309" y="139"/>
                  </a:lnTo>
                  <a:lnTo>
                    <a:pt x="309" y="120"/>
                  </a:lnTo>
                  <a:lnTo>
                    <a:pt x="294" y="99"/>
                  </a:lnTo>
                  <a:lnTo>
                    <a:pt x="294" y="68"/>
                  </a:lnTo>
                  <a:lnTo>
                    <a:pt x="294" y="23"/>
                  </a:lnTo>
                  <a:lnTo>
                    <a:pt x="276" y="0"/>
                  </a:lnTo>
                  <a:lnTo>
                    <a:pt x="237" y="16"/>
                  </a:lnTo>
                  <a:lnTo>
                    <a:pt x="197" y="25"/>
                  </a:lnTo>
                  <a:lnTo>
                    <a:pt x="120" y="41"/>
                  </a:lnTo>
                  <a:lnTo>
                    <a:pt x="83" y="46"/>
                  </a:lnTo>
                  <a:lnTo>
                    <a:pt x="30" y="68"/>
                  </a:lnTo>
                  <a:lnTo>
                    <a:pt x="0" y="68"/>
                  </a:lnTo>
                  <a:lnTo>
                    <a:pt x="0" y="99"/>
                  </a:lnTo>
                  <a:lnTo>
                    <a:pt x="0" y="128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37" name="Freeform 25">
              <a:extLst>
                <a:ext uri="{FF2B5EF4-FFF2-40B4-BE49-F238E27FC236}">
                  <a16:creationId xmlns:a16="http://schemas.microsoft.com/office/drawing/2014/main" id="{8B1A7679-6F8F-4256-8E35-5F0E7B973A48}"/>
                </a:ext>
              </a:extLst>
            </p:cNvPr>
            <p:cNvSpPr>
              <a:spLocks/>
            </p:cNvSpPr>
            <p:nvPr/>
          </p:nvSpPr>
          <p:spPr bwMode="auto">
            <a:xfrm>
              <a:off x="6105774" y="2515422"/>
              <a:ext cx="171473" cy="388965"/>
            </a:xfrm>
            <a:custGeom>
              <a:avLst/>
              <a:gdLst/>
              <a:ahLst/>
              <a:cxnLst>
                <a:cxn ang="0">
                  <a:pos x="100" y="0"/>
                </a:cxn>
                <a:cxn ang="0">
                  <a:pos x="76" y="7"/>
                </a:cxn>
                <a:cxn ang="0">
                  <a:pos x="51" y="7"/>
                </a:cxn>
                <a:cxn ang="0">
                  <a:pos x="51" y="34"/>
                </a:cxn>
                <a:cxn ang="0">
                  <a:pos x="46" y="54"/>
                </a:cxn>
                <a:cxn ang="0">
                  <a:pos x="35" y="70"/>
                </a:cxn>
                <a:cxn ang="0">
                  <a:pos x="53" y="93"/>
                </a:cxn>
                <a:cxn ang="0">
                  <a:pos x="53" y="138"/>
                </a:cxn>
                <a:cxn ang="0">
                  <a:pos x="53" y="169"/>
                </a:cxn>
                <a:cxn ang="0">
                  <a:pos x="68" y="190"/>
                </a:cxn>
                <a:cxn ang="0">
                  <a:pos x="68" y="209"/>
                </a:cxn>
                <a:cxn ang="0">
                  <a:pos x="22" y="251"/>
                </a:cxn>
                <a:cxn ang="0">
                  <a:pos x="18" y="319"/>
                </a:cxn>
                <a:cxn ang="0">
                  <a:pos x="0" y="404"/>
                </a:cxn>
                <a:cxn ang="0">
                  <a:pos x="7" y="460"/>
                </a:cxn>
                <a:cxn ang="0">
                  <a:pos x="13" y="523"/>
                </a:cxn>
                <a:cxn ang="0">
                  <a:pos x="7" y="573"/>
                </a:cxn>
                <a:cxn ang="0">
                  <a:pos x="22" y="613"/>
                </a:cxn>
                <a:cxn ang="0">
                  <a:pos x="221" y="565"/>
                </a:cxn>
                <a:cxn ang="0">
                  <a:pos x="232" y="530"/>
                </a:cxn>
                <a:cxn ang="0">
                  <a:pos x="271" y="517"/>
                </a:cxn>
                <a:cxn ang="0">
                  <a:pos x="266" y="505"/>
                </a:cxn>
                <a:cxn ang="0">
                  <a:pos x="275" y="456"/>
                </a:cxn>
                <a:cxn ang="0">
                  <a:pos x="275" y="456"/>
                </a:cxn>
                <a:cxn ang="0">
                  <a:pos x="232" y="412"/>
                </a:cxn>
                <a:cxn ang="0">
                  <a:pos x="100" y="0"/>
                </a:cxn>
              </a:cxnLst>
              <a:rect l="0" t="0" r="r" b="b"/>
              <a:pathLst>
                <a:path w="275" h="613">
                  <a:moveTo>
                    <a:pt x="100" y="0"/>
                  </a:moveTo>
                  <a:lnTo>
                    <a:pt x="76" y="7"/>
                  </a:lnTo>
                  <a:lnTo>
                    <a:pt x="51" y="7"/>
                  </a:lnTo>
                  <a:lnTo>
                    <a:pt x="51" y="34"/>
                  </a:lnTo>
                  <a:lnTo>
                    <a:pt x="46" y="54"/>
                  </a:lnTo>
                  <a:lnTo>
                    <a:pt x="35" y="70"/>
                  </a:lnTo>
                  <a:lnTo>
                    <a:pt x="53" y="93"/>
                  </a:lnTo>
                  <a:lnTo>
                    <a:pt x="53" y="138"/>
                  </a:lnTo>
                  <a:lnTo>
                    <a:pt x="53" y="169"/>
                  </a:lnTo>
                  <a:lnTo>
                    <a:pt x="68" y="190"/>
                  </a:lnTo>
                  <a:lnTo>
                    <a:pt x="68" y="209"/>
                  </a:lnTo>
                  <a:lnTo>
                    <a:pt x="22" y="251"/>
                  </a:lnTo>
                  <a:lnTo>
                    <a:pt x="18" y="319"/>
                  </a:lnTo>
                  <a:lnTo>
                    <a:pt x="0" y="404"/>
                  </a:lnTo>
                  <a:lnTo>
                    <a:pt x="7" y="460"/>
                  </a:lnTo>
                  <a:lnTo>
                    <a:pt x="13" y="523"/>
                  </a:lnTo>
                  <a:lnTo>
                    <a:pt x="7" y="573"/>
                  </a:lnTo>
                  <a:lnTo>
                    <a:pt x="22" y="613"/>
                  </a:lnTo>
                  <a:lnTo>
                    <a:pt x="221" y="565"/>
                  </a:lnTo>
                  <a:lnTo>
                    <a:pt x="232" y="530"/>
                  </a:lnTo>
                  <a:lnTo>
                    <a:pt x="271" y="517"/>
                  </a:lnTo>
                  <a:lnTo>
                    <a:pt x="266" y="505"/>
                  </a:lnTo>
                  <a:lnTo>
                    <a:pt x="275" y="456"/>
                  </a:lnTo>
                  <a:lnTo>
                    <a:pt x="275" y="456"/>
                  </a:lnTo>
                  <a:lnTo>
                    <a:pt x="232" y="412"/>
                  </a:lnTo>
                  <a:lnTo>
                    <a:pt x="100" y="0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38" name="Freeform 26">
              <a:extLst>
                <a:ext uri="{FF2B5EF4-FFF2-40B4-BE49-F238E27FC236}">
                  <a16:creationId xmlns:a16="http://schemas.microsoft.com/office/drawing/2014/main" id="{68261D97-257C-4183-8D1F-06931F0BCEF6}"/>
                </a:ext>
              </a:extLst>
            </p:cNvPr>
            <p:cNvSpPr>
              <a:spLocks/>
            </p:cNvSpPr>
            <p:nvPr/>
          </p:nvSpPr>
          <p:spPr bwMode="auto">
            <a:xfrm>
              <a:off x="6041707" y="2986374"/>
              <a:ext cx="194085" cy="181135"/>
            </a:xfrm>
            <a:custGeom>
              <a:avLst/>
              <a:gdLst/>
              <a:ahLst/>
              <a:cxnLst>
                <a:cxn ang="0">
                  <a:pos x="19" y="163"/>
                </a:cxn>
                <a:cxn ang="0">
                  <a:pos x="19" y="200"/>
                </a:cxn>
                <a:cxn ang="0">
                  <a:pos x="44" y="231"/>
                </a:cxn>
                <a:cxn ang="0">
                  <a:pos x="18" y="265"/>
                </a:cxn>
                <a:cxn ang="0">
                  <a:pos x="26" y="285"/>
                </a:cxn>
                <a:cxn ang="0">
                  <a:pos x="48" y="275"/>
                </a:cxn>
                <a:cxn ang="0">
                  <a:pos x="72" y="253"/>
                </a:cxn>
                <a:cxn ang="0">
                  <a:pos x="80" y="243"/>
                </a:cxn>
                <a:cxn ang="0">
                  <a:pos x="109" y="215"/>
                </a:cxn>
                <a:cxn ang="0">
                  <a:pos x="136" y="199"/>
                </a:cxn>
                <a:cxn ang="0">
                  <a:pos x="183" y="199"/>
                </a:cxn>
                <a:cxn ang="0">
                  <a:pos x="201" y="188"/>
                </a:cxn>
                <a:cxn ang="0">
                  <a:pos x="216" y="178"/>
                </a:cxn>
                <a:cxn ang="0">
                  <a:pos x="238" y="167"/>
                </a:cxn>
                <a:cxn ang="0">
                  <a:pos x="272" y="157"/>
                </a:cxn>
                <a:cxn ang="0">
                  <a:pos x="298" y="153"/>
                </a:cxn>
                <a:cxn ang="0">
                  <a:pos x="309" y="145"/>
                </a:cxn>
                <a:cxn ang="0">
                  <a:pos x="277" y="0"/>
                </a:cxn>
                <a:cxn ang="0">
                  <a:pos x="132" y="28"/>
                </a:cxn>
                <a:cxn ang="0">
                  <a:pos x="0" y="53"/>
                </a:cxn>
                <a:cxn ang="0">
                  <a:pos x="0" y="57"/>
                </a:cxn>
                <a:cxn ang="0">
                  <a:pos x="19" y="163"/>
                </a:cxn>
              </a:cxnLst>
              <a:rect l="0" t="0" r="r" b="b"/>
              <a:pathLst>
                <a:path w="309" h="285">
                  <a:moveTo>
                    <a:pt x="19" y="163"/>
                  </a:moveTo>
                  <a:lnTo>
                    <a:pt x="19" y="200"/>
                  </a:lnTo>
                  <a:lnTo>
                    <a:pt x="44" y="231"/>
                  </a:lnTo>
                  <a:lnTo>
                    <a:pt x="18" y="265"/>
                  </a:lnTo>
                  <a:lnTo>
                    <a:pt x="26" y="285"/>
                  </a:lnTo>
                  <a:lnTo>
                    <a:pt x="48" y="275"/>
                  </a:lnTo>
                  <a:lnTo>
                    <a:pt x="72" y="253"/>
                  </a:lnTo>
                  <a:lnTo>
                    <a:pt x="80" y="243"/>
                  </a:lnTo>
                  <a:lnTo>
                    <a:pt x="109" y="215"/>
                  </a:lnTo>
                  <a:lnTo>
                    <a:pt x="136" y="199"/>
                  </a:lnTo>
                  <a:lnTo>
                    <a:pt x="183" y="199"/>
                  </a:lnTo>
                  <a:lnTo>
                    <a:pt x="201" y="188"/>
                  </a:lnTo>
                  <a:lnTo>
                    <a:pt x="216" y="178"/>
                  </a:lnTo>
                  <a:lnTo>
                    <a:pt x="238" y="167"/>
                  </a:lnTo>
                  <a:lnTo>
                    <a:pt x="272" y="157"/>
                  </a:lnTo>
                  <a:lnTo>
                    <a:pt x="298" y="153"/>
                  </a:lnTo>
                  <a:lnTo>
                    <a:pt x="309" y="145"/>
                  </a:lnTo>
                  <a:lnTo>
                    <a:pt x="277" y="0"/>
                  </a:lnTo>
                  <a:lnTo>
                    <a:pt x="132" y="28"/>
                  </a:lnTo>
                  <a:lnTo>
                    <a:pt x="0" y="53"/>
                  </a:lnTo>
                  <a:lnTo>
                    <a:pt x="0" y="57"/>
                  </a:lnTo>
                  <a:lnTo>
                    <a:pt x="19" y="163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39" name="Freeform 27">
              <a:extLst>
                <a:ext uri="{FF2B5EF4-FFF2-40B4-BE49-F238E27FC236}">
                  <a16:creationId xmlns:a16="http://schemas.microsoft.com/office/drawing/2014/main" id="{1BE57C60-911D-4204-A46A-96F77E985225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5065" y="2973027"/>
              <a:ext cx="82910" cy="104867"/>
            </a:xfrm>
            <a:custGeom>
              <a:avLst/>
              <a:gdLst/>
              <a:ahLst/>
              <a:cxnLst>
                <a:cxn ang="0">
                  <a:pos x="122" y="76"/>
                </a:cxn>
                <a:cxn ang="0">
                  <a:pos x="117" y="69"/>
                </a:cxn>
                <a:cxn ang="0">
                  <a:pos x="109" y="62"/>
                </a:cxn>
                <a:cxn ang="0">
                  <a:pos x="95" y="55"/>
                </a:cxn>
                <a:cxn ang="0">
                  <a:pos x="89" y="51"/>
                </a:cxn>
                <a:cxn ang="0">
                  <a:pos x="82" y="37"/>
                </a:cxn>
                <a:cxn ang="0">
                  <a:pos x="68" y="22"/>
                </a:cxn>
                <a:cxn ang="0">
                  <a:pos x="54" y="0"/>
                </a:cxn>
                <a:cxn ang="0">
                  <a:pos x="0" y="22"/>
                </a:cxn>
                <a:cxn ang="0">
                  <a:pos x="32" y="167"/>
                </a:cxn>
                <a:cxn ang="0">
                  <a:pos x="43" y="157"/>
                </a:cxn>
                <a:cxn ang="0">
                  <a:pos x="52" y="151"/>
                </a:cxn>
                <a:cxn ang="0">
                  <a:pos x="71" y="140"/>
                </a:cxn>
                <a:cxn ang="0">
                  <a:pos x="71" y="126"/>
                </a:cxn>
                <a:cxn ang="0">
                  <a:pos x="71" y="119"/>
                </a:cxn>
                <a:cxn ang="0">
                  <a:pos x="71" y="104"/>
                </a:cxn>
                <a:cxn ang="0">
                  <a:pos x="71" y="92"/>
                </a:cxn>
                <a:cxn ang="0">
                  <a:pos x="71" y="79"/>
                </a:cxn>
                <a:cxn ang="0">
                  <a:pos x="71" y="74"/>
                </a:cxn>
                <a:cxn ang="0">
                  <a:pos x="78" y="69"/>
                </a:cxn>
                <a:cxn ang="0">
                  <a:pos x="86" y="69"/>
                </a:cxn>
                <a:cxn ang="0">
                  <a:pos x="99" y="74"/>
                </a:cxn>
                <a:cxn ang="0">
                  <a:pos x="103" y="83"/>
                </a:cxn>
                <a:cxn ang="0">
                  <a:pos x="110" y="105"/>
                </a:cxn>
                <a:cxn ang="0">
                  <a:pos x="110" y="110"/>
                </a:cxn>
                <a:cxn ang="0">
                  <a:pos x="120" y="118"/>
                </a:cxn>
                <a:cxn ang="0">
                  <a:pos x="127" y="110"/>
                </a:cxn>
                <a:cxn ang="0">
                  <a:pos x="129" y="105"/>
                </a:cxn>
                <a:cxn ang="0">
                  <a:pos x="131" y="101"/>
                </a:cxn>
                <a:cxn ang="0">
                  <a:pos x="122" y="76"/>
                </a:cxn>
              </a:cxnLst>
              <a:rect l="0" t="0" r="r" b="b"/>
              <a:pathLst>
                <a:path w="131" h="167">
                  <a:moveTo>
                    <a:pt x="122" y="76"/>
                  </a:moveTo>
                  <a:lnTo>
                    <a:pt x="117" y="69"/>
                  </a:lnTo>
                  <a:lnTo>
                    <a:pt x="109" y="62"/>
                  </a:lnTo>
                  <a:lnTo>
                    <a:pt x="95" y="55"/>
                  </a:lnTo>
                  <a:lnTo>
                    <a:pt x="89" y="51"/>
                  </a:lnTo>
                  <a:lnTo>
                    <a:pt x="82" y="37"/>
                  </a:lnTo>
                  <a:lnTo>
                    <a:pt x="68" y="22"/>
                  </a:lnTo>
                  <a:lnTo>
                    <a:pt x="54" y="0"/>
                  </a:lnTo>
                  <a:lnTo>
                    <a:pt x="0" y="22"/>
                  </a:lnTo>
                  <a:lnTo>
                    <a:pt x="32" y="167"/>
                  </a:lnTo>
                  <a:lnTo>
                    <a:pt x="43" y="157"/>
                  </a:lnTo>
                  <a:lnTo>
                    <a:pt x="52" y="151"/>
                  </a:lnTo>
                  <a:lnTo>
                    <a:pt x="71" y="140"/>
                  </a:lnTo>
                  <a:lnTo>
                    <a:pt x="71" y="126"/>
                  </a:lnTo>
                  <a:lnTo>
                    <a:pt x="71" y="119"/>
                  </a:lnTo>
                  <a:lnTo>
                    <a:pt x="71" y="104"/>
                  </a:lnTo>
                  <a:lnTo>
                    <a:pt x="71" y="92"/>
                  </a:lnTo>
                  <a:lnTo>
                    <a:pt x="71" y="79"/>
                  </a:lnTo>
                  <a:lnTo>
                    <a:pt x="71" y="74"/>
                  </a:lnTo>
                  <a:lnTo>
                    <a:pt x="78" y="69"/>
                  </a:lnTo>
                  <a:lnTo>
                    <a:pt x="86" y="69"/>
                  </a:lnTo>
                  <a:lnTo>
                    <a:pt x="99" y="74"/>
                  </a:lnTo>
                  <a:lnTo>
                    <a:pt x="103" y="83"/>
                  </a:lnTo>
                  <a:lnTo>
                    <a:pt x="110" y="105"/>
                  </a:lnTo>
                  <a:lnTo>
                    <a:pt x="110" y="110"/>
                  </a:lnTo>
                  <a:lnTo>
                    <a:pt x="120" y="118"/>
                  </a:lnTo>
                  <a:lnTo>
                    <a:pt x="127" y="110"/>
                  </a:lnTo>
                  <a:lnTo>
                    <a:pt x="129" y="105"/>
                  </a:lnTo>
                  <a:lnTo>
                    <a:pt x="131" y="101"/>
                  </a:lnTo>
                  <a:lnTo>
                    <a:pt x="122" y="7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40" name="Freeform 28">
              <a:extLst>
                <a:ext uri="{FF2B5EF4-FFF2-40B4-BE49-F238E27FC236}">
                  <a16:creationId xmlns:a16="http://schemas.microsoft.com/office/drawing/2014/main" id="{37F314AF-A167-4853-98BC-2DCAB830CD12}"/>
                </a:ext>
              </a:extLst>
            </p:cNvPr>
            <p:cNvSpPr>
              <a:spLocks/>
            </p:cNvSpPr>
            <p:nvPr/>
          </p:nvSpPr>
          <p:spPr bwMode="auto">
            <a:xfrm>
              <a:off x="6041707" y="2843372"/>
              <a:ext cx="373097" cy="194483"/>
            </a:xfrm>
            <a:custGeom>
              <a:avLst/>
              <a:gdLst/>
              <a:ahLst/>
              <a:cxnLst>
                <a:cxn ang="0">
                  <a:pos x="576" y="181"/>
                </a:cxn>
                <a:cxn ang="0">
                  <a:pos x="556" y="161"/>
                </a:cxn>
                <a:cxn ang="0">
                  <a:pos x="530" y="142"/>
                </a:cxn>
                <a:cxn ang="0">
                  <a:pos x="534" y="159"/>
                </a:cxn>
                <a:cxn ang="0">
                  <a:pos x="558" y="192"/>
                </a:cxn>
                <a:cxn ang="0">
                  <a:pos x="523" y="203"/>
                </a:cxn>
                <a:cxn ang="0">
                  <a:pos x="478" y="207"/>
                </a:cxn>
                <a:cxn ang="0">
                  <a:pos x="466" y="193"/>
                </a:cxn>
                <a:cxn ang="0">
                  <a:pos x="444" y="177"/>
                </a:cxn>
                <a:cxn ang="0">
                  <a:pos x="444" y="149"/>
                </a:cxn>
                <a:cxn ang="0">
                  <a:pos x="401" y="120"/>
                </a:cxn>
                <a:cxn ang="0">
                  <a:pos x="376" y="120"/>
                </a:cxn>
                <a:cxn ang="0">
                  <a:pos x="372" y="92"/>
                </a:cxn>
                <a:cxn ang="0">
                  <a:pos x="391" y="70"/>
                </a:cxn>
                <a:cxn ang="0">
                  <a:pos x="417" y="52"/>
                </a:cxn>
                <a:cxn ang="0">
                  <a:pos x="415" y="36"/>
                </a:cxn>
                <a:cxn ang="0">
                  <a:pos x="394" y="36"/>
                </a:cxn>
                <a:cxn ang="0">
                  <a:pos x="372" y="0"/>
                </a:cxn>
                <a:cxn ang="0">
                  <a:pos x="322" y="48"/>
                </a:cxn>
                <a:cxn ang="0">
                  <a:pos x="0" y="111"/>
                </a:cxn>
                <a:cxn ang="0">
                  <a:pos x="0" y="278"/>
                </a:cxn>
                <a:cxn ang="0">
                  <a:pos x="277" y="225"/>
                </a:cxn>
                <a:cxn ang="0">
                  <a:pos x="345" y="225"/>
                </a:cxn>
                <a:cxn ang="0">
                  <a:pos x="366" y="254"/>
                </a:cxn>
                <a:cxn ang="0">
                  <a:pos x="386" y="265"/>
                </a:cxn>
                <a:cxn ang="0">
                  <a:pos x="399" y="279"/>
                </a:cxn>
                <a:cxn ang="0">
                  <a:pos x="408" y="306"/>
                </a:cxn>
                <a:cxn ang="0">
                  <a:pos x="422" y="306"/>
                </a:cxn>
                <a:cxn ang="0">
                  <a:pos x="435" y="274"/>
                </a:cxn>
                <a:cxn ang="0">
                  <a:pos x="453" y="247"/>
                </a:cxn>
                <a:cxn ang="0">
                  <a:pos x="473" y="252"/>
                </a:cxn>
                <a:cxn ang="0">
                  <a:pos x="477" y="281"/>
                </a:cxn>
                <a:cxn ang="0">
                  <a:pos x="503" y="256"/>
                </a:cxn>
                <a:cxn ang="0">
                  <a:pos x="519" y="247"/>
                </a:cxn>
                <a:cxn ang="0">
                  <a:pos x="553" y="239"/>
                </a:cxn>
                <a:cxn ang="0">
                  <a:pos x="581" y="221"/>
                </a:cxn>
                <a:cxn ang="0">
                  <a:pos x="595" y="199"/>
                </a:cxn>
              </a:cxnLst>
              <a:rect l="0" t="0" r="r" b="b"/>
              <a:pathLst>
                <a:path w="595" h="306">
                  <a:moveTo>
                    <a:pt x="587" y="192"/>
                  </a:moveTo>
                  <a:lnTo>
                    <a:pt x="576" y="181"/>
                  </a:lnTo>
                  <a:lnTo>
                    <a:pt x="569" y="172"/>
                  </a:lnTo>
                  <a:lnTo>
                    <a:pt x="556" y="161"/>
                  </a:lnTo>
                  <a:lnTo>
                    <a:pt x="538" y="149"/>
                  </a:lnTo>
                  <a:lnTo>
                    <a:pt x="530" y="142"/>
                  </a:lnTo>
                  <a:lnTo>
                    <a:pt x="527" y="150"/>
                  </a:lnTo>
                  <a:lnTo>
                    <a:pt x="534" y="159"/>
                  </a:lnTo>
                  <a:lnTo>
                    <a:pt x="548" y="179"/>
                  </a:lnTo>
                  <a:lnTo>
                    <a:pt x="558" y="192"/>
                  </a:lnTo>
                  <a:lnTo>
                    <a:pt x="545" y="203"/>
                  </a:lnTo>
                  <a:lnTo>
                    <a:pt x="523" y="203"/>
                  </a:lnTo>
                  <a:lnTo>
                    <a:pt x="488" y="217"/>
                  </a:lnTo>
                  <a:lnTo>
                    <a:pt x="478" y="207"/>
                  </a:lnTo>
                  <a:lnTo>
                    <a:pt x="474" y="199"/>
                  </a:lnTo>
                  <a:lnTo>
                    <a:pt x="466" y="193"/>
                  </a:lnTo>
                  <a:lnTo>
                    <a:pt x="455" y="184"/>
                  </a:lnTo>
                  <a:lnTo>
                    <a:pt x="444" y="177"/>
                  </a:lnTo>
                  <a:lnTo>
                    <a:pt x="452" y="164"/>
                  </a:lnTo>
                  <a:lnTo>
                    <a:pt x="444" y="149"/>
                  </a:lnTo>
                  <a:lnTo>
                    <a:pt x="426" y="134"/>
                  </a:lnTo>
                  <a:lnTo>
                    <a:pt x="401" y="120"/>
                  </a:lnTo>
                  <a:lnTo>
                    <a:pt x="387" y="124"/>
                  </a:lnTo>
                  <a:lnTo>
                    <a:pt x="376" y="120"/>
                  </a:lnTo>
                  <a:lnTo>
                    <a:pt x="372" y="111"/>
                  </a:lnTo>
                  <a:lnTo>
                    <a:pt x="372" y="92"/>
                  </a:lnTo>
                  <a:lnTo>
                    <a:pt x="380" y="78"/>
                  </a:lnTo>
                  <a:lnTo>
                    <a:pt x="391" y="70"/>
                  </a:lnTo>
                  <a:lnTo>
                    <a:pt x="404" y="60"/>
                  </a:lnTo>
                  <a:lnTo>
                    <a:pt x="417" y="52"/>
                  </a:lnTo>
                  <a:lnTo>
                    <a:pt x="422" y="42"/>
                  </a:lnTo>
                  <a:lnTo>
                    <a:pt x="415" y="36"/>
                  </a:lnTo>
                  <a:lnTo>
                    <a:pt x="402" y="36"/>
                  </a:lnTo>
                  <a:lnTo>
                    <a:pt x="394" y="36"/>
                  </a:lnTo>
                  <a:lnTo>
                    <a:pt x="381" y="17"/>
                  </a:lnTo>
                  <a:lnTo>
                    <a:pt x="372" y="0"/>
                  </a:lnTo>
                  <a:lnTo>
                    <a:pt x="333" y="13"/>
                  </a:lnTo>
                  <a:lnTo>
                    <a:pt x="322" y="48"/>
                  </a:lnTo>
                  <a:lnTo>
                    <a:pt x="123" y="96"/>
                  </a:lnTo>
                  <a:lnTo>
                    <a:pt x="0" y="111"/>
                  </a:lnTo>
                  <a:lnTo>
                    <a:pt x="0" y="181"/>
                  </a:lnTo>
                  <a:lnTo>
                    <a:pt x="0" y="278"/>
                  </a:lnTo>
                  <a:lnTo>
                    <a:pt x="132" y="253"/>
                  </a:lnTo>
                  <a:lnTo>
                    <a:pt x="277" y="225"/>
                  </a:lnTo>
                  <a:lnTo>
                    <a:pt x="331" y="203"/>
                  </a:lnTo>
                  <a:lnTo>
                    <a:pt x="345" y="225"/>
                  </a:lnTo>
                  <a:lnTo>
                    <a:pt x="359" y="240"/>
                  </a:lnTo>
                  <a:lnTo>
                    <a:pt x="366" y="254"/>
                  </a:lnTo>
                  <a:lnTo>
                    <a:pt x="372" y="258"/>
                  </a:lnTo>
                  <a:lnTo>
                    <a:pt x="386" y="265"/>
                  </a:lnTo>
                  <a:lnTo>
                    <a:pt x="394" y="272"/>
                  </a:lnTo>
                  <a:lnTo>
                    <a:pt x="399" y="279"/>
                  </a:lnTo>
                  <a:lnTo>
                    <a:pt x="408" y="304"/>
                  </a:lnTo>
                  <a:lnTo>
                    <a:pt x="408" y="306"/>
                  </a:lnTo>
                  <a:lnTo>
                    <a:pt x="415" y="306"/>
                  </a:lnTo>
                  <a:lnTo>
                    <a:pt x="422" y="306"/>
                  </a:lnTo>
                  <a:lnTo>
                    <a:pt x="435" y="292"/>
                  </a:lnTo>
                  <a:lnTo>
                    <a:pt x="435" y="274"/>
                  </a:lnTo>
                  <a:lnTo>
                    <a:pt x="448" y="258"/>
                  </a:lnTo>
                  <a:lnTo>
                    <a:pt x="453" y="247"/>
                  </a:lnTo>
                  <a:lnTo>
                    <a:pt x="465" y="239"/>
                  </a:lnTo>
                  <a:lnTo>
                    <a:pt x="473" y="252"/>
                  </a:lnTo>
                  <a:lnTo>
                    <a:pt x="477" y="272"/>
                  </a:lnTo>
                  <a:lnTo>
                    <a:pt x="477" y="281"/>
                  </a:lnTo>
                  <a:lnTo>
                    <a:pt x="494" y="272"/>
                  </a:lnTo>
                  <a:lnTo>
                    <a:pt x="503" y="256"/>
                  </a:lnTo>
                  <a:lnTo>
                    <a:pt x="503" y="247"/>
                  </a:lnTo>
                  <a:lnTo>
                    <a:pt x="519" y="247"/>
                  </a:lnTo>
                  <a:lnTo>
                    <a:pt x="533" y="239"/>
                  </a:lnTo>
                  <a:lnTo>
                    <a:pt x="553" y="239"/>
                  </a:lnTo>
                  <a:lnTo>
                    <a:pt x="565" y="225"/>
                  </a:lnTo>
                  <a:lnTo>
                    <a:pt x="581" y="221"/>
                  </a:lnTo>
                  <a:lnTo>
                    <a:pt x="592" y="213"/>
                  </a:lnTo>
                  <a:lnTo>
                    <a:pt x="595" y="199"/>
                  </a:lnTo>
                  <a:lnTo>
                    <a:pt x="587" y="192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41" name="Freeform 29">
              <a:extLst>
                <a:ext uri="{FF2B5EF4-FFF2-40B4-BE49-F238E27FC236}">
                  <a16:creationId xmlns:a16="http://schemas.microsoft.com/office/drawing/2014/main" id="{C9040B91-F492-4C1D-A84E-55B253F91D9E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1893" y="3024507"/>
              <a:ext cx="35802" cy="24786"/>
            </a:xfrm>
            <a:custGeom>
              <a:avLst/>
              <a:gdLst/>
              <a:ahLst/>
              <a:cxnLst>
                <a:cxn ang="0">
                  <a:pos x="13" y="38"/>
                </a:cxn>
                <a:cxn ang="0">
                  <a:pos x="31" y="38"/>
                </a:cxn>
                <a:cxn ang="0">
                  <a:pos x="46" y="24"/>
                </a:cxn>
                <a:cxn ang="0">
                  <a:pos x="56" y="16"/>
                </a:cxn>
                <a:cxn ang="0">
                  <a:pos x="35" y="6"/>
                </a:cxn>
                <a:cxn ang="0">
                  <a:pos x="35" y="6"/>
                </a:cxn>
                <a:cxn ang="0">
                  <a:pos x="27" y="2"/>
                </a:cxn>
                <a:cxn ang="0">
                  <a:pos x="21" y="0"/>
                </a:cxn>
                <a:cxn ang="0">
                  <a:pos x="20" y="0"/>
                </a:cxn>
                <a:cxn ang="0">
                  <a:pos x="18" y="0"/>
                </a:cxn>
                <a:cxn ang="0">
                  <a:pos x="18" y="0"/>
                </a:cxn>
                <a:cxn ang="0">
                  <a:pos x="0" y="29"/>
                </a:cxn>
                <a:cxn ang="0">
                  <a:pos x="13" y="38"/>
                </a:cxn>
              </a:cxnLst>
              <a:rect l="0" t="0" r="r" b="b"/>
              <a:pathLst>
                <a:path w="56" h="38">
                  <a:moveTo>
                    <a:pt x="13" y="38"/>
                  </a:moveTo>
                  <a:lnTo>
                    <a:pt x="31" y="38"/>
                  </a:lnTo>
                  <a:lnTo>
                    <a:pt x="46" y="24"/>
                  </a:lnTo>
                  <a:lnTo>
                    <a:pt x="56" y="16"/>
                  </a:lnTo>
                  <a:lnTo>
                    <a:pt x="35" y="6"/>
                  </a:lnTo>
                  <a:lnTo>
                    <a:pt x="35" y="6"/>
                  </a:lnTo>
                  <a:lnTo>
                    <a:pt x="27" y="2"/>
                  </a:lnTo>
                  <a:lnTo>
                    <a:pt x="21" y="0"/>
                  </a:lnTo>
                  <a:lnTo>
                    <a:pt x="20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0" y="29"/>
                  </a:lnTo>
                  <a:lnTo>
                    <a:pt x="13" y="38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42" name="Freeform 30">
              <a:extLst>
                <a:ext uri="{FF2B5EF4-FFF2-40B4-BE49-F238E27FC236}">
                  <a16:creationId xmlns:a16="http://schemas.microsoft.com/office/drawing/2014/main" id="{C9CDF65D-1912-4F6E-919A-BCC9B76B8552}"/>
                </a:ext>
              </a:extLst>
            </p:cNvPr>
            <p:cNvSpPr>
              <a:spLocks/>
            </p:cNvSpPr>
            <p:nvPr/>
          </p:nvSpPr>
          <p:spPr bwMode="auto">
            <a:xfrm>
              <a:off x="5898498" y="3154163"/>
              <a:ext cx="143209" cy="329857"/>
            </a:xfrm>
            <a:custGeom>
              <a:avLst/>
              <a:gdLst/>
              <a:ahLst/>
              <a:cxnLst>
                <a:cxn ang="0">
                  <a:pos x="198" y="71"/>
                </a:cxn>
                <a:cxn ang="0">
                  <a:pos x="198" y="52"/>
                </a:cxn>
                <a:cxn ang="0">
                  <a:pos x="186" y="36"/>
                </a:cxn>
                <a:cxn ang="0">
                  <a:pos x="115" y="14"/>
                </a:cxn>
                <a:cxn ang="0">
                  <a:pos x="41" y="0"/>
                </a:cxn>
                <a:cxn ang="0">
                  <a:pos x="37" y="14"/>
                </a:cxn>
                <a:cxn ang="0">
                  <a:pos x="32" y="36"/>
                </a:cxn>
                <a:cxn ang="0">
                  <a:pos x="18" y="50"/>
                </a:cxn>
                <a:cxn ang="0">
                  <a:pos x="7" y="77"/>
                </a:cxn>
                <a:cxn ang="0">
                  <a:pos x="9" y="110"/>
                </a:cxn>
                <a:cxn ang="0">
                  <a:pos x="11" y="138"/>
                </a:cxn>
                <a:cxn ang="0">
                  <a:pos x="8" y="167"/>
                </a:cxn>
                <a:cxn ang="0">
                  <a:pos x="26" y="177"/>
                </a:cxn>
                <a:cxn ang="0">
                  <a:pos x="43" y="188"/>
                </a:cxn>
                <a:cxn ang="0">
                  <a:pos x="57" y="211"/>
                </a:cxn>
                <a:cxn ang="0">
                  <a:pos x="79" y="231"/>
                </a:cxn>
                <a:cxn ang="0">
                  <a:pos x="108" y="250"/>
                </a:cxn>
                <a:cxn ang="0">
                  <a:pos x="108" y="260"/>
                </a:cxn>
                <a:cxn ang="0">
                  <a:pos x="93" y="292"/>
                </a:cxn>
                <a:cxn ang="0">
                  <a:pos x="55" y="321"/>
                </a:cxn>
                <a:cxn ang="0">
                  <a:pos x="15" y="351"/>
                </a:cxn>
                <a:cxn ang="0">
                  <a:pos x="5" y="369"/>
                </a:cxn>
                <a:cxn ang="0">
                  <a:pos x="0" y="397"/>
                </a:cxn>
                <a:cxn ang="0">
                  <a:pos x="3" y="414"/>
                </a:cxn>
                <a:cxn ang="0">
                  <a:pos x="14" y="435"/>
                </a:cxn>
                <a:cxn ang="0">
                  <a:pos x="40" y="456"/>
                </a:cxn>
                <a:cxn ang="0">
                  <a:pos x="62" y="465"/>
                </a:cxn>
                <a:cxn ang="0">
                  <a:pos x="83" y="475"/>
                </a:cxn>
                <a:cxn ang="0">
                  <a:pos x="102" y="469"/>
                </a:cxn>
                <a:cxn ang="0">
                  <a:pos x="127" y="475"/>
                </a:cxn>
                <a:cxn ang="0">
                  <a:pos x="136" y="475"/>
                </a:cxn>
                <a:cxn ang="0">
                  <a:pos x="129" y="493"/>
                </a:cxn>
                <a:cxn ang="0">
                  <a:pos x="130" y="512"/>
                </a:cxn>
                <a:cxn ang="0">
                  <a:pos x="136" y="518"/>
                </a:cxn>
                <a:cxn ang="0">
                  <a:pos x="144" y="518"/>
                </a:cxn>
                <a:cxn ang="0">
                  <a:pos x="148" y="482"/>
                </a:cxn>
                <a:cxn ang="0">
                  <a:pos x="152" y="469"/>
                </a:cxn>
                <a:cxn ang="0">
                  <a:pos x="166" y="453"/>
                </a:cxn>
                <a:cxn ang="0">
                  <a:pos x="191" y="426"/>
                </a:cxn>
                <a:cxn ang="0">
                  <a:pos x="200" y="383"/>
                </a:cxn>
                <a:cxn ang="0">
                  <a:pos x="200" y="358"/>
                </a:cxn>
                <a:cxn ang="0">
                  <a:pos x="218" y="338"/>
                </a:cxn>
                <a:cxn ang="0">
                  <a:pos x="222" y="292"/>
                </a:cxn>
                <a:cxn ang="0">
                  <a:pos x="229" y="264"/>
                </a:cxn>
                <a:cxn ang="0">
                  <a:pos x="229" y="221"/>
                </a:cxn>
                <a:cxn ang="0">
                  <a:pos x="229" y="196"/>
                </a:cxn>
                <a:cxn ang="0">
                  <a:pos x="218" y="167"/>
                </a:cxn>
                <a:cxn ang="0">
                  <a:pos x="195" y="161"/>
                </a:cxn>
                <a:cxn ang="0">
                  <a:pos x="184" y="161"/>
                </a:cxn>
                <a:cxn ang="0">
                  <a:pos x="186" y="136"/>
                </a:cxn>
                <a:cxn ang="0">
                  <a:pos x="202" y="110"/>
                </a:cxn>
                <a:cxn ang="0">
                  <a:pos x="211" y="97"/>
                </a:cxn>
                <a:cxn ang="0">
                  <a:pos x="205" y="95"/>
                </a:cxn>
                <a:cxn ang="0">
                  <a:pos x="198" y="71"/>
                </a:cxn>
              </a:cxnLst>
              <a:rect l="0" t="0" r="r" b="b"/>
              <a:pathLst>
                <a:path w="229" h="518">
                  <a:moveTo>
                    <a:pt x="198" y="71"/>
                  </a:moveTo>
                  <a:lnTo>
                    <a:pt x="198" y="52"/>
                  </a:lnTo>
                  <a:lnTo>
                    <a:pt x="186" y="36"/>
                  </a:lnTo>
                  <a:lnTo>
                    <a:pt x="115" y="14"/>
                  </a:lnTo>
                  <a:lnTo>
                    <a:pt x="41" y="0"/>
                  </a:lnTo>
                  <a:lnTo>
                    <a:pt x="37" y="14"/>
                  </a:lnTo>
                  <a:lnTo>
                    <a:pt x="32" y="36"/>
                  </a:lnTo>
                  <a:lnTo>
                    <a:pt x="18" y="50"/>
                  </a:lnTo>
                  <a:lnTo>
                    <a:pt x="7" y="77"/>
                  </a:lnTo>
                  <a:lnTo>
                    <a:pt x="9" y="110"/>
                  </a:lnTo>
                  <a:lnTo>
                    <a:pt x="11" y="138"/>
                  </a:lnTo>
                  <a:lnTo>
                    <a:pt x="8" y="167"/>
                  </a:lnTo>
                  <a:lnTo>
                    <a:pt x="26" y="177"/>
                  </a:lnTo>
                  <a:lnTo>
                    <a:pt x="43" y="188"/>
                  </a:lnTo>
                  <a:lnTo>
                    <a:pt x="57" y="211"/>
                  </a:lnTo>
                  <a:lnTo>
                    <a:pt x="79" y="231"/>
                  </a:lnTo>
                  <a:lnTo>
                    <a:pt x="108" y="250"/>
                  </a:lnTo>
                  <a:lnTo>
                    <a:pt x="108" y="260"/>
                  </a:lnTo>
                  <a:lnTo>
                    <a:pt x="93" y="292"/>
                  </a:lnTo>
                  <a:lnTo>
                    <a:pt x="55" y="321"/>
                  </a:lnTo>
                  <a:lnTo>
                    <a:pt x="15" y="351"/>
                  </a:lnTo>
                  <a:lnTo>
                    <a:pt x="5" y="369"/>
                  </a:lnTo>
                  <a:lnTo>
                    <a:pt x="0" y="397"/>
                  </a:lnTo>
                  <a:lnTo>
                    <a:pt x="3" y="414"/>
                  </a:lnTo>
                  <a:lnTo>
                    <a:pt x="14" y="435"/>
                  </a:lnTo>
                  <a:lnTo>
                    <a:pt x="40" y="456"/>
                  </a:lnTo>
                  <a:lnTo>
                    <a:pt x="62" y="465"/>
                  </a:lnTo>
                  <a:lnTo>
                    <a:pt x="83" y="475"/>
                  </a:lnTo>
                  <a:lnTo>
                    <a:pt x="102" y="469"/>
                  </a:lnTo>
                  <a:lnTo>
                    <a:pt x="127" y="475"/>
                  </a:lnTo>
                  <a:lnTo>
                    <a:pt x="136" y="475"/>
                  </a:lnTo>
                  <a:lnTo>
                    <a:pt x="129" y="493"/>
                  </a:lnTo>
                  <a:lnTo>
                    <a:pt x="130" y="512"/>
                  </a:lnTo>
                  <a:lnTo>
                    <a:pt x="136" y="518"/>
                  </a:lnTo>
                  <a:lnTo>
                    <a:pt x="144" y="518"/>
                  </a:lnTo>
                  <a:lnTo>
                    <a:pt x="148" y="482"/>
                  </a:lnTo>
                  <a:lnTo>
                    <a:pt x="152" y="469"/>
                  </a:lnTo>
                  <a:lnTo>
                    <a:pt x="166" y="453"/>
                  </a:lnTo>
                  <a:lnTo>
                    <a:pt x="191" y="426"/>
                  </a:lnTo>
                  <a:lnTo>
                    <a:pt x="200" y="383"/>
                  </a:lnTo>
                  <a:lnTo>
                    <a:pt x="200" y="358"/>
                  </a:lnTo>
                  <a:lnTo>
                    <a:pt x="218" y="338"/>
                  </a:lnTo>
                  <a:lnTo>
                    <a:pt x="222" y="292"/>
                  </a:lnTo>
                  <a:lnTo>
                    <a:pt x="229" y="264"/>
                  </a:lnTo>
                  <a:lnTo>
                    <a:pt x="229" y="221"/>
                  </a:lnTo>
                  <a:lnTo>
                    <a:pt x="229" y="196"/>
                  </a:lnTo>
                  <a:lnTo>
                    <a:pt x="218" y="167"/>
                  </a:lnTo>
                  <a:lnTo>
                    <a:pt x="195" y="161"/>
                  </a:lnTo>
                  <a:lnTo>
                    <a:pt x="184" y="161"/>
                  </a:lnTo>
                  <a:lnTo>
                    <a:pt x="186" y="136"/>
                  </a:lnTo>
                  <a:lnTo>
                    <a:pt x="202" y="110"/>
                  </a:lnTo>
                  <a:lnTo>
                    <a:pt x="211" y="97"/>
                  </a:lnTo>
                  <a:lnTo>
                    <a:pt x="205" y="95"/>
                  </a:lnTo>
                  <a:lnTo>
                    <a:pt x="198" y="71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43" name="Freeform 31">
              <a:extLst>
                <a:ext uri="{FF2B5EF4-FFF2-40B4-BE49-F238E27FC236}">
                  <a16:creationId xmlns:a16="http://schemas.microsoft.com/office/drawing/2014/main" id="{3AADAFC1-883C-4317-A6E4-59D32285CE99}"/>
                </a:ext>
              </a:extLst>
            </p:cNvPr>
            <p:cNvSpPr>
              <a:spLocks/>
            </p:cNvSpPr>
            <p:nvPr/>
          </p:nvSpPr>
          <p:spPr bwMode="auto">
            <a:xfrm>
              <a:off x="5870233" y="3381059"/>
              <a:ext cx="111175" cy="188762"/>
            </a:xfrm>
            <a:custGeom>
              <a:avLst/>
              <a:gdLst/>
              <a:ahLst/>
              <a:cxnLst>
                <a:cxn ang="0">
                  <a:pos x="46" y="57"/>
                </a:cxn>
                <a:cxn ang="0">
                  <a:pos x="43" y="40"/>
                </a:cxn>
                <a:cxn ang="0">
                  <a:pos x="48" y="12"/>
                </a:cxn>
                <a:cxn ang="0">
                  <a:pos x="52" y="4"/>
                </a:cxn>
                <a:cxn ang="0">
                  <a:pos x="47" y="0"/>
                </a:cxn>
                <a:cxn ang="0">
                  <a:pos x="27" y="0"/>
                </a:cxn>
                <a:cxn ang="0">
                  <a:pos x="21" y="0"/>
                </a:cxn>
                <a:cxn ang="0">
                  <a:pos x="7" y="11"/>
                </a:cxn>
                <a:cxn ang="0">
                  <a:pos x="0" y="29"/>
                </a:cxn>
                <a:cxn ang="0">
                  <a:pos x="64" y="296"/>
                </a:cxn>
                <a:cxn ang="0">
                  <a:pos x="176" y="279"/>
                </a:cxn>
                <a:cxn ang="0">
                  <a:pos x="169" y="241"/>
                </a:cxn>
                <a:cxn ang="0">
                  <a:pos x="157" y="219"/>
                </a:cxn>
                <a:cxn ang="0">
                  <a:pos x="145" y="205"/>
                </a:cxn>
                <a:cxn ang="0">
                  <a:pos x="136" y="201"/>
                </a:cxn>
                <a:cxn ang="0">
                  <a:pos x="122" y="189"/>
                </a:cxn>
                <a:cxn ang="0">
                  <a:pos x="107" y="173"/>
                </a:cxn>
                <a:cxn ang="0">
                  <a:pos x="94" y="155"/>
                </a:cxn>
                <a:cxn ang="0">
                  <a:pos x="83" y="130"/>
                </a:cxn>
                <a:cxn ang="0">
                  <a:pos x="70" y="108"/>
                </a:cxn>
                <a:cxn ang="0">
                  <a:pos x="82" y="97"/>
                </a:cxn>
                <a:cxn ang="0">
                  <a:pos x="57" y="78"/>
                </a:cxn>
                <a:cxn ang="0">
                  <a:pos x="46" y="57"/>
                </a:cxn>
              </a:cxnLst>
              <a:rect l="0" t="0" r="r" b="b"/>
              <a:pathLst>
                <a:path w="176" h="296">
                  <a:moveTo>
                    <a:pt x="46" y="57"/>
                  </a:moveTo>
                  <a:lnTo>
                    <a:pt x="43" y="40"/>
                  </a:lnTo>
                  <a:lnTo>
                    <a:pt x="48" y="12"/>
                  </a:lnTo>
                  <a:lnTo>
                    <a:pt x="52" y="4"/>
                  </a:lnTo>
                  <a:lnTo>
                    <a:pt x="47" y="0"/>
                  </a:lnTo>
                  <a:lnTo>
                    <a:pt x="27" y="0"/>
                  </a:lnTo>
                  <a:lnTo>
                    <a:pt x="21" y="0"/>
                  </a:lnTo>
                  <a:lnTo>
                    <a:pt x="7" y="11"/>
                  </a:lnTo>
                  <a:lnTo>
                    <a:pt x="0" y="29"/>
                  </a:lnTo>
                  <a:lnTo>
                    <a:pt x="64" y="296"/>
                  </a:lnTo>
                  <a:lnTo>
                    <a:pt x="176" y="279"/>
                  </a:lnTo>
                  <a:lnTo>
                    <a:pt x="169" y="241"/>
                  </a:lnTo>
                  <a:lnTo>
                    <a:pt x="157" y="219"/>
                  </a:lnTo>
                  <a:lnTo>
                    <a:pt x="145" y="205"/>
                  </a:lnTo>
                  <a:lnTo>
                    <a:pt x="136" y="201"/>
                  </a:lnTo>
                  <a:lnTo>
                    <a:pt x="122" y="189"/>
                  </a:lnTo>
                  <a:lnTo>
                    <a:pt x="107" y="173"/>
                  </a:lnTo>
                  <a:lnTo>
                    <a:pt x="94" y="155"/>
                  </a:lnTo>
                  <a:lnTo>
                    <a:pt x="83" y="130"/>
                  </a:lnTo>
                  <a:lnTo>
                    <a:pt x="70" y="108"/>
                  </a:lnTo>
                  <a:lnTo>
                    <a:pt x="82" y="97"/>
                  </a:lnTo>
                  <a:lnTo>
                    <a:pt x="57" y="78"/>
                  </a:lnTo>
                  <a:lnTo>
                    <a:pt x="46" y="5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44" name="Freeform 32">
              <a:extLst>
                <a:ext uri="{FF2B5EF4-FFF2-40B4-BE49-F238E27FC236}">
                  <a16:creationId xmlns:a16="http://schemas.microsoft.com/office/drawing/2014/main" id="{6F10EC80-D6CD-47D6-A423-802051BAF980}"/>
                </a:ext>
              </a:extLst>
            </p:cNvPr>
            <p:cNvSpPr>
              <a:spLocks/>
            </p:cNvSpPr>
            <p:nvPr/>
          </p:nvSpPr>
          <p:spPr bwMode="auto">
            <a:xfrm>
              <a:off x="5318125" y="3066455"/>
              <a:ext cx="648209" cy="425192"/>
            </a:xfrm>
            <a:custGeom>
              <a:avLst/>
              <a:gdLst/>
              <a:ahLst/>
              <a:cxnLst>
                <a:cxn ang="0">
                  <a:pos x="901" y="497"/>
                </a:cxn>
                <a:cxn ang="0">
                  <a:pos x="907" y="497"/>
                </a:cxn>
                <a:cxn ang="0">
                  <a:pos x="927" y="497"/>
                </a:cxn>
                <a:cxn ang="0">
                  <a:pos x="932" y="501"/>
                </a:cxn>
                <a:cxn ang="0">
                  <a:pos x="938" y="491"/>
                </a:cxn>
                <a:cxn ang="0">
                  <a:pos x="978" y="461"/>
                </a:cxn>
                <a:cxn ang="0">
                  <a:pos x="1016" y="432"/>
                </a:cxn>
                <a:cxn ang="0">
                  <a:pos x="1031" y="400"/>
                </a:cxn>
                <a:cxn ang="0">
                  <a:pos x="1031" y="390"/>
                </a:cxn>
                <a:cxn ang="0">
                  <a:pos x="1002" y="371"/>
                </a:cxn>
                <a:cxn ang="0">
                  <a:pos x="980" y="351"/>
                </a:cxn>
                <a:cxn ang="0">
                  <a:pos x="966" y="328"/>
                </a:cxn>
                <a:cxn ang="0">
                  <a:pos x="949" y="317"/>
                </a:cxn>
                <a:cxn ang="0">
                  <a:pos x="931" y="307"/>
                </a:cxn>
                <a:cxn ang="0">
                  <a:pos x="934" y="278"/>
                </a:cxn>
                <a:cxn ang="0">
                  <a:pos x="932" y="250"/>
                </a:cxn>
                <a:cxn ang="0">
                  <a:pos x="930" y="217"/>
                </a:cxn>
                <a:cxn ang="0">
                  <a:pos x="941" y="190"/>
                </a:cxn>
                <a:cxn ang="0">
                  <a:pos x="955" y="176"/>
                </a:cxn>
                <a:cxn ang="0">
                  <a:pos x="960" y="154"/>
                </a:cxn>
                <a:cxn ang="0">
                  <a:pos x="964" y="140"/>
                </a:cxn>
                <a:cxn ang="0">
                  <a:pos x="978" y="114"/>
                </a:cxn>
                <a:cxn ang="0">
                  <a:pos x="962" y="103"/>
                </a:cxn>
                <a:cxn ang="0">
                  <a:pos x="946" y="101"/>
                </a:cxn>
                <a:cxn ang="0">
                  <a:pos x="931" y="92"/>
                </a:cxn>
                <a:cxn ang="0">
                  <a:pos x="910" y="57"/>
                </a:cxn>
                <a:cxn ang="0">
                  <a:pos x="887" y="33"/>
                </a:cxn>
                <a:cxn ang="0">
                  <a:pos x="842" y="0"/>
                </a:cxn>
                <a:cxn ang="0">
                  <a:pos x="130" y="129"/>
                </a:cxn>
                <a:cxn ang="0">
                  <a:pos x="116" y="75"/>
                </a:cxn>
                <a:cxn ang="0">
                  <a:pos x="82" y="99"/>
                </a:cxn>
                <a:cxn ang="0">
                  <a:pos x="55" y="117"/>
                </a:cxn>
                <a:cxn ang="0">
                  <a:pos x="25" y="137"/>
                </a:cxn>
                <a:cxn ang="0">
                  <a:pos x="0" y="157"/>
                </a:cxn>
                <a:cxn ang="0">
                  <a:pos x="83" y="669"/>
                </a:cxn>
                <a:cxn ang="0">
                  <a:pos x="880" y="526"/>
                </a:cxn>
                <a:cxn ang="0">
                  <a:pos x="887" y="508"/>
                </a:cxn>
                <a:cxn ang="0">
                  <a:pos x="901" y="497"/>
                </a:cxn>
              </a:cxnLst>
              <a:rect l="0" t="0" r="r" b="b"/>
              <a:pathLst>
                <a:path w="1031" h="669">
                  <a:moveTo>
                    <a:pt x="901" y="497"/>
                  </a:moveTo>
                  <a:lnTo>
                    <a:pt x="907" y="497"/>
                  </a:lnTo>
                  <a:lnTo>
                    <a:pt x="927" y="497"/>
                  </a:lnTo>
                  <a:lnTo>
                    <a:pt x="932" y="501"/>
                  </a:lnTo>
                  <a:lnTo>
                    <a:pt x="938" y="491"/>
                  </a:lnTo>
                  <a:lnTo>
                    <a:pt x="978" y="461"/>
                  </a:lnTo>
                  <a:lnTo>
                    <a:pt x="1016" y="432"/>
                  </a:lnTo>
                  <a:lnTo>
                    <a:pt x="1031" y="400"/>
                  </a:lnTo>
                  <a:lnTo>
                    <a:pt x="1031" y="390"/>
                  </a:lnTo>
                  <a:lnTo>
                    <a:pt x="1002" y="371"/>
                  </a:lnTo>
                  <a:lnTo>
                    <a:pt x="980" y="351"/>
                  </a:lnTo>
                  <a:lnTo>
                    <a:pt x="966" y="328"/>
                  </a:lnTo>
                  <a:lnTo>
                    <a:pt x="949" y="317"/>
                  </a:lnTo>
                  <a:lnTo>
                    <a:pt x="931" y="307"/>
                  </a:lnTo>
                  <a:lnTo>
                    <a:pt x="934" y="278"/>
                  </a:lnTo>
                  <a:lnTo>
                    <a:pt x="932" y="250"/>
                  </a:lnTo>
                  <a:lnTo>
                    <a:pt x="930" y="217"/>
                  </a:lnTo>
                  <a:lnTo>
                    <a:pt x="941" y="190"/>
                  </a:lnTo>
                  <a:lnTo>
                    <a:pt x="955" y="176"/>
                  </a:lnTo>
                  <a:lnTo>
                    <a:pt x="960" y="154"/>
                  </a:lnTo>
                  <a:lnTo>
                    <a:pt x="964" y="140"/>
                  </a:lnTo>
                  <a:lnTo>
                    <a:pt x="978" y="114"/>
                  </a:lnTo>
                  <a:lnTo>
                    <a:pt x="962" y="103"/>
                  </a:lnTo>
                  <a:lnTo>
                    <a:pt x="946" y="101"/>
                  </a:lnTo>
                  <a:lnTo>
                    <a:pt x="931" y="92"/>
                  </a:lnTo>
                  <a:lnTo>
                    <a:pt x="910" y="57"/>
                  </a:lnTo>
                  <a:lnTo>
                    <a:pt x="887" y="33"/>
                  </a:lnTo>
                  <a:lnTo>
                    <a:pt x="842" y="0"/>
                  </a:lnTo>
                  <a:lnTo>
                    <a:pt x="130" y="129"/>
                  </a:lnTo>
                  <a:lnTo>
                    <a:pt x="116" y="75"/>
                  </a:lnTo>
                  <a:lnTo>
                    <a:pt x="82" y="99"/>
                  </a:lnTo>
                  <a:lnTo>
                    <a:pt x="55" y="117"/>
                  </a:lnTo>
                  <a:lnTo>
                    <a:pt x="25" y="137"/>
                  </a:lnTo>
                  <a:lnTo>
                    <a:pt x="0" y="157"/>
                  </a:lnTo>
                  <a:lnTo>
                    <a:pt x="83" y="669"/>
                  </a:lnTo>
                  <a:lnTo>
                    <a:pt x="880" y="526"/>
                  </a:lnTo>
                  <a:lnTo>
                    <a:pt x="887" y="508"/>
                  </a:lnTo>
                  <a:lnTo>
                    <a:pt x="901" y="49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45" name="Freeform 33">
              <a:extLst>
                <a:ext uri="{FF2B5EF4-FFF2-40B4-BE49-F238E27FC236}">
                  <a16:creationId xmlns:a16="http://schemas.microsoft.com/office/drawing/2014/main" id="{F692B41D-BB4F-4F6B-9B5A-35742A8F6258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9487" y="4772944"/>
              <a:ext cx="1004346" cy="798903"/>
            </a:xfrm>
            <a:custGeom>
              <a:avLst/>
              <a:gdLst/>
              <a:ahLst/>
              <a:cxnLst>
                <a:cxn ang="0">
                  <a:pos x="1099" y="4"/>
                </a:cxn>
                <a:cxn ang="0">
                  <a:pos x="1158" y="57"/>
                </a:cxn>
                <a:cxn ang="0">
                  <a:pos x="1223" y="168"/>
                </a:cxn>
                <a:cxn ang="0">
                  <a:pos x="1321" y="346"/>
                </a:cxn>
                <a:cxn ang="0">
                  <a:pos x="1421" y="466"/>
                </a:cxn>
                <a:cxn ang="0">
                  <a:pos x="1407" y="475"/>
                </a:cxn>
                <a:cxn ang="0">
                  <a:pos x="1471" y="640"/>
                </a:cxn>
                <a:cxn ang="0">
                  <a:pos x="1566" y="797"/>
                </a:cxn>
                <a:cxn ang="0">
                  <a:pos x="1598" y="966"/>
                </a:cxn>
                <a:cxn ang="0">
                  <a:pos x="1582" y="1080"/>
                </a:cxn>
                <a:cxn ang="0">
                  <a:pos x="1578" y="1159"/>
                </a:cxn>
                <a:cxn ang="0">
                  <a:pos x="1535" y="1249"/>
                </a:cxn>
                <a:cxn ang="0">
                  <a:pos x="1539" y="1219"/>
                </a:cxn>
                <a:cxn ang="0">
                  <a:pos x="1502" y="1213"/>
                </a:cxn>
                <a:cxn ang="0">
                  <a:pos x="1446" y="1224"/>
                </a:cxn>
                <a:cxn ang="0">
                  <a:pos x="1402" y="1217"/>
                </a:cxn>
                <a:cxn ang="0">
                  <a:pos x="1402" y="1197"/>
                </a:cxn>
                <a:cxn ang="0">
                  <a:pos x="1442" y="1188"/>
                </a:cxn>
                <a:cxn ang="0">
                  <a:pos x="1385" y="1170"/>
                </a:cxn>
                <a:cxn ang="0">
                  <a:pos x="1344" y="1097"/>
                </a:cxn>
                <a:cxn ang="0">
                  <a:pos x="1278" y="1063"/>
                </a:cxn>
                <a:cxn ang="0">
                  <a:pos x="1223" y="972"/>
                </a:cxn>
                <a:cxn ang="0">
                  <a:pos x="1188" y="933"/>
                </a:cxn>
                <a:cxn ang="0">
                  <a:pos x="1176" y="883"/>
                </a:cxn>
                <a:cxn ang="0">
                  <a:pos x="1145" y="869"/>
                </a:cxn>
                <a:cxn ang="0">
                  <a:pos x="1123" y="891"/>
                </a:cxn>
                <a:cxn ang="0">
                  <a:pos x="1063" y="812"/>
                </a:cxn>
                <a:cxn ang="0">
                  <a:pos x="1051" y="775"/>
                </a:cxn>
                <a:cxn ang="0">
                  <a:pos x="1063" y="716"/>
                </a:cxn>
                <a:cxn ang="0">
                  <a:pos x="1065" y="668"/>
                </a:cxn>
                <a:cxn ang="0">
                  <a:pos x="1045" y="669"/>
                </a:cxn>
                <a:cxn ang="0">
                  <a:pos x="1026" y="658"/>
                </a:cxn>
                <a:cxn ang="0">
                  <a:pos x="1040" y="702"/>
                </a:cxn>
                <a:cxn ang="0">
                  <a:pos x="1017" y="711"/>
                </a:cxn>
                <a:cxn ang="0">
                  <a:pos x="984" y="659"/>
                </a:cxn>
                <a:cxn ang="0">
                  <a:pos x="995" y="584"/>
                </a:cxn>
                <a:cxn ang="0">
                  <a:pos x="998" y="475"/>
                </a:cxn>
                <a:cxn ang="0">
                  <a:pos x="952" y="400"/>
                </a:cxn>
                <a:cxn ang="0">
                  <a:pos x="895" y="371"/>
                </a:cxn>
                <a:cxn ang="0">
                  <a:pos x="834" y="329"/>
                </a:cxn>
                <a:cxn ang="0">
                  <a:pos x="783" y="265"/>
                </a:cxn>
                <a:cxn ang="0">
                  <a:pos x="714" y="215"/>
                </a:cxn>
                <a:cxn ang="0">
                  <a:pos x="643" y="219"/>
                </a:cxn>
                <a:cxn ang="0">
                  <a:pos x="634" y="262"/>
                </a:cxn>
                <a:cxn ang="0">
                  <a:pos x="585" y="272"/>
                </a:cxn>
                <a:cxn ang="0">
                  <a:pos x="457" y="325"/>
                </a:cxn>
                <a:cxn ang="0">
                  <a:pos x="421" y="268"/>
                </a:cxn>
                <a:cxn ang="0">
                  <a:pos x="417" y="239"/>
                </a:cxn>
                <a:cxn ang="0">
                  <a:pos x="389" y="214"/>
                </a:cxn>
                <a:cxn ang="0">
                  <a:pos x="390" y="197"/>
                </a:cxn>
                <a:cxn ang="0">
                  <a:pos x="376" y="208"/>
                </a:cxn>
                <a:cxn ang="0">
                  <a:pos x="349" y="214"/>
                </a:cxn>
                <a:cxn ang="0">
                  <a:pos x="353" y="239"/>
                </a:cxn>
                <a:cxn ang="0">
                  <a:pos x="290" y="207"/>
                </a:cxn>
                <a:cxn ang="0">
                  <a:pos x="210" y="186"/>
                </a:cxn>
                <a:cxn ang="0">
                  <a:pos x="102" y="194"/>
                </a:cxn>
                <a:cxn ang="0">
                  <a:pos x="38" y="175"/>
                </a:cxn>
                <a:cxn ang="0">
                  <a:pos x="0" y="114"/>
                </a:cxn>
                <a:cxn ang="0">
                  <a:pos x="49" y="81"/>
                </a:cxn>
                <a:cxn ang="0">
                  <a:pos x="533" y="95"/>
                </a:cxn>
                <a:cxn ang="0">
                  <a:pos x="1077" y="108"/>
                </a:cxn>
              </a:cxnLst>
              <a:rect l="0" t="0" r="r" b="b"/>
              <a:pathLst>
                <a:path w="1598" h="1256">
                  <a:moveTo>
                    <a:pt x="1066" y="0"/>
                  </a:moveTo>
                  <a:lnTo>
                    <a:pt x="1063" y="0"/>
                  </a:lnTo>
                  <a:lnTo>
                    <a:pt x="1099" y="4"/>
                  </a:lnTo>
                  <a:lnTo>
                    <a:pt x="1144" y="13"/>
                  </a:lnTo>
                  <a:lnTo>
                    <a:pt x="1152" y="42"/>
                  </a:lnTo>
                  <a:lnTo>
                    <a:pt x="1158" y="57"/>
                  </a:lnTo>
                  <a:lnTo>
                    <a:pt x="1174" y="71"/>
                  </a:lnTo>
                  <a:lnTo>
                    <a:pt x="1196" y="96"/>
                  </a:lnTo>
                  <a:lnTo>
                    <a:pt x="1223" y="168"/>
                  </a:lnTo>
                  <a:lnTo>
                    <a:pt x="1258" y="224"/>
                  </a:lnTo>
                  <a:lnTo>
                    <a:pt x="1296" y="304"/>
                  </a:lnTo>
                  <a:lnTo>
                    <a:pt x="1321" y="346"/>
                  </a:lnTo>
                  <a:lnTo>
                    <a:pt x="1378" y="423"/>
                  </a:lnTo>
                  <a:lnTo>
                    <a:pt x="1406" y="448"/>
                  </a:lnTo>
                  <a:lnTo>
                    <a:pt x="1421" y="466"/>
                  </a:lnTo>
                  <a:lnTo>
                    <a:pt x="1425" y="480"/>
                  </a:lnTo>
                  <a:lnTo>
                    <a:pt x="1419" y="530"/>
                  </a:lnTo>
                  <a:lnTo>
                    <a:pt x="1407" y="475"/>
                  </a:lnTo>
                  <a:lnTo>
                    <a:pt x="1400" y="530"/>
                  </a:lnTo>
                  <a:lnTo>
                    <a:pt x="1431" y="587"/>
                  </a:lnTo>
                  <a:lnTo>
                    <a:pt x="1471" y="640"/>
                  </a:lnTo>
                  <a:lnTo>
                    <a:pt x="1507" y="712"/>
                  </a:lnTo>
                  <a:lnTo>
                    <a:pt x="1534" y="755"/>
                  </a:lnTo>
                  <a:lnTo>
                    <a:pt x="1566" y="797"/>
                  </a:lnTo>
                  <a:lnTo>
                    <a:pt x="1586" y="843"/>
                  </a:lnTo>
                  <a:lnTo>
                    <a:pt x="1598" y="927"/>
                  </a:lnTo>
                  <a:lnTo>
                    <a:pt x="1598" y="966"/>
                  </a:lnTo>
                  <a:lnTo>
                    <a:pt x="1598" y="1017"/>
                  </a:lnTo>
                  <a:lnTo>
                    <a:pt x="1598" y="1062"/>
                  </a:lnTo>
                  <a:lnTo>
                    <a:pt x="1582" y="1080"/>
                  </a:lnTo>
                  <a:lnTo>
                    <a:pt x="1568" y="1102"/>
                  </a:lnTo>
                  <a:lnTo>
                    <a:pt x="1568" y="1126"/>
                  </a:lnTo>
                  <a:lnTo>
                    <a:pt x="1578" y="1159"/>
                  </a:lnTo>
                  <a:lnTo>
                    <a:pt x="1567" y="1202"/>
                  </a:lnTo>
                  <a:lnTo>
                    <a:pt x="1555" y="1237"/>
                  </a:lnTo>
                  <a:lnTo>
                    <a:pt x="1535" y="1249"/>
                  </a:lnTo>
                  <a:lnTo>
                    <a:pt x="1523" y="1256"/>
                  </a:lnTo>
                  <a:lnTo>
                    <a:pt x="1532" y="1233"/>
                  </a:lnTo>
                  <a:lnTo>
                    <a:pt x="1539" y="1219"/>
                  </a:lnTo>
                  <a:lnTo>
                    <a:pt x="1546" y="1197"/>
                  </a:lnTo>
                  <a:lnTo>
                    <a:pt x="1535" y="1198"/>
                  </a:lnTo>
                  <a:lnTo>
                    <a:pt x="1502" y="1213"/>
                  </a:lnTo>
                  <a:lnTo>
                    <a:pt x="1481" y="1220"/>
                  </a:lnTo>
                  <a:lnTo>
                    <a:pt x="1467" y="1215"/>
                  </a:lnTo>
                  <a:lnTo>
                    <a:pt x="1446" y="1224"/>
                  </a:lnTo>
                  <a:lnTo>
                    <a:pt x="1435" y="1233"/>
                  </a:lnTo>
                  <a:lnTo>
                    <a:pt x="1419" y="1230"/>
                  </a:lnTo>
                  <a:lnTo>
                    <a:pt x="1402" y="1217"/>
                  </a:lnTo>
                  <a:lnTo>
                    <a:pt x="1388" y="1206"/>
                  </a:lnTo>
                  <a:lnTo>
                    <a:pt x="1395" y="1198"/>
                  </a:lnTo>
                  <a:lnTo>
                    <a:pt x="1402" y="1197"/>
                  </a:lnTo>
                  <a:lnTo>
                    <a:pt x="1435" y="1201"/>
                  </a:lnTo>
                  <a:lnTo>
                    <a:pt x="1446" y="1198"/>
                  </a:lnTo>
                  <a:lnTo>
                    <a:pt x="1442" y="1188"/>
                  </a:lnTo>
                  <a:lnTo>
                    <a:pt x="1430" y="1180"/>
                  </a:lnTo>
                  <a:lnTo>
                    <a:pt x="1406" y="1181"/>
                  </a:lnTo>
                  <a:lnTo>
                    <a:pt x="1385" y="1170"/>
                  </a:lnTo>
                  <a:lnTo>
                    <a:pt x="1373" y="1141"/>
                  </a:lnTo>
                  <a:lnTo>
                    <a:pt x="1351" y="1116"/>
                  </a:lnTo>
                  <a:lnTo>
                    <a:pt x="1344" y="1097"/>
                  </a:lnTo>
                  <a:lnTo>
                    <a:pt x="1332" y="1081"/>
                  </a:lnTo>
                  <a:lnTo>
                    <a:pt x="1299" y="1074"/>
                  </a:lnTo>
                  <a:lnTo>
                    <a:pt x="1278" y="1063"/>
                  </a:lnTo>
                  <a:lnTo>
                    <a:pt x="1256" y="1055"/>
                  </a:lnTo>
                  <a:lnTo>
                    <a:pt x="1233" y="998"/>
                  </a:lnTo>
                  <a:lnTo>
                    <a:pt x="1223" y="972"/>
                  </a:lnTo>
                  <a:lnTo>
                    <a:pt x="1209" y="958"/>
                  </a:lnTo>
                  <a:lnTo>
                    <a:pt x="1201" y="944"/>
                  </a:lnTo>
                  <a:lnTo>
                    <a:pt x="1188" y="933"/>
                  </a:lnTo>
                  <a:lnTo>
                    <a:pt x="1170" y="923"/>
                  </a:lnTo>
                  <a:lnTo>
                    <a:pt x="1173" y="900"/>
                  </a:lnTo>
                  <a:lnTo>
                    <a:pt x="1176" y="883"/>
                  </a:lnTo>
                  <a:lnTo>
                    <a:pt x="1162" y="855"/>
                  </a:lnTo>
                  <a:lnTo>
                    <a:pt x="1147" y="861"/>
                  </a:lnTo>
                  <a:lnTo>
                    <a:pt x="1145" y="869"/>
                  </a:lnTo>
                  <a:lnTo>
                    <a:pt x="1148" y="898"/>
                  </a:lnTo>
                  <a:lnTo>
                    <a:pt x="1137" y="898"/>
                  </a:lnTo>
                  <a:lnTo>
                    <a:pt x="1123" y="891"/>
                  </a:lnTo>
                  <a:lnTo>
                    <a:pt x="1109" y="869"/>
                  </a:lnTo>
                  <a:lnTo>
                    <a:pt x="1080" y="829"/>
                  </a:lnTo>
                  <a:lnTo>
                    <a:pt x="1063" y="812"/>
                  </a:lnTo>
                  <a:lnTo>
                    <a:pt x="1062" y="804"/>
                  </a:lnTo>
                  <a:lnTo>
                    <a:pt x="1065" y="791"/>
                  </a:lnTo>
                  <a:lnTo>
                    <a:pt x="1051" y="775"/>
                  </a:lnTo>
                  <a:lnTo>
                    <a:pt x="1037" y="764"/>
                  </a:lnTo>
                  <a:lnTo>
                    <a:pt x="1051" y="733"/>
                  </a:lnTo>
                  <a:lnTo>
                    <a:pt x="1063" y="716"/>
                  </a:lnTo>
                  <a:lnTo>
                    <a:pt x="1070" y="701"/>
                  </a:lnTo>
                  <a:lnTo>
                    <a:pt x="1074" y="683"/>
                  </a:lnTo>
                  <a:lnTo>
                    <a:pt x="1065" y="668"/>
                  </a:lnTo>
                  <a:lnTo>
                    <a:pt x="1059" y="690"/>
                  </a:lnTo>
                  <a:lnTo>
                    <a:pt x="1045" y="683"/>
                  </a:lnTo>
                  <a:lnTo>
                    <a:pt x="1045" y="669"/>
                  </a:lnTo>
                  <a:lnTo>
                    <a:pt x="1031" y="651"/>
                  </a:lnTo>
                  <a:lnTo>
                    <a:pt x="1026" y="654"/>
                  </a:lnTo>
                  <a:lnTo>
                    <a:pt x="1026" y="658"/>
                  </a:lnTo>
                  <a:lnTo>
                    <a:pt x="1033" y="668"/>
                  </a:lnTo>
                  <a:lnTo>
                    <a:pt x="1038" y="686"/>
                  </a:lnTo>
                  <a:lnTo>
                    <a:pt x="1040" y="702"/>
                  </a:lnTo>
                  <a:lnTo>
                    <a:pt x="1040" y="709"/>
                  </a:lnTo>
                  <a:lnTo>
                    <a:pt x="1030" y="719"/>
                  </a:lnTo>
                  <a:lnTo>
                    <a:pt x="1017" y="711"/>
                  </a:lnTo>
                  <a:lnTo>
                    <a:pt x="1012" y="701"/>
                  </a:lnTo>
                  <a:lnTo>
                    <a:pt x="991" y="676"/>
                  </a:lnTo>
                  <a:lnTo>
                    <a:pt x="984" y="659"/>
                  </a:lnTo>
                  <a:lnTo>
                    <a:pt x="984" y="636"/>
                  </a:lnTo>
                  <a:lnTo>
                    <a:pt x="984" y="605"/>
                  </a:lnTo>
                  <a:lnTo>
                    <a:pt x="995" y="584"/>
                  </a:lnTo>
                  <a:lnTo>
                    <a:pt x="1005" y="540"/>
                  </a:lnTo>
                  <a:lnTo>
                    <a:pt x="1006" y="514"/>
                  </a:lnTo>
                  <a:lnTo>
                    <a:pt x="998" y="475"/>
                  </a:lnTo>
                  <a:lnTo>
                    <a:pt x="984" y="439"/>
                  </a:lnTo>
                  <a:lnTo>
                    <a:pt x="973" y="422"/>
                  </a:lnTo>
                  <a:lnTo>
                    <a:pt x="952" y="400"/>
                  </a:lnTo>
                  <a:lnTo>
                    <a:pt x="923" y="392"/>
                  </a:lnTo>
                  <a:lnTo>
                    <a:pt x="909" y="393"/>
                  </a:lnTo>
                  <a:lnTo>
                    <a:pt x="895" y="371"/>
                  </a:lnTo>
                  <a:lnTo>
                    <a:pt x="879" y="361"/>
                  </a:lnTo>
                  <a:lnTo>
                    <a:pt x="858" y="340"/>
                  </a:lnTo>
                  <a:lnTo>
                    <a:pt x="834" y="329"/>
                  </a:lnTo>
                  <a:lnTo>
                    <a:pt x="826" y="308"/>
                  </a:lnTo>
                  <a:lnTo>
                    <a:pt x="812" y="294"/>
                  </a:lnTo>
                  <a:lnTo>
                    <a:pt x="783" y="265"/>
                  </a:lnTo>
                  <a:lnTo>
                    <a:pt x="759" y="244"/>
                  </a:lnTo>
                  <a:lnTo>
                    <a:pt x="734" y="232"/>
                  </a:lnTo>
                  <a:lnTo>
                    <a:pt x="714" y="215"/>
                  </a:lnTo>
                  <a:lnTo>
                    <a:pt x="700" y="208"/>
                  </a:lnTo>
                  <a:lnTo>
                    <a:pt x="668" y="208"/>
                  </a:lnTo>
                  <a:lnTo>
                    <a:pt x="643" y="219"/>
                  </a:lnTo>
                  <a:lnTo>
                    <a:pt x="634" y="232"/>
                  </a:lnTo>
                  <a:lnTo>
                    <a:pt x="641" y="253"/>
                  </a:lnTo>
                  <a:lnTo>
                    <a:pt x="634" y="262"/>
                  </a:lnTo>
                  <a:lnTo>
                    <a:pt x="622" y="258"/>
                  </a:lnTo>
                  <a:lnTo>
                    <a:pt x="615" y="251"/>
                  </a:lnTo>
                  <a:lnTo>
                    <a:pt x="585" y="272"/>
                  </a:lnTo>
                  <a:lnTo>
                    <a:pt x="551" y="300"/>
                  </a:lnTo>
                  <a:lnTo>
                    <a:pt x="510" y="311"/>
                  </a:lnTo>
                  <a:lnTo>
                    <a:pt x="457" y="325"/>
                  </a:lnTo>
                  <a:lnTo>
                    <a:pt x="450" y="294"/>
                  </a:lnTo>
                  <a:lnTo>
                    <a:pt x="437" y="278"/>
                  </a:lnTo>
                  <a:lnTo>
                    <a:pt x="421" y="268"/>
                  </a:lnTo>
                  <a:lnTo>
                    <a:pt x="394" y="256"/>
                  </a:lnTo>
                  <a:lnTo>
                    <a:pt x="414" y="246"/>
                  </a:lnTo>
                  <a:lnTo>
                    <a:pt x="417" y="239"/>
                  </a:lnTo>
                  <a:lnTo>
                    <a:pt x="382" y="233"/>
                  </a:lnTo>
                  <a:lnTo>
                    <a:pt x="382" y="219"/>
                  </a:lnTo>
                  <a:lnTo>
                    <a:pt x="389" y="214"/>
                  </a:lnTo>
                  <a:lnTo>
                    <a:pt x="401" y="204"/>
                  </a:lnTo>
                  <a:lnTo>
                    <a:pt x="399" y="197"/>
                  </a:lnTo>
                  <a:lnTo>
                    <a:pt x="390" y="197"/>
                  </a:lnTo>
                  <a:lnTo>
                    <a:pt x="382" y="200"/>
                  </a:lnTo>
                  <a:lnTo>
                    <a:pt x="382" y="207"/>
                  </a:lnTo>
                  <a:lnTo>
                    <a:pt x="376" y="208"/>
                  </a:lnTo>
                  <a:lnTo>
                    <a:pt x="367" y="203"/>
                  </a:lnTo>
                  <a:lnTo>
                    <a:pt x="340" y="203"/>
                  </a:lnTo>
                  <a:lnTo>
                    <a:pt x="349" y="214"/>
                  </a:lnTo>
                  <a:lnTo>
                    <a:pt x="354" y="219"/>
                  </a:lnTo>
                  <a:lnTo>
                    <a:pt x="364" y="236"/>
                  </a:lnTo>
                  <a:lnTo>
                    <a:pt x="353" y="239"/>
                  </a:lnTo>
                  <a:lnTo>
                    <a:pt x="336" y="228"/>
                  </a:lnTo>
                  <a:lnTo>
                    <a:pt x="313" y="211"/>
                  </a:lnTo>
                  <a:lnTo>
                    <a:pt x="290" y="207"/>
                  </a:lnTo>
                  <a:lnTo>
                    <a:pt x="238" y="203"/>
                  </a:lnTo>
                  <a:lnTo>
                    <a:pt x="224" y="197"/>
                  </a:lnTo>
                  <a:lnTo>
                    <a:pt x="210" y="186"/>
                  </a:lnTo>
                  <a:lnTo>
                    <a:pt x="193" y="183"/>
                  </a:lnTo>
                  <a:lnTo>
                    <a:pt x="140" y="194"/>
                  </a:lnTo>
                  <a:lnTo>
                    <a:pt x="102" y="194"/>
                  </a:lnTo>
                  <a:lnTo>
                    <a:pt x="74" y="210"/>
                  </a:lnTo>
                  <a:lnTo>
                    <a:pt x="56" y="218"/>
                  </a:lnTo>
                  <a:lnTo>
                    <a:pt x="38" y="175"/>
                  </a:lnTo>
                  <a:lnTo>
                    <a:pt x="29" y="153"/>
                  </a:lnTo>
                  <a:lnTo>
                    <a:pt x="10" y="125"/>
                  </a:lnTo>
                  <a:lnTo>
                    <a:pt x="0" y="114"/>
                  </a:lnTo>
                  <a:lnTo>
                    <a:pt x="0" y="97"/>
                  </a:lnTo>
                  <a:lnTo>
                    <a:pt x="13" y="92"/>
                  </a:lnTo>
                  <a:lnTo>
                    <a:pt x="49" y="81"/>
                  </a:lnTo>
                  <a:lnTo>
                    <a:pt x="99" y="72"/>
                  </a:lnTo>
                  <a:lnTo>
                    <a:pt x="505" y="35"/>
                  </a:lnTo>
                  <a:lnTo>
                    <a:pt x="533" y="95"/>
                  </a:lnTo>
                  <a:lnTo>
                    <a:pt x="1036" y="64"/>
                  </a:lnTo>
                  <a:lnTo>
                    <a:pt x="1042" y="108"/>
                  </a:lnTo>
                  <a:lnTo>
                    <a:pt x="1077" y="108"/>
                  </a:lnTo>
                  <a:lnTo>
                    <a:pt x="1066" y="0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46" name="Freeform 34">
              <a:extLst>
                <a:ext uri="{FF2B5EF4-FFF2-40B4-BE49-F238E27FC236}">
                  <a16:creationId xmlns:a16="http://schemas.microsoft.com/office/drawing/2014/main" id="{751F675A-8F1B-4B7C-A8C3-9BBCB4CA6B4F}"/>
                </a:ext>
              </a:extLst>
            </p:cNvPr>
            <p:cNvSpPr>
              <a:spLocks/>
            </p:cNvSpPr>
            <p:nvPr/>
          </p:nvSpPr>
          <p:spPr bwMode="auto">
            <a:xfrm>
              <a:off x="3927492" y="4567021"/>
              <a:ext cx="629365" cy="562473"/>
            </a:xfrm>
            <a:custGeom>
              <a:avLst/>
              <a:gdLst/>
              <a:ahLst/>
              <a:cxnLst>
                <a:cxn ang="0">
                  <a:pos x="969" y="808"/>
                </a:cxn>
                <a:cxn ang="0">
                  <a:pos x="940" y="802"/>
                </a:cxn>
                <a:cxn ang="0">
                  <a:pos x="880" y="765"/>
                </a:cxn>
                <a:cxn ang="0">
                  <a:pos x="836" y="734"/>
                </a:cxn>
                <a:cxn ang="0">
                  <a:pos x="854" y="713"/>
                </a:cxn>
                <a:cxn ang="0">
                  <a:pos x="915" y="705"/>
                </a:cxn>
                <a:cxn ang="0">
                  <a:pos x="891" y="647"/>
                </a:cxn>
                <a:cxn ang="0">
                  <a:pos x="810" y="670"/>
                </a:cxn>
                <a:cxn ang="0">
                  <a:pos x="814" y="654"/>
                </a:cxn>
                <a:cxn ang="0">
                  <a:pos x="851" y="623"/>
                </a:cxn>
                <a:cxn ang="0">
                  <a:pos x="825" y="544"/>
                </a:cxn>
                <a:cxn ang="0">
                  <a:pos x="464" y="450"/>
                </a:cxn>
                <a:cxn ang="0">
                  <a:pos x="464" y="402"/>
                </a:cxn>
                <a:cxn ang="0">
                  <a:pos x="476" y="347"/>
                </a:cxn>
                <a:cxn ang="0">
                  <a:pos x="495" y="319"/>
                </a:cxn>
                <a:cxn ang="0">
                  <a:pos x="533" y="233"/>
                </a:cxn>
                <a:cxn ang="0">
                  <a:pos x="547" y="198"/>
                </a:cxn>
                <a:cxn ang="0">
                  <a:pos x="563" y="128"/>
                </a:cxn>
                <a:cxn ang="0">
                  <a:pos x="535" y="76"/>
                </a:cxn>
                <a:cxn ang="0">
                  <a:pos x="519" y="49"/>
                </a:cxn>
                <a:cxn ang="0">
                  <a:pos x="533" y="11"/>
                </a:cxn>
                <a:cxn ang="0">
                  <a:pos x="0" y="255"/>
                </a:cxn>
                <a:cxn ang="0">
                  <a:pos x="59" y="351"/>
                </a:cxn>
                <a:cxn ang="0">
                  <a:pos x="74" y="409"/>
                </a:cxn>
                <a:cxn ang="0">
                  <a:pos x="74" y="518"/>
                </a:cxn>
                <a:cxn ang="0">
                  <a:pos x="50" y="600"/>
                </a:cxn>
                <a:cxn ang="0">
                  <a:pos x="50" y="718"/>
                </a:cxn>
                <a:cxn ang="0">
                  <a:pos x="80" y="744"/>
                </a:cxn>
                <a:cxn ang="0">
                  <a:pos x="136" y="737"/>
                </a:cxn>
                <a:cxn ang="0">
                  <a:pos x="243" y="765"/>
                </a:cxn>
                <a:cxn ang="0">
                  <a:pos x="399" y="780"/>
                </a:cxn>
                <a:cxn ang="0">
                  <a:pos x="428" y="759"/>
                </a:cxn>
                <a:cxn ang="0">
                  <a:pos x="382" y="749"/>
                </a:cxn>
                <a:cxn ang="0">
                  <a:pos x="422" y="727"/>
                </a:cxn>
                <a:cxn ang="0">
                  <a:pos x="532" y="780"/>
                </a:cxn>
                <a:cxn ang="0">
                  <a:pos x="539" y="824"/>
                </a:cxn>
                <a:cxn ang="0">
                  <a:pos x="610" y="854"/>
                </a:cxn>
                <a:cxn ang="0">
                  <a:pos x="665" y="847"/>
                </a:cxn>
                <a:cxn ang="0">
                  <a:pos x="726" y="822"/>
                </a:cxn>
                <a:cxn ang="0">
                  <a:pos x="779" y="840"/>
                </a:cxn>
                <a:cxn ang="0">
                  <a:pos x="779" y="774"/>
                </a:cxn>
                <a:cxn ang="0">
                  <a:pos x="828" y="806"/>
                </a:cxn>
                <a:cxn ang="0">
                  <a:pos x="923" y="847"/>
                </a:cxn>
                <a:cxn ang="0">
                  <a:pos x="930" y="887"/>
                </a:cxn>
                <a:cxn ang="0">
                  <a:pos x="962" y="867"/>
                </a:cxn>
                <a:cxn ang="0">
                  <a:pos x="994" y="847"/>
                </a:cxn>
              </a:cxnLst>
              <a:rect l="0" t="0" r="r" b="b"/>
              <a:pathLst>
                <a:path w="1002" h="887">
                  <a:moveTo>
                    <a:pt x="991" y="820"/>
                  </a:moveTo>
                  <a:lnTo>
                    <a:pt x="983" y="812"/>
                  </a:lnTo>
                  <a:lnTo>
                    <a:pt x="969" y="808"/>
                  </a:lnTo>
                  <a:lnTo>
                    <a:pt x="961" y="808"/>
                  </a:lnTo>
                  <a:lnTo>
                    <a:pt x="950" y="808"/>
                  </a:lnTo>
                  <a:lnTo>
                    <a:pt x="940" y="802"/>
                  </a:lnTo>
                  <a:lnTo>
                    <a:pt x="915" y="788"/>
                  </a:lnTo>
                  <a:lnTo>
                    <a:pt x="903" y="781"/>
                  </a:lnTo>
                  <a:lnTo>
                    <a:pt x="880" y="765"/>
                  </a:lnTo>
                  <a:lnTo>
                    <a:pt x="866" y="755"/>
                  </a:lnTo>
                  <a:lnTo>
                    <a:pt x="853" y="747"/>
                  </a:lnTo>
                  <a:lnTo>
                    <a:pt x="836" y="734"/>
                  </a:lnTo>
                  <a:lnTo>
                    <a:pt x="828" y="727"/>
                  </a:lnTo>
                  <a:lnTo>
                    <a:pt x="840" y="719"/>
                  </a:lnTo>
                  <a:lnTo>
                    <a:pt x="854" y="713"/>
                  </a:lnTo>
                  <a:lnTo>
                    <a:pt x="880" y="713"/>
                  </a:lnTo>
                  <a:lnTo>
                    <a:pt x="887" y="705"/>
                  </a:lnTo>
                  <a:lnTo>
                    <a:pt x="915" y="705"/>
                  </a:lnTo>
                  <a:lnTo>
                    <a:pt x="922" y="695"/>
                  </a:lnTo>
                  <a:lnTo>
                    <a:pt x="905" y="665"/>
                  </a:lnTo>
                  <a:lnTo>
                    <a:pt x="891" y="647"/>
                  </a:lnTo>
                  <a:lnTo>
                    <a:pt x="884" y="647"/>
                  </a:lnTo>
                  <a:lnTo>
                    <a:pt x="830" y="668"/>
                  </a:lnTo>
                  <a:lnTo>
                    <a:pt x="810" y="670"/>
                  </a:lnTo>
                  <a:lnTo>
                    <a:pt x="796" y="672"/>
                  </a:lnTo>
                  <a:lnTo>
                    <a:pt x="797" y="663"/>
                  </a:lnTo>
                  <a:lnTo>
                    <a:pt x="814" y="654"/>
                  </a:lnTo>
                  <a:lnTo>
                    <a:pt x="832" y="647"/>
                  </a:lnTo>
                  <a:lnTo>
                    <a:pt x="848" y="636"/>
                  </a:lnTo>
                  <a:lnTo>
                    <a:pt x="851" y="623"/>
                  </a:lnTo>
                  <a:lnTo>
                    <a:pt x="851" y="605"/>
                  </a:lnTo>
                  <a:lnTo>
                    <a:pt x="841" y="563"/>
                  </a:lnTo>
                  <a:lnTo>
                    <a:pt x="825" y="544"/>
                  </a:lnTo>
                  <a:lnTo>
                    <a:pt x="811" y="520"/>
                  </a:lnTo>
                  <a:lnTo>
                    <a:pt x="816" y="436"/>
                  </a:lnTo>
                  <a:lnTo>
                    <a:pt x="464" y="450"/>
                  </a:lnTo>
                  <a:lnTo>
                    <a:pt x="457" y="429"/>
                  </a:lnTo>
                  <a:lnTo>
                    <a:pt x="458" y="412"/>
                  </a:lnTo>
                  <a:lnTo>
                    <a:pt x="464" y="402"/>
                  </a:lnTo>
                  <a:lnTo>
                    <a:pt x="476" y="387"/>
                  </a:lnTo>
                  <a:lnTo>
                    <a:pt x="476" y="361"/>
                  </a:lnTo>
                  <a:lnTo>
                    <a:pt x="476" y="347"/>
                  </a:lnTo>
                  <a:lnTo>
                    <a:pt x="481" y="336"/>
                  </a:lnTo>
                  <a:lnTo>
                    <a:pt x="489" y="326"/>
                  </a:lnTo>
                  <a:lnTo>
                    <a:pt x="495" y="319"/>
                  </a:lnTo>
                  <a:lnTo>
                    <a:pt x="497" y="278"/>
                  </a:lnTo>
                  <a:lnTo>
                    <a:pt x="510" y="269"/>
                  </a:lnTo>
                  <a:lnTo>
                    <a:pt x="533" y="233"/>
                  </a:lnTo>
                  <a:lnTo>
                    <a:pt x="539" y="222"/>
                  </a:lnTo>
                  <a:lnTo>
                    <a:pt x="535" y="198"/>
                  </a:lnTo>
                  <a:lnTo>
                    <a:pt x="547" y="198"/>
                  </a:lnTo>
                  <a:lnTo>
                    <a:pt x="563" y="185"/>
                  </a:lnTo>
                  <a:lnTo>
                    <a:pt x="567" y="147"/>
                  </a:lnTo>
                  <a:lnTo>
                    <a:pt x="563" y="128"/>
                  </a:lnTo>
                  <a:lnTo>
                    <a:pt x="540" y="115"/>
                  </a:lnTo>
                  <a:lnTo>
                    <a:pt x="540" y="104"/>
                  </a:lnTo>
                  <a:lnTo>
                    <a:pt x="535" y="76"/>
                  </a:lnTo>
                  <a:lnTo>
                    <a:pt x="539" y="68"/>
                  </a:lnTo>
                  <a:lnTo>
                    <a:pt x="533" y="61"/>
                  </a:lnTo>
                  <a:lnTo>
                    <a:pt x="519" y="49"/>
                  </a:lnTo>
                  <a:lnTo>
                    <a:pt x="535" y="39"/>
                  </a:lnTo>
                  <a:lnTo>
                    <a:pt x="539" y="26"/>
                  </a:lnTo>
                  <a:lnTo>
                    <a:pt x="533" y="11"/>
                  </a:lnTo>
                  <a:lnTo>
                    <a:pt x="519" y="0"/>
                  </a:lnTo>
                  <a:lnTo>
                    <a:pt x="0" y="14"/>
                  </a:lnTo>
                  <a:lnTo>
                    <a:pt x="0" y="255"/>
                  </a:lnTo>
                  <a:lnTo>
                    <a:pt x="37" y="291"/>
                  </a:lnTo>
                  <a:lnTo>
                    <a:pt x="37" y="301"/>
                  </a:lnTo>
                  <a:lnTo>
                    <a:pt x="59" y="351"/>
                  </a:lnTo>
                  <a:lnTo>
                    <a:pt x="68" y="364"/>
                  </a:lnTo>
                  <a:lnTo>
                    <a:pt x="68" y="396"/>
                  </a:lnTo>
                  <a:lnTo>
                    <a:pt x="74" y="409"/>
                  </a:lnTo>
                  <a:lnTo>
                    <a:pt x="82" y="455"/>
                  </a:lnTo>
                  <a:lnTo>
                    <a:pt x="89" y="487"/>
                  </a:lnTo>
                  <a:lnTo>
                    <a:pt x="74" y="518"/>
                  </a:lnTo>
                  <a:lnTo>
                    <a:pt x="56" y="558"/>
                  </a:lnTo>
                  <a:lnTo>
                    <a:pt x="55" y="576"/>
                  </a:lnTo>
                  <a:lnTo>
                    <a:pt x="50" y="600"/>
                  </a:lnTo>
                  <a:lnTo>
                    <a:pt x="64" y="644"/>
                  </a:lnTo>
                  <a:lnTo>
                    <a:pt x="66" y="661"/>
                  </a:lnTo>
                  <a:lnTo>
                    <a:pt x="50" y="718"/>
                  </a:lnTo>
                  <a:lnTo>
                    <a:pt x="35" y="744"/>
                  </a:lnTo>
                  <a:lnTo>
                    <a:pt x="55" y="744"/>
                  </a:lnTo>
                  <a:lnTo>
                    <a:pt x="80" y="744"/>
                  </a:lnTo>
                  <a:lnTo>
                    <a:pt x="99" y="737"/>
                  </a:lnTo>
                  <a:lnTo>
                    <a:pt x="116" y="737"/>
                  </a:lnTo>
                  <a:lnTo>
                    <a:pt x="136" y="737"/>
                  </a:lnTo>
                  <a:lnTo>
                    <a:pt x="188" y="744"/>
                  </a:lnTo>
                  <a:lnTo>
                    <a:pt x="216" y="751"/>
                  </a:lnTo>
                  <a:lnTo>
                    <a:pt x="243" y="765"/>
                  </a:lnTo>
                  <a:lnTo>
                    <a:pt x="282" y="780"/>
                  </a:lnTo>
                  <a:lnTo>
                    <a:pt x="349" y="780"/>
                  </a:lnTo>
                  <a:lnTo>
                    <a:pt x="399" y="780"/>
                  </a:lnTo>
                  <a:lnTo>
                    <a:pt x="433" y="780"/>
                  </a:lnTo>
                  <a:lnTo>
                    <a:pt x="440" y="772"/>
                  </a:lnTo>
                  <a:lnTo>
                    <a:pt x="428" y="759"/>
                  </a:lnTo>
                  <a:lnTo>
                    <a:pt x="403" y="759"/>
                  </a:lnTo>
                  <a:lnTo>
                    <a:pt x="393" y="759"/>
                  </a:lnTo>
                  <a:lnTo>
                    <a:pt x="382" y="749"/>
                  </a:lnTo>
                  <a:lnTo>
                    <a:pt x="386" y="737"/>
                  </a:lnTo>
                  <a:lnTo>
                    <a:pt x="399" y="727"/>
                  </a:lnTo>
                  <a:lnTo>
                    <a:pt x="422" y="727"/>
                  </a:lnTo>
                  <a:lnTo>
                    <a:pt x="461" y="741"/>
                  </a:lnTo>
                  <a:lnTo>
                    <a:pt x="499" y="772"/>
                  </a:lnTo>
                  <a:lnTo>
                    <a:pt x="532" y="780"/>
                  </a:lnTo>
                  <a:lnTo>
                    <a:pt x="557" y="769"/>
                  </a:lnTo>
                  <a:lnTo>
                    <a:pt x="550" y="791"/>
                  </a:lnTo>
                  <a:lnTo>
                    <a:pt x="539" y="824"/>
                  </a:lnTo>
                  <a:lnTo>
                    <a:pt x="550" y="836"/>
                  </a:lnTo>
                  <a:lnTo>
                    <a:pt x="581" y="854"/>
                  </a:lnTo>
                  <a:lnTo>
                    <a:pt x="610" y="854"/>
                  </a:lnTo>
                  <a:lnTo>
                    <a:pt x="632" y="867"/>
                  </a:lnTo>
                  <a:lnTo>
                    <a:pt x="653" y="867"/>
                  </a:lnTo>
                  <a:lnTo>
                    <a:pt x="665" y="847"/>
                  </a:lnTo>
                  <a:lnTo>
                    <a:pt x="686" y="822"/>
                  </a:lnTo>
                  <a:lnTo>
                    <a:pt x="703" y="816"/>
                  </a:lnTo>
                  <a:lnTo>
                    <a:pt x="726" y="822"/>
                  </a:lnTo>
                  <a:lnTo>
                    <a:pt x="747" y="852"/>
                  </a:lnTo>
                  <a:lnTo>
                    <a:pt x="771" y="852"/>
                  </a:lnTo>
                  <a:lnTo>
                    <a:pt x="779" y="840"/>
                  </a:lnTo>
                  <a:lnTo>
                    <a:pt x="769" y="798"/>
                  </a:lnTo>
                  <a:lnTo>
                    <a:pt x="769" y="783"/>
                  </a:lnTo>
                  <a:lnTo>
                    <a:pt x="779" y="774"/>
                  </a:lnTo>
                  <a:lnTo>
                    <a:pt x="804" y="774"/>
                  </a:lnTo>
                  <a:lnTo>
                    <a:pt x="828" y="783"/>
                  </a:lnTo>
                  <a:lnTo>
                    <a:pt x="828" y="806"/>
                  </a:lnTo>
                  <a:lnTo>
                    <a:pt x="865" y="811"/>
                  </a:lnTo>
                  <a:lnTo>
                    <a:pt x="903" y="827"/>
                  </a:lnTo>
                  <a:lnTo>
                    <a:pt x="923" y="847"/>
                  </a:lnTo>
                  <a:lnTo>
                    <a:pt x="915" y="859"/>
                  </a:lnTo>
                  <a:lnTo>
                    <a:pt x="911" y="887"/>
                  </a:lnTo>
                  <a:lnTo>
                    <a:pt x="930" y="887"/>
                  </a:lnTo>
                  <a:lnTo>
                    <a:pt x="937" y="866"/>
                  </a:lnTo>
                  <a:lnTo>
                    <a:pt x="951" y="855"/>
                  </a:lnTo>
                  <a:lnTo>
                    <a:pt x="962" y="867"/>
                  </a:lnTo>
                  <a:lnTo>
                    <a:pt x="971" y="874"/>
                  </a:lnTo>
                  <a:lnTo>
                    <a:pt x="980" y="860"/>
                  </a:lnTo>
                  <a:lnTo>
                    <a:pt x="994" y="847"/>
                  </a:lnTo>
                  <a:lnTo>
                    <a:pt x="1002" y="837"/>
                  </a:lnTo>
                  <a:lnTo>
                    <a:pt x="991" y="820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47" name="Freeform 35">
              <a:extLst>
                <a:ext uri="{FF2B5EF4-FFF2-40B4-BE49-F238E27FC236}">
                  <a16:creationId xmlns:a16="http://schemas.microsoft.com/office/drawing/2014/main" id="{272A5BA0-BFCE-4DA9-A300-ECBE89A92ADA}"/>
                </a:ext>
              </a:extLst>
            </p:cNvPr>
            <p:cNvSpPr>
              <a:spLocks/>
            </p:cNvSpPr>
            <p:nvPr/>
          </p:nvSpPr>
          <p:spPr bwMode="auto">
            <a:xfrm>
              <a:off x="3852119" y="4061748"/>
              <a:ext cx="561529" cy="512899"/>
            </a:xfrm>
            <a:custGeom>
              <a:avLst/>
              <a:gdLst/>
              <a:ahLst/>
              <a:cxnLst>
                <a:cxn ang="0">
                  <a:pos x="34" y="678"/>
                </a:cxn>
                <a:cxn ang="0">
                  <a:pos x="19" y="665"/>
                </a:cxn>
                <a:cxn ang="0">
                  <a:pos x="37" y="679"/>
                </a:cxn>
                <a:cxn ang="0">
                  <a:pos x="51" y="685"/>
                </a:cxn>
                <a:cxn ang="0">
                  <a:pos x="64" y="676"/>
                </a:cxn>
                <a:cxn ang="0">
                  <a:pos x="120" y="682"/>
                </a:cxn>
                <a:cxn ang="0">
                  <a:pos x="120" y="807"/>
                </a:cxn>
                <a:cxn ang="0">
                  <a:pos x="639" y="793"/>
                </a:cxn>
                <a:cxn ang="0">
                  <a:pos x="641" y="794"/>
                </a:cxn>
                <a:cxn ang="0">
                  <a:pos x="653" y="765"/>
                </a:cxn>
                <a:cxn ang="0">
                  <a:pos x="658" y="749"/>
                </a:cxn>
                <a:cxn ang="0">
                  <a:pos x="649" y="733"/>
                </a:cxn>
                <a:cxn ang="0">
                  <a:pos x="651" y="701"/>
                </a:cxn>
                <a:cxn ang="0">
                  <a:pos x="653" y="687"/>
                </a:cxn>
                <a:cxn ang="0">
                  <a:pos x="644" y="672"/>
                </a:cxn>
                <a:cxn ang="0">
                  <a:pos x="635" y="667"/>
                </a:cxn>
                <a:cxn ang="0">
                  <a:pos x="635" y="653"/>
                </a:cxn>
                <a:cxn ang="0">
                  <a:pos x="642" y="646"/>
                </a:cxn>
                <a:cxn ang="0">
                  <a:pos x="639" y="638"/>
                </a:cxn>
                <a:cxn ang="0">
                  <a:pos x="645" y="619"/>
                </a:cxn>
                <a:cxn ang="0">
                  <a:pos x="663" y="603"/>
                </a:cxn>
                <a:cxn ang="0">
                  <a:pos x="669" y="603"/>
                </a:cxn>
                <a:cxn ang="0">
                  <a:pos x="667" y="586"/>
                </a:cxn>
                <a:cxn ang="0">
                  <a:pos x="673" y="565"/>
                </a:cxn>
                <a:cxn ang="0">
                  <a:pos x="683" y="551"/>
                </a:cxn>
                <a:cxn ang="0">
                  <a:pos x="677" y="546"/>
                </a:cxn>
                <a:cxn ang="0">
                  <a:pos x="680" y="522"/>
                </a:cxn>
                <a:cxn ang="0">
                  <a:pos x="699" y="506"/>
                </a:cxn>
                <a:cxn ang="0">
                  <a:pos x="727" y="472"/>
                </a:cxn>
                <a:cxn ang="0">
                  <a:pos x="742" y="449"/>
                </a:cxn>
                <a:cxn ang="0">
                  <a:pos x="739" y="427"/>
                </a:cxn>
                <a:cxn ang="0">
                  <a:pos x="749" y="396"/>
                </a:cxn>
                <a:cxn ang="0">
                  <a:pos x="760" y="396"/>
                </a:cxn>
                <a:cxn ang="0">
                  <a:pos x="767" y="386"/>
                </a:cxn>
                <a:cxn ang="0">
                  <a:pos x="773" y="370"/>
                </a:cxn>
                <a:cxn ang="0">
                  <a:pos x="789" y="359"/>
                </a:cxn>
                <a:cxn ang="0">
                  <a:pos x="803" y="346"/>
                </a:cxn>
                <a:cxn ang="0">
                  <a:pos x="800" y="331"/>
                </a:cxn>
                <a:cxn ang="0">
                  <a:pos x="809" y="320"/>
                </a:cxn>
                <a:cxn ang="0">
                  <a:pos x="823" y="296"/>
                </a:cxn>
                <a:cxn ang="0">
                  <a:pos x="821" y="263"/>
                </a:cxn>
                <a:cxn ang="0">
                  <a:pos x="823" y="236"/>
                </a:cxn>
                <a:cxn ang="0">
                  <a:pos x="838" y="214"/>
                </a:cxn>
                <a:cxn ang="0">
                  <a:pos x="857" y="200"/>
                </a:cxn>
                <a:cxn ang="0">
                  <a:pos x="859" y="193"/>
                </a:cxn>
                <a:cxn ang="0">
                  <a:pos x="862" y="182"/>
                </a:cxn>
                <a:cxn ang="0">
                  <a:pos x="863" y="159"/>
                </a:cxn>
                <a:cxn ang="0">
                  <a:pos x="874" y="155"/>
                </a:cxn>
                <a:cxn ang="0">
                  <a:pos x="887" y="139"/>
                </a:cxn>
                <a:cxn ang="0">
                  <a:pos x="891" y="132"/>
                </a:cxn>
                <a:cxn ang="0">
                  <a:pos x="895" y="123"/>
                </a:cxn>
                <a:cxn ang="0">
                  <a:pos x="895" y="103"/>
                </a:cxn>
                <a:cxn ang="0">
                  <a:pos x="759" y="113"/>
                </a:cxn>
                <a:cxn ang="0">
                  <a:pos x="812" y="32"/>
                </a:cxn>
                <a:cxn ang="0">
                  <a:pos x="806" y="0"/>
                </a:cxn>
                <a:cxn ang="0">
                  <a:pos x="0" y="20"/>
                </a:cxn>
                <a:cxn ang="0">
                  <a:pos x="39" y="257"/>
                </a:cxn>
                <a:cxn ang="0">
                  <a:pos x="34" y="678"/>
                </a:cxn>
              </a:cxnLst>
              <a:rect l="0" t="0" r="r" b="b"/>
              <a:pathLst>
                <a:path w="895" h="807">
                  <a:moveTo>
                    <a:pt x="34" y="678"/>
                  </a:moveTo>
                  <a:lnTo>
                    <a:pt x="19" y="665"/>
                  </a:lnTo>
                  <a:lnTo>
                    <a:pt x="37" y="679"/>
                  </a:lnTo>
                  <a:lnTo>
                    <a:pt x="51" y="685"/>
                  </a:lnTo>
                  <a:lnTo>
                    <a:pt x="64" y="676"/>
                  </a:lnTo>
                  <a:lnTo>
                    <a:pt x="120" y="682"/>
                  </a:lnTo>
                  <a:lnTo>
                    <a:pt x="120" y="807"/>
                  </a:lnTo>
                  <a:lnTo>
                    <a:pt x="639" y="793"/>
                  </a:lnTo>
                  <a:lnTo>
                    <a:pt x="641" y="794"/>
                  </a:lnTo>
                  <a:lnTo>
                    <a:pt x="653" y="765"/>
                  </a:lnTo>
                  <a:lnTo>
                    <a:pt x="658" y="749"/>
                  </a:lnTo>
                  <a:lnTo>
                    <a:pt x="649" y="733"/>
                  </a:lnTo>
                  <a:lnTo>
                    <a:pt x="651" y="701"/>
                  </a:lnTo>
                  <a:lnTo>
                    <a:pt x="653" y="687"/>
                  </a:lnTo>
                  <a:lnTo>
                    <a:pt x="644" y="672"/>
                  </a:lnTo>
                  <a:lnTo>
                    <a:pt x="635" y="667"/>
                  </a:lnTo>
                  <a:lnTo>
                    <a:pt x="635" y="653"/>
                  </a:lnTo>
                  <a:lnTo>
                    <a:pt x="642" y="646"/>
                  </a:lnTo>
                  <a:lnTo>
                    <a:pt x="639" y="638"/>
                  </a:lnTo>
                  <a:lnTo>
                    <a:pt x="645" y="619"/>
                  </a:lnTo>
                  <a:lnTo>
                    <a:pt x="663" y="603"/>
                  </a:lnTo>
                  <a:lnTo>
                    <a:pt x="669" y="603"/>
                  </a:lnTo>
                  <a:lnTo>
                    <a:pt x="667" y="586"/>
                  </a:lnTo>
                  <a:lnTo>
                    <a:pt x="673" y="565"/>
                  </a:lnTo>
                  <a:lnTo>
                    <a:pt x="683" y="551"/>
                  </a:lnTo>
                  <a:lnTo>
                    <a:pt x="677" y="546"/>
                  </a:lnTo>
                  <a:lnTo>
                    <a:pt x="680" y="522"/>
                  </a:lnTo>
                  <a:lnTo>
                    <a:pt x="699" y="506"/>
                  </a:lnTo>
                  <a:lnTo>
                    <a:pt x="727" y="472"/>
                  </a:lnTo>
                  <a:lnTo>
                    <a:pt x="742" y="449"/>
                  </a:lnTo>
                  <a:lnTo>
                    <a:pt x="739" y="427"/>
                  </a:lnTo>
                  <a:lnTo>
                    <a:pt x="749" y="396"/>
                  </a:lnTo>
                  <a:lnTo>
                    <a:pt x="760" y="396"/>
                  </a:lnTo>
                  <a:lnTo>
                    <a:pt x="767" y="386"/>
                  </a:lnTo>
                  <a:lnTo>
                    <a:pt x="773" y="370"/>
                  </a:lnTo>
                  <a:lnTo>
                    <a:pt x="789" y="359"/>
                  </a:lnTo>
                  <a:lnTo>
                    <a:pt x="803" y="346"/>
                  </a:lnTo>
                  <a:lnTo>
                    <a:pt x="800" y="331"/>
                  </a:lnTo>
                  <a:lnTo>
                    <a:pt x="809" y="320"/>
                  </a:lnTo>
                  <a:lnTo>
                    <a:pt x="823" y="296"/>
                  </a:lnTo>
                  <a:lnTo>
                    <a:pt x="821" y="263"/>
                  </a:lnTo>
                  <a:lnTo>
                    <a:pt x="823" y="236"/>
                  </a:lnTo>
                  <a:lnTo>
                    <a:pt x="838" y="214"/>
                  </a:lnTo>
                  <a:lnTo>
                    <a:pt x="857" y="200"/>
                  </a:lnTo>
                  <a:lnTo>
                    <a:pt x="859" y="193"/>
                  </a:lnTo>
                  <a:lnTo>
                    <a:pt x="862" y="182"/>
                  </a:lnTo>
                  <a:lnTo>
                    <a:pt x="863" y="159"/>
                  </a:lnTo>
                  <a:lnTo>
                    <a:pt x="874" y="155"/>
                  </a:lnTo>
                  <a:lnTo>
                    <a:pt x="887" y="139"/>
                  </a:lnTo>
                  <a:lnTo>
                    <a:pt x="891" y="132"/>
                  </a:lnTo>
                  <a:lnTo>
                    <a:pt x="895" y="123"/>
                  </a:lnTo>
                  <a:lnTo>
                    <a:pt x="895" y="103"/>
                  </a:lnTo>
                  <a:lnTo>
                    <a:pt x="759" y="113"/>
                  </a:lnTo>
                  <a:lnTo>
                    <a:pt x="812" y="32"/>
                  </a:lnTo>
                  <a:lnTo>
                    <a:pt x="806" y="0"/>
                  </a:lnTo>
                  <a:lnTo>
                    <a:pt x="0" y="20"/>
                  </a:lnTo>
                  <a:lnTo>
                    <a:pt x="39" y="257"/>
                  </a:lnTo>
                  <a:lnTo>
                    <a:pt x="34" y="678"/>
                  </a:lnTo>
                  <a:close/>
                </a:path>
              </a:pathLst>
            </a:custGeom>
            <a:solidFill>
              <a:schemeClr val="accent1"/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48" name="Freeform 36">
              <a:extLst>
                <a:ext uri="{FF2B5EF4-FFF2-40B4-BE49-F238E27FC236}">
                  <a16:creationId xmlns:a16="http://schemas.microsoft.com/office/drawing/2014/main" id="{04CD275E-FFC6-4E5A-B86A-E8899BB46DFB}"/>
                </a:ext>
              </a:extLst>
            </p:cNvPr>
            <p:cNvSpPr>
              <a:spLocks/>
            </p:cNvSpPr>
            <p:nvPr/>
          </p:nvSpPr>
          <p:spPr bwMode="auto">
            <a:xfrm>
              <a:off x="4355234" y="3956880"/>
              <a:ext cx="953470" cy="316511"/>
            </a:xfrm>
            <a:custGeom>
              <a:avLst/>
              <a:gdLst/>
              <a:ahLst/>
              <a:cxnLst>
                <a:cxn ang="0">
                  <a:pos x="898" y="66"/>
                </a:cxn>
                <a:cxn ang="0">
                  <a:pos x="388" y="96"/>
                </a:cxn>
                <a:cxn ang="0">
                  <a:pos x="395" y="143"/>
                </a:cxn>
                <a:cxn ang="0">
                  <a:pos x="123" y="147"/>
                </a:cxn>
                <a:cxn ang="0">
                  <a:pos x="114" y="153"/>
                </a:cxn>
                <a:cxn ang="0">
                  <a:pos x="111" y="165"/>
                </a:cxn>
                <a:cxn ang="0">
                  <a:pos x="114" y="179"/>
                </a:cxn>
                <a:cxn ang="0">
                  <a:pos x="110" y="195"/>
                </a:cxn>
                <a:cxn ang="0">
                  <a:pos x="100" y="200"/>
                </a:cxn>
                <a:cxn ang="0">
                  <a:pos x="95" y="210"/>
                </a:cxn>
                <a:cxn ang="0">
                  <a:pos x="100" y="214"/>
                </a:cxn>
                <a:cxn ang="0">
                  <a:pos x="100" y="214"/>
                </a:cxn>
                <a:cxn ang="0">
                  <a:pos x="110" y="232"/>
                </a:cxn>
                <a:cxn ang="0">
                  <a:pos x="110" y="232"/>
                </a:cxn>
                <a:cxn ang="0">
                  <a:pos x="110" y="236"/>
                </a:cxn>
                <a:cxn ang="0">
                  <a:pos x="107" y="239"/>
                </a:cxn>
                <a:cxn ang="0">
                  <a:pos x="103" y="243"/>
                </a:cxn>
                <a:cxn ang="0">
                  <a:pos x="95" y="254"/>
                </a:cxn>
                <a:cxn ang="0">
                  <a:pos x="92" y="268"/>
                </a:cxn>
                <a:cxn ang="0">
                  <a:pos x="95" y="268"/>
                </a:cxn>
                <a:cxn ang="0">
                  <a:pos x="95" y="288"/>
                </a:cxn>
                <a:cxn ang="0">
                  <a:pos x="91" y="297"/>
                </a:cxn>
                <a:cxn ang="0">
                  <a:pos x="87" y="304"/>
                </a:cxn>
                <a:cxn ang="0">
                  <a:pos x="74" y="320"/>
                </a:cxn>
                <a:cxn ang="0">
                  <a:pos x="63" y="324"/>
                </a:cxn>
                <a:cxn ang="0">
                  <a:pos x="62" y="347"/>
                </a:cxn>
                <a:cxn ang="0">
                  <a:pos x="59" y="358"/>
                </a:cxn>
                <a:cxn ang="0">
                  <a:pos x="57" y="365"/>
                </a:cxn>
                <a:cxn ang="0">
                  <a:pos x="38" y="379"/>
                </a:cxn>
                <a:cxn ang="0">
                  <a:pos x="23" y="401"/>
                </a:cxn>
                <a:cxn ang="0">
                  <a:pos x="21" y="428"/>
                </a:cxn>
                <a:cxn ang="0">
                  <a:pos x="23" y="461"/>
                </a:cxn>
                <a:cxn ang="0">
                  <a:pos x="9" y="485"/>
                </a:cxn>
                <a:cxn ang="0">
                  <a:pos x="0" y="496"/>
                </a:cxn>
                <a:cxn ang="0">
                  <a:pos x="0" y="497"/>
                </a:cxn>
                <a:cxn ang="0">
                  <a:pos x="1083" y="414"/>
                </a:cxn>
                <a:cxn ang="0">
                  <a:pos x="1083" y="411"/>
                </a:cxn>
                <a:cxn ang="0">
                  <a:pos x="1083" y="407"/>
                </a:cxn>
                <a:cxn ang="0">
                  <a:pos x="1084" y="379"/>
                </a:cxn>
                <a:cxn ang="0">
                  <a:pos x="1086" y="367"/>
                </a:cxn>
                <a:cxn ang="0">
                  <a:pos x="1105" y="347"/>
                </a:cxn>
                <a:cxn ang="0">
                  <a:pos x="1120" y="347"/>
                </a:cxn>
                <a:cxn ang="0">
                  <a:pos x="1136" y="333"/>
                </a:cxn>
                <a:cxn ang="0">
                  <a:pos x="1133" y="317"/>
                </a:cxn>
                <a:cxn ang="0">
                  <a:pos x="1147" y="297"/>
                </a:cxn>
                <a:cxn ang="0">
                  <a:pos x="1304" y="203"/>
                </a:cxn>
                <a:cxn ang="0">
                  <a:pos x="1327" y="189"/>
                </a:cxn>
                <a:cxn ang="0">
                  <a:pos x="1337" y="172"/>
                </a:cxn>
                <a:cxn ang="0">
                  <a:pos x="1355" y="143"/>
                </a:cxn>
                <a:cxn ang="0">
                  <a:pos x="1367" y="142"/>
                </a:cxn>
                <a:cxn ang="0">
                  <a:pos x="1381" y="163"/>
                </a:cxn>
                <a:cxn ang="0">
                  <a:pos x="1402" y="143"/>
                </a:cxn>
                <a:cxn ang="0">
                  <a:pos x="1427" y="115"/>
                </a:cxn>
                <a:cxn ang="0">
                  <a:pos x="1478" y="106"/>
                </a:cxn>
                <a:cxn ang="0">
                  <a:pos x="1481" y="86"/>
                </a:cxn>
                <a:cxn ang="0">
                  <a:pos x="1496" y="63"/>
                </a:cxn>
                <a:cxn ang="0">
                  <a:pos x="1513" y="53"/>
                </a:cxn>
                <a:cxn ang="0">
                  <a:pos x="1520" y="56"/>
                </a:cxn>
                <a:cxn ang="0">
                  <a:pos x="1520" y="0"/>
                </a:cxn>
                <a:cxn ang="0">
                  <a:pos x="898" y="66"/>
                </a:cxn>
              </a:cxnLst>
              <a:rect l="0" t="0" r="r" b="b"/>
              <a:pathLst>
                <a:path w="1520" h="497">
                  <a:moveTo>
                    <a:pt x="898" y="66"/>
                  </a:moveTo>
                  <a:lnTo>
                    <a:pt x="388" y="96"/>
                  </a:lnTo>
                  <a:lnTo>
                    <a:pt x="395" y="143"/>
                  </a:lnTo>
                  <a:lnTo>
                    <a:pt x="123" y="147"/>
                  </a:lnTo>
                  <a:lnTo>
                    <a:pt x="114" y="153"/>
                  </a:lnTo>
                  <a:lnTo>
                    <a:pt x="111" y="165"/>
                  </a:lnTo>
                  <a:lnTo>
                    <a:pt x="114" y="179"/>
                  </a:lnTo>
                  <a:lnTo>
                    <a:pt x="110" y="195"/>
                  </a:lnTo>
                  <a:lnTo>
                    <a:pt x="100" y="200"/>
                  </a:lnTo>
                  <a:lnTo>
                    <a:pt x="95" y="210"/>
                  </a:lnTo>
                  <a:lnTo>
                    <a:pt x="100" y="214"/>
                  </a:lnTo>
                  <a:lnTo>
                    <a:pt x="100" y="214"/>
                  </a:lnTo>
                  <a:lnTo>
                    <a:pt x="110" y="232"/>
                  </a:lnTo>
                  <a:lnTo>
                    <a:pt x="110" y="232"/>
                  </a:lnTo>
                  <a:lnTo>
                    <a:pt x="110" y="236"/>
                  </a:lnTo>
                  <a:lnTo>
                    <a:pt x="107" y="239"/>
                  </a:lnTo>
                  <a:lnTo>
                    <a:pt x="103" y="243"/>
                  </a:lnTo>
                  <a:lnTo>
                    <a:pt x="95" y="254"/>
                  </a:lnTo>
                  <a:lnTo>
                    <a:pt x="92" y="268"/>
                  </a:lnTo>
                  <a:lnTo>
                    <a:pt x="95" y="268"/>
                  </a:lnTo>
                  <a:lnTo>
                    <a:pt x="95" y="288"/>
                  </a:lnTo>
                  <a:lnTo>
                    <a:pt x="91" y="297"/>
                  </a:lnTo>
                  <a:lnTo>
                    <a:pt x="87" y="304"/>
                  </a:lnTo>
                  <a:lnTo>
                    <a:pt x="74" y="320"/>
                  </a:lnTo>
                  <a:lnTo>
                    <a:pt x="63" y="324"/>
                  </a:lnTo>
                  <a:lnTo>
                    <a:pt x="62" y="347"/>
                  </a:lnTo>
                  <a:lnTo>
                    <a:pt x="59" y="358"/>
                  </a:lnTo>
                  <a:lnTo>
                    <a:pt x="57" y="365"/>
                  </a:lnTo>
                  <a:lnTo>
                    <a:pt x="38" y="379"/>
                  </a:lnTo>
                  <a:lnTo>
                    <a:pt x="23" y="401"/>
                  </a:lnTo>
                  <a:lnTo>
                    <a:pt x="21" y="428"/>
                  </a:lnTo>
                  <a:lnTo>
                    <a:pt x="23" y="461"/>
                  </a:lnTo>
                  <a:lnTo>
                    <a:pt x="9" y="485"/>
                  </a:lnTo>
                  <a:lnTo>
                    <a:pt x="0" y="496"/>
                  </a:lnTo>
                  <a:lnTo>
                    <a:pt x="0" y="497"/>
                  </a:lnTo>
                  <a:lnTo>
                    <a:pt x="1083" y="414"/>
                  </a:lnTo>
                  <a:lnTo>
                    <a:pt x="1083" y="411"/>
                  </a:lnTo>
                  <a:lnTo>
                    <a:pt x="1083" y="407"/>
                  </a:lnTo>
                  <a:lnTo>
                    <a:pt x="1084" y="379"/>
                  </a:lnTo>
                  <a:lnTo>
                    <a:pt x="1086" y="367"/>
                  </a:lnTo>
                  <a:lnTo>
                    <a:pt x="1105" y="347"/>
                  </a:lnTo>
                  <a:lnTo>
                    <a:pt x="1120" y="347"/>
                  </a:lnTo>
                  <a:lnTo>
                    <a:pt x="1136" y="333"/>
                  </a:lnTo>
                  <a:lnTo>
                    <a:pt x="1133" y="317"/>
                  </a:lnTo>
                  <a:lnTo>
                    <a:pt x="1147" y="297"/>
                  </a:lnTo>
                  <a:lnTo>
                    <a:pt x="1304" y="203"/>
                  </a:lnTo>
                  <a:lnTo>
                    <a:pt x="1327" y="189"/>
                  </a:lnTo>
                  <a:lnTo>
                    <a:pt x="1337" y="172"/>
                  </a:lnTo>
                  <a:lnTo>
                    <a:pt x="1355" y="143"/>
                  </a:lnTo>
                  <a:lnTo>
                    <a:pt x="1367" y="142"/>
                  </a:lnTo>
                  <a:lnTo>
                    <a:pt x="1381" y="163"/>
                  </a:lnTo>
                  <a:lnTo>
                    <a:pt x="1402" y="143"/>
                  </a:lnTo>
                  <a:lnTo>
                    <a:pt x="1427" y="115"/>
                  </a:lnTo>
                  <a:lnTo>
                    <a:pt x="1478" y="106"/>
                  </a:lnTo>
                  <a:lnTo>
                    <a:pt x="1481" y="86"/>
                  </a:lnTo>
                  <a:lnTo>
                    <a:pt x="1496" y="63"/>
                  </a:lnTo>
                  <a:lnTo>
                    <a:pt x="1513" y="53"/>
                  </a:lnTo>
                  <a:lnTo>
                    <a:pt x="1520" y="56"/>
                  </a:lnTo>
                  <a:lnTo>
                    <a:pt x="1520" y="0"/>
                  </a:lnTo>
                  <a:lnTo>
                    <a:pt x="898" y="6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49" name="Freeform 37">
              <a:extLst>
                <a:ext uri="{FF2B5EF4-FFF2-40B4-BE49-F238E27FC236}">
                  <a16:creationId xmlns:a16="http://schemas.microsoft.com/office/drawing/2014/main" id="{6648E9A6-BB9C-4840-A40E-C3F8D8E98895}"/>
                </a:ext>
              </a:extLst>
            </p:cNvPr>
            <p:cNvSpPr>
              <a:spLocks/>
            </p:cNvSpPr>
            <p:nvPr/>
          </p:nvSpPr>
          <p:spPr bwMode="auto">
            <a:xfrm>
              <a:off x="5035476" y="3853919"/>
              <a:ext cx="951585" cy="425192"/>
            </a:xfrm>
            <a:custGeom>
              <a:avLst/>
              <a:gdLst/>
              <a:ahLst/>
              <a:cxnLst>
                <a:cxn ang="0">
                  <a:pos x="1485" y="130"/>
                </a:cxn>
                <a:cxn ang="0">
                  <a:pos x="1465" y="176"/>
                </a:cxn>
                <a:cxn ang="0">
                  <a:pos x="1443" y="148"/>
                </a:cxn>
                <a:cxn ang="0">
                  <a:pos x="1393" y="140"/>
                </a:cxn>
                <a:cxn ang="0">
                  <a:pos x="1340" y="162"/>
                </a:cxn>
                <a:cxn ang="0">
                  <a:pos x="1324" y="149"/>
                </a:cxn>
                <a:cxn ang="0">
                  <a:pos x="1311" y="117"/>
                </a:cxn>
                <a:cxn ang="0">
                  <a:pos x="1307" y="83"/>
                </a:cxn>
                <a:cxn ang="0">
                  <a:pos x="1321" y="94"/>
                </a:cxn>
                <a:cxn ang="0">
                  <a:pos x="1346" y="134"/>
                </a:cxn>
                <a:cxn ang="0">
                  <a:pos x="1372" y="117"/>
                </a:cxn>
                <a:cxn ang="0">
                  <a:pos x="1415" y="99"/>
                </a:cxn>
                <a:cxn ang="0">
                  <a:pos x="1428" y="81"/>
                </a:cxn>
                <a:cxn ang="0">
                  <a:pos x="1420" y="73"/>
                </a:cxn>
                <a:cxn ang="0">
                  <a:pos x="1413" y="56"/>
                </a:cxn>
                <a:cxn ang="0">
                  <a:pos x="1451" y="52"/>
                </a:cxn>
                <a:cxn ang="0">
                  <a:pos x="1420" y="0"/>
                </a:cxn>
                <a:cxn ang="0">
                  <a:pos x="437" y="163"/>
                </a:cxn>
                <a:cxn ang="0">
                  <a:pos x="413" y="226"/>
                </a:cxn>
                <a:cxn ang="0">
                  <a:pos x="344" y="278"/>
                </a:cxn>
                <a:cxn ang="0">
                  <a:pos x="284" y="305"/>
                </a:cxn>
                <a:cxn ang="0">
                  <a:pos x="244" y="352"/>
                </a:cxn>
                <a:cxn ang="0">
                  <a:pos x="50" y="480"/>
                </a:cxn>
                <a:cxn ang="0">
                  <a:pos x="22" y="510"/>
                </a:cxn>
                <a:cxn ang="0">
                  <a:pos x="0" y="570"/>
                </a:cxn>
                <a:cxn ang="0">
                  <a:pos x="259" y="549"/>
                </a:cxn>
                <a:cxn ang="0">
                  <a:pos x="419" y="484"/>
                </a:cxn>
                <a:cxn ang="0">
                  <a:pos x="516" y="484"/>
                </a:cxn>
                <a:cxn ang="0">
                  <a:pos x="610" y="470"/>
                </a:cxn>
                <a:cxn ang="0">
                  <a:pos x="844" y="492"/>
                </a:cxn>
                <a:cxn ang="0">
                  <a:pos x="1141" y="650"/>
                </a:cxn>
                <a:cxn ang="0">
                  <a:pos x="1204" y="620"/>
                </a:cxn>
                <a:cxn ang="0">
                  <a:pos x="1243" y="517"/>
                </a:cxn>
                <a:cxn ang="0">
                  <a:pos x="1254" y="478"/>
                </a:cxn>
                <a:cxn ang="0">
                  <a:pos x="1256" y="458"/>
                </a:cxn>
                <a:cxn ang="0">
                  <a:pos x="1268" y="455"/>
                </a:cxn>
                <a:cxn ang="0">
                  <a:pos x="1307" y="459"/>
                </a:cxn>
                <a:cxn ang="0">
                  <a:pos x="1313" y="434"/>
                </a:cxn>
                <a:cxn ang="0">
                  <a:pos x="1350" y="431"/>
                </a:cxn>
                <a:cxn ang="0">
                  <a:pos x="1388" y="415"/>
                </a:cxn>
                <a:cxn ang="0">
                  <a:pos x="1418" y="416"/>
                </a:cxn>
                <a:cxn ang="0">
                  <a:pos x="1438" y="365"/>
                </a:cxn>
                <a:cxn ang="0">
                  <a:pos x="1440" y="351"/>
                </a:cxn>
                <a:cxn ang="0">
                  <a:pos x="1433" y="346"/>
                </a:cxn>
                <a:cxn ang="0">
                  <a:pos x="1414" y="353"/>
                </a:cxn>
                <a:cxn ang="0">
                  <a:pos x="1388" y="370"/>
                </a:cxn>
                <a:cxn ang="0">
                  <a:pos x="1317" y="376"/>
                </a:cxn>
                <a:cxn ang="0">
                  <a:pos x="1318" y="353"/>
                </a:cxn>
                <a:cxn ang="0">
                  <a:pos x="1363" y="359"/>
                </a:cxn>
                <a:cxn ang="0">
                  <a:pos x="1374" y="331"/>
                </a:cxn>
                <a:cxn ang="0">
                  <a:pos x="1389" y="306"/>
                </a:cxn>
                <a:cxn ang="0">
                  <a:pos x="1346" y="284"/>
                </a:cxn>
                <a:cxn ang="0">
                  <a:pos x="1302" y="262"/>
                </a:cxn>
                <a:cxn ang="0">
                  <a:pos x="1368" y="273"/>
                </a:cxn>
                <a:cxn ang="0">
                  <a:pos x="1360" y="251"/>
                </a:cxn>
                <a:cxn ang="0">
                  <a:pos x="1382" y="238"/>
                </a:cxn>
                <a:cxn ang="0">
                  <a:pos x="1407" y="267"/>
                </a:cxn>
                <a:cxn ang="0">
                  <a:pos x="1443" y="270"/>
                </a:cxn>
                <a:cxn ang="0">
                  <a:pos x="1471" y="245"/>
                </a:cxn>
                <a:cxn ang="0">
                  <a:pos x="1482" y="212"/>
                </a:cxn>
                <a:cxn ang="0">
                  <a:pos x="1501" y="204"/>
                </a:cxn>
                <a:cxn ang="0">
                  <a:pos x="1515" y="170"/>
                </a:cxn>
              </a:cxnLst>
              <a:rect l="0" t="0" r="r" b="b"/>
              <a:pathLst>
                <a:path w="1515" h="670">
                  <a:moveTo>
                    <a:pt x="1507" y="155"/>
                  </a:moveTo>
                  <a:lnTo>
                    <a:pt x="1499" y="144"/>
                  </a:lnTo>
                  <a:lnTo>
                    <a:pt x="1485" y="130"/>
                  </a:lnTo>
                  <a:lnTo>
                    <a:pt x="1475" y="130"/>
                  </a:lnTo>
                  <a:lnTo>
                    <a:pt x="1467" y="136"/>
                  </a:lnTo>
                  <a:lnTo>
                    <a:pt x="1465" y="176"/>
                  </a:lnTo>
                  <a:lnTo>
                    <a:pt x="1463" y="184"/>
                  </a:lnTo>
                  <a:lnTo>
                    <a:pt x="1451" y="174"/>
                  </a:lnTo>
                  <a:lnTo>
                    <a:pt x="1443" y="148"/>
                  </a:lnTo>
                  <a:lnTo>
                    <a:pt x="1438" y="130"/>
                  </a:lnTo>
                  <a:lnTo>
                    <a:pt x="1421" y="126"/>
                  </a:lnTo>
                  <a:lnTo>
                    <a:pt x="1393" y="140"/>
                  </a:lnTo>
                  <a:lnTo>
                    <a:pt x="1385" y="140"/>
                  </a:lnTo>
                  <a:lnTo>
                    <a:pt x="1358" y="147"/>
                  </a:lnTo>
                  <a:lnTo>
                    <a:pt x="1340" y="162"/>
                  </a:lnTo>
                  <a:lnTo>
                    <a:pt x="1327" y="179"/>
                  </a:lnTo>
                  <a:lnTo>
                    <a:pt x="1324" y="170"/>
                  </a:lnTo>
                  <a:lnTo>
                    <a:pt x="1324" y="149"/>
                  </a:lnTo>
                  <a:lnTo>
                    <a:pt x="1327" y="140"/>
                  </a:lnTo>
                  <a:lnTo>
                    <a:pt x="1315" y="126"/>
                  </a:lnTo>
                  <a:lnTo>
                    <a:pt x="1311" y="117"/>
                  </a:lnTo>
                  <a:lnTo>
                    <a:pt x="1307" y="104"/>
                  </a:lnTo>
                  <a:lnTo>
                    <a:pt x="1307" y="93"/>
                  </a:lnTo>
                  <a:lnTo>
                    <a:pt x="1307" y="83"/>
                  </a:lnTo>
                  <a:lnTo>
                    <a:pt x="1313" y="74"/>
                  </a:lnTo>
                  <a:lnTo>
                    <a:pt x="1317" y="74"/>
                  </a:lnTo>
                  <a:lnTo>
                    <a:pt x="1321" y="94"/>
                  </a:lnTo>
                  <a:lnTo>
                    <a:pt x="1327" y="119"/>
                  </a:lnTo>
                  <a:lnTo>
                    <a:pt x="1335" y="142"/>
                  </a:lnTo>
                  <a:lnTo>
                    <a:pt x="1346" y="134"/>
                  </a:lnTo>
                  <a:lnTo>
                    <a:pt x="1354" y="130"/>
                  </a:lnTo>
                  <a:lnTo>
                    <a:pt x="1367" y="122"/>
                  </a:lnTo>
                  <a:lnTo>
                    <a:pt x="1372" y="117"/>
                  </a:lnTo>
                  <a:lnTo>
                    <a:pt x="1390" y="109"/>
                  </a:lnTo>
                  <a:lnTo>
                    <a:pt x="1395" y="99"/>
                  </a:lnTo>
                  <a:lnTo>
                    <a:pt x="1415" y="99"/>
                  </a:lnTo>
                  <a:lnTo>
                    <a:pt x="1421" y="88"/>
                  </a:lnTo>
                  <a:lnTo>
                    <a:pt x="1428" y="81"/>
                  </a:lnTo>
                  <a:lnTo>
                    <a:pt x="1428" y="81"/>
                  </a:lnTo>
                  <a:lnTo>
                    <a:pt x="1421" y="74"/>
                  </a:lnTo>
                  <a:lnTo>
                    <a:pt x="1421" y="74"/>
                  </a:lnTo>
                  <a:lnTo>
                    <a:pt x="1420" y="73"/>
                  </a:lnTo>
                  <a:lnTo>
                    <a:pt x="1407" y="62"/>
                  </a:lnTo>
                  <a:lnTo>
                    <a:pt x="1407" y="56"/>
                  </a:lnTo>
                  <a:lnTo>
                    <a:pt x="1413" y="56"/>
                  </a:lnTo>
                  <a:lnTo>
                    <a:pt x="1436" y="65"/>
                  </a:lnTo>
                  <a:lnTo>
                    <a:pt x="1449" y="62"/>
                  </a:lnTo>
                  <a:lnTo>
                    <a:pt x="1451" y="52"/>
                  </a:lnTo>
                  <a:lnTo>
                    <a:pt x="1438" y="31"/>
                  </a:lnTo>
                  <a:lnTo>
                    <a:pt x="1431" y="18"/>
                  </a:lnTo>
                  <a:lnTo>
                    <a:pt x="1420" y="0"/>
                  </a:lnTo>
                  <a:lnTo>
                    <a:pt x="1014" y="81"/>
                  </a:lnTo>
                  <a:lnTo>
                    <a:pt x="722" y="127"/>
                  </a:lnTo>
                  <a:lnTo>
                    <a:pt x="437" y="163"/>
                  </a:lnTo>
                  <a:lnTo>
                    <a:pt x="437" y="219"/>
                  </a:lnTo>
                  <a:lnTo>
                    <a:pt x="430" y="216"/>
                  </a:lnTo>
                  <a:lnTo>
                    <a:pt x="413" y="226"/>
                  </a:lnTo>
                  <a:lnTo>
                    <a:pt x="398" y="249"/>
                  </a:lnTo>
                  <a:lnTo>
                    <a:pt x="395" y="269"/>
                  </a:lnTo>
                  <a:lnTo>
                    <a:pt x="344" y="278"/>
                  </a:lnTo>
                  <a:lnTo>
                    <a:pt x="319" y="306"/>
                  </a:lnTo>
                  <a:lnTo>
                    <a:pt x="298" y="326"/>
                  </a:lnTo>
                  <a:lnTo>
                    <a:pt x="284" y="305"/>
                  </a:lnTo>
                  <a:lnTo>
                    <a:pt x="272" y="306"/>
                  </a:lnTo>
                  <a:lnTo>
                    <a:pt x="254" y="335"/>
                  </a:lnTo>
                  <a:lnTo>
                    <a:pt x="244" y="352"/>
                  </a:lnTo>
                  <a:lnTo>
                    <a:pt x="221" y="366"/>
                  </a:lnTo>
                  <a:lnTo>
                    <a:pt x="64" y="460"/>
                  </a:lnTo>
                  <a:lnTo>
                    <a:pt x="50" y="480"/>
                  </a:lnTo>
                  <a:lnTo>
                    <a:pt x="53" y="496"/>
                  </a:lnTo>
                  <a:lnTo>
                    <a:pt x="37" y="510"/>
                  </a:lnTo>
                  <a:lnTo>
                    <a:pt x="22" y="510"/>
                  </a:lnTo>
                  <a:lnTo>
                    <a:pt x="3" y="530"/>
                  </a:lnTo>
                  <a:lnTo>
                    <a:pt x="1" y="542"/>
                  </a:lnTo>
                  <a:lnTo>
                    <a:pt x="0" y="570"/>
                  </a:lnTo>
                  <a:lnTo>
                    <a:pt x="0" y="574"/>
                  </a:lnTo>
                  <a:lnTo>
                    <a:pt x="0" y="577"/>
                  </a:lnTo>
                  <a:lnTo>
                    <a:pt x="259" y="549"/>
                  </a:lnTo>
                  <a:lnTo>
                    <a:pt x="336" y="489"/>
                  </a:lnTo>
                  <a:lnTo>
                    <a:pt x="383" y="484"/>
                  </a:lnTo>
                  <a:lnTo>
                    <a:pt x="419" y="484"/>
                  </a:lnTo>
                  <a:lnTo>
                    <a:pt x="472" y="492"/>
                  </a:lnTo>
                  <a:lnTo>
                    <a:pt x="499" y="489"/>
                  </a:lnTo>
                  <a:lnTo>
                    <a:pt x="516" y="484"/>
                  </a:lnTo>
                  <a:lnTo>
                    <a:pt x="538" y="470"/>
                  </a:lnTo>
                  <a:lnTo>
                    <a:pt x="572" y="464"/>
                  </a:lnTo>
                  <a:lnTo>
                    <a:pt x="610" y="470"/>
                  </a:lnTo>
                  <a:lnTo>
                    <a:pt x="638" y="484"/>
                  </a:lnTo>
                  <a:lnTo>
                    <a:pt x="660" y="528"/>
                  </a:lnTo>
                  <a:lnTo>
                    <a:pt x="844" y="492"/>
                  </a:lnTo>
                  <a:lnTo>
                    <a:pt x="1086" y="670"/>
                  </a:lnTo>
                  <a:lnTo>
                    <a:pt x="1130" y="652"/>
                  </a:lnTo>
                  <a:lnTo>
                    <a:pt x="1141" y="650"/>
                  </a:lnTo>
                  <a:lnTo>
                    <a:pt x="1179" y="645"/>
                  </a:lnTo>
                  <a:lnTo>
                    <a:pt x="1189" y="632"/>
                  </a:lnTo>
                  <a:lnTo>
                    <a:pt x="1204" y="620"/>
                  </a:lnTo>
                  <a:lnTo>
                    <a:pt x="1210" y="576"/>
                  </a:lnTo>
                  <a:lnTo>
                    <a:pt x="1221" y="545"/>
                  </a:lnTo>
                  <a:lnTo>
                    <a:pt x="1243" y="517"/>
                  </a:lnTo>
                  <a:lnTo>
                    <a:pt x="1260" y="501"/>
                  </a:lnTo>
                  <a:lnTo>
                    <a:pt x="1260" y="491"/>
                  </a:lnTo>
                  <a:lnTo>
                    <a:pt x="1254" y="478"/>
                  </a:lnTo>
                  <a:lnTo>
                    <a:pt x="1252" y="471"/>
                  </a:lnTo>
                  <a:lnTo>
                    <a:pt x="1256" y="464"/>
                  </a:lnTo>
                  <a:lnTo>
                    <a:pt x="1256" y="458"/>
                  </a:lnTo>
                  <a:lnTo>
                    <a:pt x="1260" y="451"/>
                  </a:lnTo>
                  <a:lnTo>
                    <a:pt x="1264" y="451"/>
                  </a:lnTo>
                  <a:lnTo>
                    <a:pt x="1268" y="455"/>
                  </a:lnTo>
                  <a:lnTo>
                    <a:pt x="1274" y="476"/>
                  </a:lnTo>
                  <a:lnTo>
                    <a:pt x="1293" y="467"/>
                  </a:lnTo>
                  <a:lnTo>
                    <a:pt x="1307" y="459"/>
                  </a:lnTo>
                  <a:lnTo>
                    <a:pt x="1307" y="451"/>
                  </a:lnTo>
                  <a:lnTo>
                    <a:pt x="1307" y="441"/>
                  </a:lnTo>
                  <a:lnTo>
                    <a:pt x="1313" y="434"/>
                  </a:lnTo>
                  <a:lnTo>
                    <a:pt x="1317" y="431"/>
                  </a:lnTo>
                  <a:lnTo>
                    <a:pt x="1324" y="439"/>
                  </a:lnTo>
                  <a:lnTo>
                    <a:pt x="1350" y="431"/>
                  </a:lnTo>
                  <a:lnTo>
                    <a:pt x="1367" y="421"/>
                  </a:lnTo>
                  <a:lnTo>
                    <a:pt x="1374" y="421"/>
                  </a:lnTo>
                  <a:lnTo>
                    <a:pt x="1388" y="415"/>
                  </a:lnTo>
                  <a:lnTo>
                    <a:pt x="1399" y="408"/>
                  </a:lnTo>
                  <a:lnTo>
                    <a:pt x="1399" y="403"/>
                  </a:lnTo>
                  <a:lnTo>
                    <a:pt x="1418" y="416"/>
                  </a:lnTo>
                  <a:lnTo>
                    <a:pt x="1426" y="398"/>
                  </a:lnTo>
                  <a:lnTo>
                    <a:pt x="1432" y="376"/>
                  </a:lnTo>
                  <a:lnTo>
                    <a:pt x="1438" y="365"/>
                  </a:lnTo>
                  <a:lnTo>
                    <a:pt x="1443" y="356"/>
                  </a:lnTo>
                  <a:lnTo>
                    <a:pt x="1443" y="356"/>
                  </a:lnTo>
                  <a:lnTo>
                    <a:pt x="1440" y="351"/>
                  </a:lnTo>
                  <a:lnTo>
                    <a:pt x="1436" y="348"/>
                  </a:lnTo>
                  <a:lnTo>
                    <a:pt x="1435" y="346"/>
                  </a:lnTo>
                  <a:lnTo>
                    <a:pt x="1433" y="346"/>
                  </a:lnTo>
                  <a:lnTo>
                    <a:pt x="1433" y="346"/>
                  </a:lnTo>
                  <a:lnTo>
                    <a:pt x="1422" y="351"/>
                  </a:lnTo>
                  <a:lnTo>
                    <a:pt x="1414" y="353"/>
                  </a:lnTo>
                  <a:lnTo>
                    <a:pt x="1410" y="360"/>
                  </a:lnTo>
                  <a:lnTo>
                    <a:pt x="1399" y="365"/>
                  </a:lnTo>
                  <a:lnTo>
                    <a:pt x="1388" y="370"/>
                  </a:lnTo>
                  <a:lnTo>
                    <a:pt x="1368" y="387"/>
                  </a:lnTo>
                  <a:lnTo>
                    <a:pt x="1354" y="387"/>
                  </a:lnTo>
                  <a:lnTo>
                    <a:pt x="1317" y="376"/>
                  </a:lnTo>
                  <a:lnTo>
                    <a:pt x="1313" y="367"/>
                  </a:lnTo>
                  <a:lnTo>
                    <a:pt x="1314" y="356"/>
                  </a:lnTo>
                  <a:lnTo>
                    <a:pt x="1318" y="353"/>
                  </a:lnTo>
                  <a:lnTo>
                    <a:pt x="1329" y="355"/>
                  </a:lnTo>
                  <a:lnTo>
                    <a:pt x="1339" y="356"/>
                  </a:lnTo>
                  <a:lnTo>
                    <a:pt x="1363" y="359"/>
                  </a:lnTo>
                  <a:lnTo>
                    <a:pt x="1374" y="351"/>
                  </a:lnTo>
                  <a:lnTo>
                    <a:pt x="1378" y="340"/>
                  </a:lnTo>
                  <a:lnTo>
                    <a:pt x="1374" y="331"/>
                  </a:lnTo>
                  <a:lnTo>
                    <a:pt x="1375" y="316"/>
                  </a:lnTo>
                  <a:lnTo>
                    <a:pt x="1379" y="316"/>
                  </a:lnTo>
                  <a:lnTo>
                    <a:pt x="1389" y="306"/>
                  </a:lnTo>
                  <a:lnTo>
                    <a:pt x="1388" y="295"/>
                  </a:lnTo>
                  <a:lnTo>
                    <a:pt x="1374" y="295"/>
                  </a:lnTo>
                  <a:lnTo>
                    <a:pt x="1346" y="284"/>
                  </a:lnTo>
                  <a:lnTo>
                    <a:pt x="1314" y="277"/>
                  </a:lnTo>
                  <a:lnTo>
                    <a:pt x="1302" y="270"/>
                  </a:lnTo>
                  <a:lnTo>
                    <a:pt x="1302" y="262"/>
                  </a:lnTo>
                  <a:lnTo>
                    <a:pt x="1321" y="262"/>
                  </a:lnTo>
                  <a:lnTo>
                    <a:pt x="1346" y="262"/>
                  </a:lnTo>
                  <a:lnTo>
                    <a:pt x="1368" y="273"/>
                  </a:lnTo>
                  <a:lnTo>
                    <a:pt x="1374" y="266"/>
                  </a:lnTo>
                  <a:lnTo>
                    <a:pt x="1367" y="256"/>
                  </a:lnTo>
                  <a:lnTo>
                    <a:pt x="1360" y="251"/>
                  </a:lnTo>
                  <a:lnTo>
                    <a:pt x="1357" y="242"/>
                  </a:lnTo>
                  <a:lnTo>
                    <a:pt x="1368" y="238"/>
                  </a:lnTo>
                  <a:lnTo>
                    <a:pt x="1382" y="238"/>
                  </a:lnTo>
                  <a:lnTo>
                    <a:pt x="1386" y="259"/>
                  </a:lnTo>
                  <a:lnTo>
                    <a:pt x="1395" y="267"/>
                  </a:lnTo>
                  <a:lnTo>
                    <a:pt x="1407" y="267"/>
                  </a:lnTo>
                  <a:lnTo>
                    <a:pt x="1411" y="262"/>
                  </a:lnTo>
                  <a:lnTo>
                    <a:pt x="1422" y="267"/>
                  </a:lnTo>
                  <a:lnTo>
                    <a:pt x="1443" y="270"/>
                  </a:lnTo>
                  <a:lnTo>
                    <a:pt x="1467" y="270"/>
                  </a:lnTo>
                  <a:lnTo>
                    <a:pt x="1471" y="263"/>
                  </a:lnTo>
                  <a:lnTo>
                    <a:pt x="1471" y="245"/>
                  </a:lnTo>
                  <a:lnTo>
                    <a:pt x="1476" y="238"/>
                  </a:lnTo>
                  <a:lnTo>
                    <a:pt x="1482" y="220"/>
                  </a:lnTo>
                  <a:lnTo>
                    <a:pt x="1482" y="212"/>
                  </a:lnTo>
                  <a:lnTo>
                    <a:pt x="1486" y="195"/>
                  </a:lnTo>
                  <a:lnTo>
                    <a:pt x="1496" y="195"/>
                  </a:lnTo>
                  <a:lnTo>
                    <a:pt x="1501" y="204"/>
                  </a:lnTo>
                  <a:lnTo>
                    <a:pt x="1513" y="195"/>
                  </a:lnTo>
                  <a:lnTo>
                    <a:pt x="1513" y="179"/>
                  </a:lnTo>
                  <a:lnTo>
                    <a:pt x="1515" y="170"/>
                  </a:lnTo>
                  <a:lnTo>
                    <a:pt x="1507" y="155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50" name="Freeform 38">
              <a:extLst>
                <a:ext uri="{FF2B5EF4-FFF2-40B4-BE49-F238E27FC236}">
                  <a16:creationId xmlns:a16="http://schemas.microsoft.com/office/drawing/2014/main" id="{19E6750A-D0FA-4B9A-B023-99C3CB5BE816}"/>
                </a:ext>
              </a:extLst>
            </p:cNvPr>
            <p:cNvSpPr>
              <a:spLocks/>
            </p:cNvSpPr>
            <p:nvPr/>
          </p:nvSpPr>
          <p:spPr bwMode="auto">
            <a:xfrm>
              <a:off x="4892267" y="4202843"/>
              <a:ext cx="587910" cy="638741"/>
            </a:xfrm>
            <a:custGeom>
              <a:avLst/>
              <a:gdLst/>
              <a:ahLst/>
              <a:cxnLst>
                <a:cxn ang="0">
                  <a:pos x="906" y="578"/>
                </a:cxn>
                <a:cxn ang="0">
                  <a:pos x="892" y="533"/>
                </a:cxn>
                <a:cxn ang="0">
                  <a:pos x="882" y="508"/>
                </a:cxn>
                <a:cxn ang="0">
                  <a:pos x="852" y="490"/>
                </a:cxn>
                <a:cxn ang="0">
                  <a:pos x="842" y="460"/>
                </a:cxn>
                <a:cxn ang="0">
                  <a:pos x="810" y="414"/>
                </a:cxn>
                <a:cxn ang="0">
                  <a:pos x="767" y="376"/>
                </a:cxn>
                <a:cxn ang="0">
                  <a:pos x="684" y="292"/>
                </a:cxn>
                <a:cxn ang="0">
                  <a:pos x="563" y="186"/>
                </a:cxn>
                <a:cxn ang="0">
                  <a:pos x="519" y="126"/>
                </a:cxn>
                <a:cxn ang="0">
                  <a:pos x="437" y="75"/>
                </a:cxn>
                <a:cxn ang="0">
                  <a:pos x="452" y="39"/>
                </a:cxn>
                <a:cxn ang="0">
                  <a:pos x="481" y="8"/>
                </a:cxn>
                <a:cxn ang="0">
                  <a:pos x="226" y="28"/>
                </a:cxn>
                <a:cxn ang="0">
                  <a:pos x="14" y="111"/>
                </a:cxn>
                <a:cxn ang="0">
                  <a:pos x="119" y="500"/>
                </a:cxn>
                <a:cxn ang="0">
                  <a:pos x="179" y="614"/>
                </a:cxn>
                <a:cxn ang="0">
                  <a:pos x="187" y="669"/>
                </a:cxn>
                <a:cxn ang="0">
                  <a:pos x="177" y="722"/>
                </a:cxn>
                <a:cxn ang="0">
                  <a:pos x="175" y="802"/>
                </a:cxn>
                <a:cxn ang="0">
                  <a:pos x="177" y="855"/>
                </a:cxn>
                <a:cxn ang="0">
                  <a:pos x="194" y="898"/>
                </a:cxn>
                <a:cxn ang="0">
                  <a:pos x="241" y="993"/>
                </a:cxn>
                <a:cxn ang="0">
                  <a:pos x="785" y="1006"/>
                </a:cxn>
                <a:cxn ang="0">
                  <a:pos x="807" y="902"/>
                </a:cxn>
                <a:cxn ang="0">
                  <a:pos x="857" y="897"/>
                </a:cxn>
                <a:cxn ang="0">
                  <a:pos x="860" y="876"/>
                </a:cxn>
                <a:cxn ang="0">
                  <a:pos x="848" y="868"/>
                </a:cxn>
                <a:cxn ang="0">
                  <a:pos x="843" y="863"/>
                </a:cxn>
                <a:cxn ang="0">
                  <a:pos x="836" y="855"/>
                </a:cxn>
                <a:cxn ang="0">
                  <a:pos x="849" y="852"/>
                </a:cxn>
                <a:cxn ang="0">
                  <a:pos x="856" y="833"/>
                </a:cxn>
                <a:cxn ang="0">
                  <a:pos x="850" y="825"/>
                </a:cxn>
                <a:cxn ang="0">
                  <a:pos x="884" y="786"/>
                </a:cxn>
                <a:cxn ang="0">
                  <a:pos x="873" y="775"/>
                </a:cxn>
                <a:cxn ang="0">
                  <a:pos x="875" y="770"/>
                </a:cxn>
                <a:cxn ang="0">
                  <a:pos x="880" y="762"/>
                </a:cxn>
                <a:cxn ang="0">
                  <a:pos x="880" y="702"/>
                </a:cxn>
                <a:cxn ang="0">
                  <a:pos x="893" y="704"/>
                </a:cxn>
                <a:cxn ang="0">
                  <a:pos x="906" y="700"/>
                </a:cxn>
                <a:cxn ang="0">
                  <a:pos x="900" y="693"/>
                </a:cxn>
                <a:cxn ang="0">
                  <a:pos x="886" y="682"/>
                </a:cxn>
                <a:cxn ang="0">
                  <a:pos x="911" y="671"/>
                </a:cxn>
                <a:cxn ang="0">
                  <a:pos x="899" y="655"/>
                </a:cxn>
                <a:cxn ang="0">
                  <a:pos x="895" y="639"/>
                </a:cxn>
                <a:cxn ang="0">
                  <a:pos x="925" y="636"/>
                </a:cxn>
                <a:cxn ang="0">
                  <a:pos x="934" y="604"/>
                </a:cxn>
              </a:cxnLst>
              <a:rect l="0" t="0" r="r" b="b"/>
              <a:pathLst>
                <a:path w="934" h="1006">
                  <a:moveTo>
                    <a:pt x="924" y="596"/>
                  </a:moveTo>
                  <a:lnTo>
                    <a:pt x="911" y="589"/>
                  </a:lnTo>
                  <a:lnTo>
                    <a:pt x="906" y="578"/>
                  </a:lnTo>
                  <a:lnTo>
                    <a:pt x="906" y="559"/>
                  </a:lnTo>
                  <a:lnTo>
                    <a:pt x="906" y="551"/>
                  </a:lnTo>
                  <a:lnTo>
                    <a:pt x="892" y="533"/>
                  </a:lnTo>
                  <a:lnTo>
                    <a:pt x="882" y="522"/>
                  </a:lnTo>
                  <a:lnTo>
                    <a:pt x="882" y="514"/>
                  </a:lnTo>
                  <a:lnTo>
                    <a:pt x="882" y="508"/>
                  </a:lnTo>
                  <a:lnTo>
                    <a:pt x="868" y="500"/>
                  </a:lnTo>
                  <a:lnTo>
                    <a:pt x="859" y="490"/>
                  </a:lnTo>
                  <a:lnTo>
                    <a:pt x="852" y="490"/>
                  </a:lnTo>
                  <a:lnTo>
                    <a:pt x="848" y="485"/>
                  </a:lnTo>
                  <a:lnTo>
                    <a:pt x="842" y="471"/>
                  </a:lnTo>
                  <a:lnTo>
                    <a:pt x="842" y="460"/>
                  </a:lnTo>
                  <a:lnTo>
                    <a:pt x="834" y="446"/>
                  </a:lnTo>
                  <a:lnTo>
                    <a:pt x="817" y="423"/>
                  </a:lnTo>
                  <a:lnTo>
                    <a:pt x="810" y="414"/>
                  </a:lnTo>
                  <a:lnTo>
                    <a:pt x="798" y="403"/>
                  </a:lnTo>
                  <a:lnTo>
                    <a:pt x="784" y="390"/>
                  </a:lnTo>
                  <a:lnTo>
                    <a:pt x="767" y="376"/>
                  </a:lnTo>
                  <a:lnTo>
                    <a:pt x="738" y="360"/>
                  </a:lnTo>
                  <a:lnTo>
                    <a:pt x="712" y="328"/>
                  </a:lnTo>
                  <a:lnTo>
                    <a:pt x="684" y="292"/>
                  </a:lnTo>
                  <a:lnTo>
                    <a:pt x="663" y="272"/>
                  </a:lnTo>
                  <a:lnTo>
                    <a:pt x="585" y="214"/>
                  </a:lnTo>
                  <a:lnTo>
                    <a:pt x="563" y="186"/>
                  </a:lnTo>
                  <a:lnTo>
                    <a:pt x="540" y="163"/>
                  </a:lnTo>
                  <a:lnTo>
                    <a:pt x="530" y="142"/>
                  </a:lnTo>
                  <a:lnTo>
                    <a:pt x="519" y="126"/>
                  </a:lnTo>
                  <a:lnTo>
                    <a:pt x="502" y="111"/>
                  </a:lnTo>
                  <a:lnTo>
                    <a:pt x="448" y="89"/>
                  </a:lnTo>
                  <a:lnTo>
                    <a:pt x="437" y="75"/>
                  </a:lnTo>
                  <a:lnTo>
                    <a:pt x="429" y="63"/>
                  </a:lnTo>
                  <a:lnTo>
                    <a:pt x="429" y="51"/>
                  </a:lnTo>
                  <a:lnTo>
                    <a:pt x="452" y="39"/>
                  </a:lnTo>
                  <a:lnTo>
                    <a:pt x="469" y="24"/>
                  </a:lnTo>
                  <a:lnTo>
                    <a:pt x="478" y="17"/>
                  </a:lnTo>
                  <a:lnTo>
                    <a:pt x="481" y="8"/>
                  </a:lnTo>
                  <a:lnTo>
                    <a:pt x="483" y="0"/>
                  </a:lnTo>
                  <a:lnTo>
                    <a:pt x="485" y="0"/>
                  </a:lnTo>
                  <a:lnTo>
                    <a:pt x="226" y="28"/>
                  </a:lnTo>
                  <a:lnTo>
                    <a:pt x="226" y="28"/>
                  </a:lnTo>
                  <a:lnTo>
                    <a:pt x="0" y="46"/>
                  </a:lnTo>
                  <a:lnTo>
                    <a:pt x="14" y="111"/>
                  </a:lnTo>
                  <a:lnTo>
                    <a:pt x="54" y="271"/>
                  </a:lnTo>
                  <a:lnTo>
                    <a:pt x="107" y="458"/>
                  </a:lnTo>
                  <a:lnTo>
                    <a:pt x="119" y="500"/>
                  </a:lnTo>
                  <a:lnTo>
                    <a:pt x="154" y="566"/>
                  </a:lnTo>
                  <a:lnTo>
                    <a:pt x="176" y="596"/>
                  </a:lnTo>
                  <a:lnTo>
                    <a:pt x="179" y="614"/>
                  </a:lnTo>
                  <a:lnTo>
                    <a:pt x="183" y="639"/>
                  </a:lnTo>
                  <a:lnTo>
                    <a:pt x="195" y="648"/>
                  </a:lnTo>
                  <a:lnTo>
                    <a:pt x="187" y="669"/>
                  </a:lnTo>
                  <a:lnTo>
                    <a:pt x="166" y="684"/>
                  </a:lnTo>
                  <a:lnTo>
                    <a:pt x="180" y="697"/>
                  </a:lnTo>
                  <a:lnTo>
                    <a:pt x="177" y="722"/>
                  </a:lnTo>
                  <a:lnTo>
                    <a:pt x="166" y="729"/>
                  </a:lnTo>
                  <a:lnTo>
                    <a:pt x="166" y="759"/>
                  </a:lnTo>
                  <a:lnTo>
                    <a:pt x="175" y="802"/>
                  </a:lnTo>
                  <a:lnTo>
                    <a:pt x="183" y="819"/>
                  </a:lnTo>
                  <a:lnTo>
                    <a:pt x="188" y="847"/>
                  </a:lnTo>
                  <a:lnTo>
                    <a:pt x="177" y="855"/>
                  </a:lnTo>
                  <a:lnTo>
                    <a:pt x="175" y="863"/>
                  </a:lnTo>
                  <a:lnTo>
                    <a:pt x="180" y="884"/>
                  </a:lnTo>
                  <a:lnTo>
                    <a:pt x="194" y="898"/>
                  </a:lnTo>
                  <a:lnTo>
                    <a:pt x="209" y="925"/>
                  </a:lnTo>
                  <a:lnTo>
                    <a:pt x="213" y="933"/>
                  </a:lnTo>
                  <a:lnTo>
                    <a:pt x="241" y="993"/>
                  </a:lnTo>
                  <a:lnTo>
                    <a:pt x="744" y="962"/>
                  </a:lnTo>
                  <a:lnTo>
                    <a:pt x="750" y="1006"/>
                  </a:lnTo>
                  <a:lnTo>
                    <a:pt x="785" y="1006"/>
                  </a:lnTo>
                  <a:lnTo>
                    <a:pt x="774" y="898"/>
                  </a:lnTo>
                  <a:lnTo>
                    <a:pt x="771" y="898"/>
                  </a:lnTo>
                  <a:lnTo>
                    <a:pt x="807" y="902"/>
                  </a:lnTo>
                  <a:lnTo>
                    <a:pt x="850" y="911"/>
                  </a:lnTo>
                  <a:lnTo>
                    <a:pt x="857" y="897"/>
                  </a:lnTo>
                  <a:lnTo>
                    <a:pt x="857" y="897"/>
                  </a:lnTo>
                  <a:lnTo>
                    <a:pt x="861" y="877"/>
                  </a:lnTo>
                  <a:lnTo>
                    <a:pt x="861" y="877"/>
                  </a:lnTo>
                  <a:lnTo>
                    <a:pt x="860" y="876"/>
                  </a:lnTo>
                  <a:lnTo>
                    <a:pt x="859" y="875"/>
                  </a:lnTo>
                  <a:lnTo>
                    <a:pt x="859" y="875"/>
                  </a:lnTo>
                  <a:lnTo>
                    <a:pt x="848" y="868"/>
                  </a:lnTo>
                  <a:lnTo>
                    <a:pt x="848" y="868"/>
                  </a:lnTo>
                  <a:lnTo>
                    <a:pt x="845" y="866"/>
                  </a:lnTo>
                  <a:lnTo>
                    <a:pt x="843" y="863"/>
                  </a:lnTo>
                  <a:lnTo>
                    <a:pt x="838" y="858"/>
                  </a:lnTo>
                  <a:lnTo>
                    <a:pt x="838" y="858"/>
                  </a:lnTo>
                  <a:lnTo>
                    <a:pt x="836" y="855"/>
                  </a:lnTo>
                  <a:lnTo>
                    <a:pt x="836" y="854"/>
                  </a:lnTo>
                  <a:lnTo>
                    <a:pt x="838" y="852"/>
                  </a:lnTo>
                  <a:lnTo>
                    <a:pt x="849" y="852"/>
                  </a:lnTo>
                  <a:lnTo>
                    <a:pt x="863" y="852"/>
                  </a:lnTo>
                  <a:lnTo>
                    <a:pt x="863" y="852"/>
                  </a:lnTo>
                  <a:lnTo>
                    <a:pt x="856" y="833"/>
                  </a:lnTo>
                  <a:lnTo>
                    <a:pt x="856" y="833"/>
                  </a:lnTo>
                  <a:lnTo>
                    <a:pt x="852" y="826"/>
                  </a:lnTo>
                  <a:lnTo>
                    <a:pt x="850" y="825"/>
                  </a:lnTo>
                  <a:lnTo>
                    <a:pt x="867" y="820"/>
                  </a:lnTo>
                  <a:lnTo>
                    <a:pt x="875" y="811"/>
                  </a:lnTo>
                  <a:lnTo>
                    <a:pt x="884" y="786"/>
                  </a:lnTo>
                  <a:lnTo>
                    <a:pt x="873" y="780"/>
                  </a:lnTo>
                  <a:lnTo>
                    <a:pt x="873" y="780"/>
                  </a:lnTo>
                  <a:lnTo>
                    <a:pt x="873" y="775"/>
                  </a:lnTo>
                  <a:lnTo>
                    <a:pt x="873" y="775"/>
                  </a:lnTo>
                  <a:lnTo>
                    <a:pt x="873" y="772"/>
                  </a:lnTo>
                  <a:lnTo>
                    <a:pt x="875" y="770"/>
                  </a:lnTo>
                  <a:lnTo>
                    <a:pt x="875" y="770"/>
                  </a:lnTo>
                  <a:lnTo>
                    <a:pt x="878" y="766"/>
                  </a:lnTo>
                  <a:lnTo>
                    <a:pt x="880" y="762"/>
                  </a:lnTo>
                  <a:lnTo>
                    <a:pt x="881" y="748"/>
                  </a:lnTo>
                  <a:lnTo>
                    <a:pt x="882" y="719"/>
                  </a:lnTo>
                  <a:lnTo>
                    <a:pt x="880" y="702"/>
                  </a:lnTo>
                  <a:lnTo>
                    <a:pt x="880" y="702"/>
                  </a:lnTo>
                  <a:lnTo>
                    <a:pt x="893" y="704"/>
                  </a:lnTo>
                  <a:lnTo>
                    <a:pt x="893" y="704"/>
                  </a:lnTo>
                  <a:lnTo>
                    <a:pt x="903" y="707"/>
                  </a:lnTo>
                  <a:lnTo>
                    <a:pt x="903" y="707"/>
                  </a:lnTo>
                  <a:lnTo>
                    <a:pt x="906" y="700"/>
                  </a:lnTo>
                  <a:lnTo>
                    <a:pt x="906" y="700"/>
                  </a:lnTo>
                  <a:lnTo>
                    <a:pt x="906" y="697"/>
                  </a:lnTo>
                  <a:lnTo>
                    <a:pt x="900" y="693"/>
                  </a:lnTo>
                  <a:lnTo>
                    <a:pt x="900" y="693"/>
                  </a:lnTo>
                  <a:lnTo>
                    <a:pt x="886" y="682"/>
                  </a:lnTo>
                  <a:lnTo>
                    <a:pt x="886" y="682"/>
                  </a:lnTo>
                  <a:lnTo>
                    <a:pt x="880" y="671"/>
                  </a:lnTo>
                  <a:lnTo>
                    <a:pt x="889" y="671"/>
                  </a:lnTo>
                  <a:lnTo>
                    <a:pt x="911" y="671"/>
                  </a:lnTo>
                  <a:lnTo>
                    <a:pt x="916" y="658"/>
                  </a:lnTo>
                  <a:lnTo>
                    <a:pt x="916" y="658"/>
                  </a:lnTo>
                  <a:lnTo>
                    <a:pt x="899" y="655"/>
                  </a:lnTo>
                  <a:lnTo>
                    <a:pt x="899" y="655"/>
                  </a:lnTo>
                  <a:lnTo>
                    <a:pt x="889" y="647"/>
                  </a:lnTo>
                  <a:lnTo>
                    <a:pt x="895" y="639"/>
                  </a:lnTo>
                  <a:lnTo>
                    <a:pt x="899" y="641"/>
                  </a:lnTo>
                  <a:lnTo>
                    <a:pt x="918" y="641"/>
                  </a:lnTo>
                  <a:lnTo>
                    <a:pt x="925" y="636"/>
                  </a:lnTo>
                  <a:lnTo>
                    <a:pt x="925" y="623"/>
                  </a:lnTo>
                  <a:lnTo>
                    <a:pt x="925" y="614"/>
                  </a:lnTo>
                  <a:lnTo>
                    <a:pt x="934" y="604"/>
                  </a:lnTo>
                  <a:lnTo>
                    <a:pt x="934" y="601"/>
                  </a:lnTo>
                  <a:lnTo>
                    <a:pt x="924" y="59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51" name="Freeform 39">
              <a:extLst>
                <a:ext uri="{FF2B5EF4-FFF2-40B4-BE49-F238E27FC236}">
                  <a16:creationId xmlns:a16="http://schemas.microsoft.com/office/drawing/2014/main" id="{6B88170A-EB05-4AD7-BF39-973B91EAC025}"/>
                </a:ext>
              </a:extLst>
            </p:cNvPr>
            <p:cNvSpPr>
              <a:spLocks/>
            </p:cNvSpPr>
            <p:nvPr/>
          </p:nvSpPr>
          <p:spPr bwMode="auto">
            <a:xfrm>
              <a:off x="5086352" y="3491647"/>
              <a:ext cx="859253" cy="490019"/>
            </a:xfrm>
            <a:custGeom>
              <a:avLst/>
              <a:gdLst/>
              <a:ahLst/>
              <a:cxnLst>
                <a:cxn ang="0">
                  <a:pos x="931" y="652"/>
                </a:cxn>
                <a:cxn ang="0">
                  <a:pos x="1368" y="562"/>
                </a:cxn>
                <a:cxn ang="0">
                  <a:pos x="1352" y="515"/>
                </a:cxn>
                <a:cxn ang="0">
                  <a:pos x="1317" y="479"/>
                </a:cxn>
                <a:cxn ang="0">
                  <a:pos x="1278" y="461"/>
                </a:cxn>
                <a:cxn ang="0">
                  <a:pos x="1255" y="434"/>
                </a:cxn>
                <a:cxn ang="0">
                  <a:pos x="1234" y="400"/>
                </a:cxn>
                <a:cxn ang="0">
                  <a:pos x="1239" y="379"/>
                </a:cxn>
                <a:cxn ang="0">
                  <a:pos x="1257" y="369"/>
                </a:cxn>
                <a:cxn ang="0">
                  <a:pos x="1231" y="350"/>
                </a:cxn>
                <a:cxn ang="0">
                  <a:pos x="1164" y="301"/>
                </a:cxn>
                <a:cxn ang="0">
                  <a:pos x="1182" y="303"/>
                </a:cxn>
                <a:cxn ang="0">
                  <a:pos x="1220" y="328"/>
                </a:cxn>
                <a:cxn ang="0">
                  <a:pos x="1238" y="314"/>
                </a:cxn>
                <a:cxn ang="0">
                  <a:pos x="1238" y="269"/>
                </a:cxn>
                <a:cxn ang="0">
                  <a:pos x="1181" y="249"/>
                </a:cxn>
                <a:cxn ang="0">
                  <a:pos x="1160" y="230"/>
                </a:cxn>
                <a:cxn ang="0">
                  <a:pos x="1138" y="237"/>
                </a:cxn>
                <a:cxn ang="0">
                  <a:pos x="1094" y="210"/>
                </a:cxn>
                <a:cxn ang="0">
                  <a:pos x="1058" y="208"/>
                </a:cxn>
                <a:cxn ang="0">
                  <a:pos x="1035" y="201"/>
                </a:cxn>
                <a:cxn ang="0">
                  <a:pos x="1051" y="137"/>
                </a:cxn>
                <a:cxn ang="0">
                  <a:pos x="1056" y="97"/>
                </a:cxn>
                <a:cxn ang="0">
                  <a:pos x="1008" y="57"/>
                </a:cxn>
                <a:cxn ang="0">
                  <a:pos x="940" y="29"/>
                </a:cxn>
                <a:cxn ang="0">
                  <a:pos x="909" y="46"/>
                </a:cxn>
                <a:cxn ang="0">
                  <a:pos x="833" y="0"/>
                </a:cxn>
                <a:cxn ang="0">
                  <a:pos x="822" y="85"/>
                </a:cxn>
                <a:cxn ang="0">
                  <a:pos x="794" y="119"/>
                </a:cxn>
                <a:cxn ang="0">
                  <a:pos x="758" y="162"/>
                </a:cxn>
                <a:cxn ang="0">
                  <a:pos x="741" y="156"/>
                </a:cxn>
                <a:cxn ang="0">
                  <a:pos x="722" y="201"/>
                </a:cxn>
                <a:cxn ang="0">
                  <a:pos x="700" y="255"/>
                </a:cxn>
                <a:cxn ang="0">
                  <a:pos x="661" y="242"/>
                </a:cxn>
                <a:cxn ang="0">
                  <a:pos x="633" y="267"/>
                </a:cxn>
                <a:cxn ang="0">
                  <a:pos x="597" y="379"/>
                </a:cxn>
                <a:cxn ang="0">
                  <a:pos x="566" y="436"/>
                </a:cxn>
                <a:cxn ang="0">
                  <a:pos x="551" y="489"/>
                </a:cxn>
                <a:cxn ang="0">
                  <a:pos x="448" y="559"/>
                </a:cxn>
                <a:cxn ang="0">
                  <a:pos x="382" y="558"/>
                </a:cxn>
                <a:cxn ang="0">
                  <a:pos x="337" y="595"/>
                </a:cxn>
                <a:cxn ang="0">
                  <a:pos x="275" y="554"/>
                </a:cxn>
                <a:cxn ang="0">
                  <a:pos x="257" y="539"/>
                </a:cxn>
                <a:cxn ang="0">
                  <a:pos x="237" y="571"/>
                </a:cxn>
                <a:cxn ang="0">
                  <a:pos x="156" y="626"/>
                </a:cxn>
                <a:cxn ang="0">
                  <a:pos x="118" y="700"/>
                </a:cxn>
                <a:cxn ang="0">
                  <a:pos x="85" y="718"/>
                </a:cxn>
                <a:cxn ang="0">
                  <a:pos x="33" y="754"/>
                </a:cxn>
                <a:cxn ang="0">
                  <a:pos x="354" y="734"/>
                </a:cxn>
              </a:cxnLst>
              <a:rect l="0" t="0" r="r" b="b"/>
              <a:pathLst>
                <a:path w="1368" h="772">
                  <a:moveTo>
                    <a:pt x="639" y="698"/>
                  </a:moveTo>
                  <a:lnTo>
                    <a:pt x="931" y="652"/>
                  </a:lnTo>
                  <a:lnTo>
                    <a:pt x="1337" y="571"/>
                  </a:lnTo>
                  <a:lnTo>
                    <a:pt x="1368" y="562"/>
                  </a:lnTo>
                  <a:lnTo>
                    <a:pt x="1363" y="541"/>
                  </a:lnTo>
                  <a:lnTo>
                    <a:pt x="1352" y="515"/>
                  </a:lnTo>
                  <a:lnTo>
                    <a:pt x="1337" y="494"/>
                  </a:lnTo>
                  <a:lnTo>
                    <a:pt x="1317" y="479"/>
                  </a:lnTo>
                  <a:lnTo>
                    <a:pt x="1302" y="476"/>
                  </a:lnTo>
                  <a:lnTo>
                    <a:pt x="1278" y="461"/>
                  </a:lnTo>
                  <a:lnTo>
                    <a:pt x="1269" y="446"/>
                  </a:lnTo>
                  <a:lnTo>
                    <a:pt x="1255" y="434"/>
                  </a:lnTo>
                  <a:lnTo>
                    <a:pt x="1241" y="412"/>
                  </a:lnTo>
                  <a:lnTo>
                    <a:pt x="1234" y="400"/>
                  </a:lnTo>
                  <a:lnTo>
                    <a:pt x="1231" y="386"/>
                  </a:lnTo>
                  <a:lnTo>
                    <a:pt x="1239" y="379"/>
                  </a:lnTo>
                  <a:lnTo>
                    <a:pt x="1263" y="386"/>
                  </a:lnTo>
                  <a:lnTo>
                    <a:pt x="1257" y="369"/>
                  </a:lnTo>
                  <a:lnTo>
                    <a:pt x="1248" y="357"/>
                  </a:lnTo>
                  <a:lnTo>
                    <a:pt x="1231" y="350"/>
                  </a:lnTo>
                  <a:lnTo>
                    <a:pt x="1187" y="333"/>
                  </a:lnTo>
                  <a:lnTo>
                    <a:pt x="1164" y="301"/>
                  </a:lnTo>
                  <a:lnTo>
                    <a:pt x="1164" y="296"/>
                  </a:lnTo>
                  <a:lnTo>
                    <a:pt x="1182" y="303"/>
                  </a:lnTo>
                  <a:lnTo>
                    <a:pt x="1207" y="314"/>
                  </a:lnTo>
                  <a:lnTo>
                    <a:pt x="1220" y="328"/>
                  </a:lnTo>
                  <a:lnTo>
                    <a:pt x="1253" y="330"/>
                  </a:lnTo>
                  <a:lnTo>
                    <a:pt x="1238" y="314"/>
                  </a:lnTo>
                  <a:lnTo>
                    <a:pt x="1235" y="287"/>
                  </a:lnTo>
                  <a:lnTo>
                    <a:pt x="1238" y="269"/>
                  </a:lnTo>
                  <a:lnTo>
                    <a:pt x="1220" y="271"/>
                  </a:lnTo>
                  <a:lnTo>
                    <a:pt x="1181" y="249"/>
                  </a:lnTo>
                  <a:lnTo>
                    <a:pt x="1169" y="232"/>
                  </a:lnTo>
                  <a:lnTo>
                    <a:pt x="1160" y="230"/>
                  </a:lnTo>
                  <a:lnTo>
                    <a:pt x="1156" y="240"/>
                  </a:lnTo>
                  <a:lnTo>
                    <a:pt x="1138" y="237"/>
                  </a:lnTo>
                  <a:lnTo>
                    <a:pt x="1114" y="222"/>
                  </a:lnTo>
                  <a:lnTo>
                    <a:pt x="1094" y="210"/>
                  </a:lnTo>
                  <a:lnTo>
                    <a:pt x="1076" y="204"/>
                  </a:lnTo>
                  <a:lnTo>
                    <a:pt x="1058" y="208"/>
                  </a:lnTo>
                  <a:lnTo>
                    <a:pt x="1047" y="210"/>
                  </a:lnTo>
                  <a:lnTo>
                    <a:pt x="1035" y="201"/>
                  </a:lnTo>
                  <a:lnTo>
                    <a:pt x="1031" y="142"/>
                  </a:lnTo>
                  <a:lnTo>
                    <a:pt x="1051" y="137"/>
                  </a:lnTo>
                  <a:lnTo>
                    <a:pt x="1062" y="117"/>
                  </a:lnTo>
                  <a:lnTo>
                    <a:pt x="1056" y="97"/>
                  </a:lnTo>
                  <a:lnTo>
                    <a:pt x="1033" y="81"/>
                  </a:lnTo>
                  <a:lnTo>
                    <a:pt x="1008" y="57"/>
                  </a:lnTo>
                  <a:lnTo>
                    <a:pt x="951" y="25"/>
                  </a:lnTo>
                  <a:lnTo>
                    <a:pt x="940" y="29"/>
                  </a:lnTo>
                  <a:lnTo>
                    <a:pt x="926" y="46"/>
                  </a:lnTo>
                  <a:lnTo>
                    <a:pt x="909" y="46"/>
                  </a:lnTo>
                  <a:lnTo>
                    <a:pt x="884" y="31"/>
                  </a:lnTo>
                  <a:lnTo>
                    <a:pt x="833" y="0"/>
                  </a:lnTo>
                  <a:lnTo>
                    <a:pt x="830" y="47"/>
                  </a:lnTo>
                  <a:lnTo>
                    <a:pt x="822" y="85"/>
                  </a:lnTo>
                  <a:lnTo>
                    <a:pt x="811" y="104"/>
                  </a:lnTo>
                  <a:lnTo>
                    <a:pt x="794" y="119"/>
                  </a:lnTo>
                  <a:lnTo>
                    <a:pt x="766" y="168"/>
                  </a:lnTo>
                  <a:lnTo>
                    <a:pt x="758" y="162"/>
                  </a:lnTo>
                  <a:lnTo>
                    <a:pt x="745" y="156"/>
                  </a:lnTo>
                  <a:lnTo>
                    <a:pt x="741" y="156"/>
                  </a:lnTo>
                  <a:lnTo>
                    <a:pt x="733" y="179"/>
                  </a:lnTo>
                  <a:lnTo>
                    <a:pt x="722" y="201"/>
                  </a:lnTo>
                  <a:lnTo>
                    <a:pt x="708" y="243"/>
                  </a:lnTo>
                  <a:lnTo>
                    <a:pt x="700" y="255"/>
                  </a:lnTo>
                  <a:lnTo>
                    <a:pt x="688" y="253"/>
                  </a:lnTo>
                  <a:lnTo>
                    <a:pt x="661" y="242"/>
                  </a:lnTo>
                  <a:lnTo>
                    <a:pt x="637" y="228"/>
                  </a:lnTo>
                  <a:lnTo>
                    <a:pt x="633" y="267"/>
                  </a:lnTo>
                  <a:lnTo>
                    <a:pt x="618" y="332"/>
                  </a:lnTo>
                  <a:lnTo>
                    <a:pt x="597" y="379"/>
                  </a:lnTo>
                  <a:lnTo>
                    <a:pt x="571" y="407"/>
                  </a:lnTo>
                  <a:lnTo>
                    <a:pt x="566" y="436"/>
                  </a:lnTo>
                  <a:lnTo>
                    <a:pt x="571" y="475"/>
                  </a:lnTo>
                  <a:lnTo>
                    <a:pt x="551" y="489"/>
                  </a:lnTo>
                  <a:lnTo>
                    <a:pt x="494" y="530"/>
                  </a:lnTo>
                  <a:lnTo>
                    <a:pt x="448" y="559"/>
                  </a:lnTo>
                  <a:lnTo>
                    <a:pt x="403" y="571"/>
                  </a:lnTo>
                  <a:lnTo>
                    <a:pt x="382" y="558"/>
                  </a:lnTo>
                  <a:lnTo>
                    <a:pt x="347" y="594"/>
                  </a:lnTo>
                  <a:lnTo>
                    <a:pt x="337" y="595"/>
                  </a:lnTo>
                  <a:lnTo>
                    <a:pt x="311" y="579"/>
                  </a:lnTo>
                  <a:lnTo>
                    <a:pt x="275" y="554"/>
                  </a:lnTo>
                  <a:lnTo>
                    <a:pt x="268" y="539"/>
                  </a:lnTo>
                  <a:lnTo>
                    <a:pt x="257" y="539"/>
                  </a:lnTo>
                  <a:lnTo>
                    <a:pt x="249" y="546"/>
                  </a:lnTo>
                  <a:lnTo>
                    <a:pt x="237" y="571"/>
                  </a:lnTo>
                  <a:lnTo>
                    <a:pt x="211" y="602"/>
                  </a:lnTo>
                  <a:lnTo>
                    <a:pt x="156" y="626"/>
                  </a:lnTo>
                  <a:lnTo>
                    <a:pt x="139" y="652"/>
                  </a:lnTo>
                  <a:lnTo>
                    <a:pt x="118" y="700"/>
                  </a:lnTo>
                  <a:lnTo>
                    <a:pt x="100" y="704"/>
                  </a:lnTo>
                  <a:lnTo>
                    <a:pt x="85" y="718"/>
                  </a:lnTo>
                  <a:lnTo>
                    <a:pt x="54" y="740"/>
                  </a:lnTo>
                  <a:lnTo>
                    <a:pt x="33" y="754"/>
                  </a:lnTo>
                  <a:lnTo>
                    <a:pt x="0" y="772"/>
                  </a:lnTo>
                  <a:lnTo>
                    <a:pt x="354" y="734"/>
                  </a:lnTo>
                  <a:lnTo>
                    <a:pt x="639" y="698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52" name="Freeform 40">
              <a:extLst>
                <a:ext uri="{FF2B5EF4-FFF2-40B4-BE49-F238E27FC236}">
                  <a16:creationId xmlns:a16="http://schemas.microsoft.com/office/drawing/2014/main" id="{ED16BD48-1A6C-403E-9DC7-39677313F142}"/>
                </a:ext>
              </a:extLst>
            </p:cNvPr>
            <p:cNvSpPr>
              <a:spLocks/>
            </p:cNvSpPr>
            <p:nvPr/>
          </p:nvSpPr>
          <p:spPr bwMode="auto">
            <a:xfrm>
              <a:off x="5161726" y="4149455"/>
              <a:ext cx="553992" cy="436632"/>
            </a:xfrm>
            <a:custGeom>
              <a:avLst/>
              <a:gdLst/>
              <a:ahLst/>
              <a:cxnLst>
                <a:cxn ang="0">
                  <a:pos x="435" y="20"/>
                </a:cxn>
                <a:cxn ang="0">
                  <a:pos x="369" y="0"/>
                </a:cxn>
                <a:cxn ang="0">
                  <a:pos x="313" y="20"/>
                </a:cxn>
                <a:cxn ang="0">
                  <a:pos x="269" y="28"/>
                </a:cxn>
                <a:cxn ang="0">
                  <a:pos x="180" y="20"/>
                </a:cxn>
                <a:cxn ang="0">
                  <a:pos x="123" y="34"/>
                </a:cxn>
                <a:cxn ang="0">
                  <a:pos x="54" y="85"/>
                </a:cxn>
                <a:cxn ang="0">
                  <a:pos x="49" y="102"/>
                </a:cxn>
                <a:cxn ang="0">
                  <a:pos x="23" y="124"/>
                </a:cxn>
                <a:cxn ang="0">
                  <a:pos x="0" y="148"/>
                </a:cxn>
                <a:cxn ang="0">
                  <a:pos x="19" y="174"/>
                </a:cxn>
                <a:cxn ang="0">
                  <a:pos x="90" y="211"/>
                </a:cxn>
                <a:cxn ang="0">
                  <a:pos x="111" y="248"/>
                </a:cxn>
                <a:cxn ang="0">
                  <a:pos x="156" y="299"/>
                </a:cxn>
                <a:cxn ang="0">
                  <a:pos x="255" y="377"/>
                </a:cxn>
                <a:cxn ang="0">
                  <a:pos x="309" y="445"/>
                </a:cxn>
                <a:cxn ang="0">
                  <a:pos x="355" y="475"/>
                </a:cxn>
                <a:cxn ang="0">
                  <a:pos x="381" y="499"/>
                </a:cxn>
                <a:cxn ang="0">
                  <a:pos x="405" y="531"/>
                </a:cxn>
                <a:cxn ang="0">
                  <a:pos x="413" y="556"/>
                </a:cxn>
                <a:cxn ang="0">
                  <a:pos x="423" y="575"/>
                </a:cxn>
                <a:cxn ang="0">
                  <a:pos x="439" y="585"/>
                </a:cxn>
                <a:cxn ang="0">
                  <a:pos x="453" y="599"/>
                </a:cxn>
                <a:cxn ang="0">
                  <a:pos x="463" y="618"/>
                </a:cxn>
                <a:cxn ang="0">
                  <a:pos x="477" y="644"/>
                </a:cxn>
                <a:cxn ang="0">
                  <a:pos x="482" y="674"/>
                </a:cxn>
                <a:cxn ang="0">
                  <a:pos x="505" y="688"/>
                </a:cxn>
                <a:cxn ang="0">
                  <a:pos x="512" y="654"/>
                </a:cxn>
                <a:cxn ang="0">
                  <a:pos x="541" y="654"/>
                </a:cxn>
                <a:cxn ang="0">
                  <a:pos x="545" y="651"/>
                </a:cxn>
                <a:cxn ang="0">
                  <a:pos x="550" y="646"/>
                </a:cxn>
                <a:cxn ang="0">
                  <a:pos x="548" y="642"/>
                </a:cxn>
                <a:cxn ang="0">
                  <a:pos x="541" y="640"/>
                </a:cxn>
                <a:cxn ang="0">
                  <a:pos x="520" y="633"/>
                </a:cxn>
                <a:cxn ang="0">
                  <a:pos x="517" y="632"/>
                </a:cxn>
                <a:cxn ang="0">
                  <a:pos x="512" y="626"/>
                </a:cxn>
                <a:cxn ang="0">
                  <a:pos x="516" y="600"/>
                </a:cxn>
                <a:cxn ang="0">
                  <a:pos x="542" y="619"/>
                </a:cxn>
                <a:cxn ang="0">
                  <a:pos x="574" y="622"/>
                </a:cxn>
                <a:cxn ang="0">
                  <a:pos x="577" y="590"/>
                </a:cxn>
                <a:cxn ang="0">
                  <a:pos x="585" y="575"/>
                </a:cxn>
                <a:cxn ang="0">
                  <a:pos x="627" y="561"/>
                </a:cxn>
                <a:cxn ang="0">
                  <a:pos x="618" y="549"/>
                </a:cxn>
                <a:cxn ang="0">
                  <a:pos x="602" y="543"/>
                </a:cxn>
                <a:cxn ang="0">
                  <a:pos x="614" y="533"/>
                </a:cxn>
                <a:cxn ang="0">
                  <a:pos x="632" y="543"/>
                </a:cxn>
                <a:cxn ang="0">
                  <a:pos x="660" y="533"/>
                </a:cxn>
                <a:cxn ang="0">
                  <a:pos x="670" y="499"/>
                </a:cxn>
                <a:cxn ang="0">
                  <a:pos x="655" y="483"/>
                </a:cxn>
                <a:cxn ang="0">
                  <a:pos x="685" y="489"/>
                </a:cxn>
                <a:cxn ang="0">
                  <a:pos x="704" y="468"/>
                </a:cxn>
                <a:cxn ang="0">
                  <a:pos x="742" y="422"/>
                </a:cxn>
                <a:cxn ang="0">
                  <a:pos x="778" y="390"/>
                </a:cxn>
                <a:cxn ang="0">
                  <a:pos x="777" y="367"/>
                </a:cxn>
                <a:cxn ang="0">
                  <a:pos x="775" y="347"/>
                </a:cxn>
                <a:cxn ang="0">
                  <a:pos x="786" y="336"/>
                </a:cxn>
                <a:cxn ang="0">
                  <a:pos x="806" y="306"/>
                </a:cxn>
                <a:cxn ang="0">
                  <a:pos x="822" y="263"/>
                </a:cxn>
                <a:cxn ang="0">
                  <a:pos x="836" y="242"/>
                </a:cxn>
                <a:cxn ang="0">
                  <a:pos x="881" y="203"/>
                </a:cxn>
                <a:cxn ang="0">
                  <a:pos x="457" y="64"/>
                </a:cxn>
              </a:cxnLst>
              <a:rect l="0" t="0" r="r" b="b"/>
              <a:pathLst>
                <a:path w="881" h="688">
                  <a:moveTo>
                    <a:pt x="457" y="64"/>
                  </a:moveTo>
                  <a:lnTo>
                    <a:pt x="435" y="20"/>
                  </a:lnTo>
                  <a:lnTo>
                    <a:pt x="407" y="6"/>
                  </a:lnTo>
                  <a:lnTo>
                    <a:pt x="369" y="0"/>
                  </a:lnTo>
                  <a:lnTo>
                    <a:pt x="335" y="6"/>
                  </a:lnTo>
                  <a:lnTo>
                    <a:pt x="313" y="20"/>
                  </a:lnTo>
                  <a:lnTo>
                    <a:pt x="296" y="25"/>
                  </a:lnTo>
                  <a:lnTo>
                    <a:pt x="269" y="28"/>
                  </a:lnTo>
                  <a:lnTo>
                    <a:pt x="216" y="20"/>
                  </a:lnTo>
                  <a:lnTo>
                    <a:pt x="180" y="20"/>
                  </a:lnTo>
                  <a:lnTo>
                    <a:pt x="142" y="25"/>
                  </a:lnTo>
                  <a:lnTo>
                    <a:pt x="123" y="34"/>
                  </a:lnTo>
                  <a:lnTo>
                    <a:pt x="56" y="85"/>
                  </a:lnTo>
                  <a:lnTo>
                    <a:pt x="54" y="85"/>
                  </a:lnTo>
                  <a:lnTo>
                    <a:pt x="52" y="93"/>
                  </a:lnTo>
                  <a:lnTo>
                    <a:pt x="49" y="102"/>
                  </a:lnTo>
                  <a:lnTo>
                    <a:pt x="40" y="109"/>
                  </a:lnTo>
                  <a:lnTo>
                    <a:pt x="23" y="124"/>
                  </a:lnTo>
                  <a:lnTo>
                    <a:pt x="0" y="136"/>
                  </a:lnTo>
                  <a:lnTo>
                    <a:pt x="0" y="148"/>
                  </a:lnTo>
                  <a:lnTo>
                    <a:pt x="8" y="160"/>
                  </a:lnTo>
                  <a:lnTo>
                    <a:pt x="19" y="174"/>
                  </a:lnTo>
                  <a:lnTo>
                    <a:pt x="73" y="196"/>
                  </a:lnTo>
                  <a:lnTo>
                    <a:pt x="90" y="211"/>
                  </a:lnTo>
                  <a:lnTo>
                    <a:pt x="101" y="227"/>
                  </a:lnTo>
                  <a:lnTo>
                    <a:pt x="111" y="248"/>
                  </a:lnTo>
                  <a:lnTo>
                    <a:pt x="134" y="271"/>
                  </a:lnTo>
                  <a:lnTo>
                    <a:pt x="156" y="299"/>
                  </a:lnTo>
                  <a:lnTo>
                    <a:pt x="234" y="357"/>
                  </a:lnTo>
                  <a:lnTo>
                    <a:pt x="255" y="377"/>
                  </a:lnTo>
                  <a:lnTo>
                    <a:pt x="283" y="413"/>
                  </a:lnTo>
                  <a:lnTo>
                    <a:pt x="309" y="445"/>
                  </a:lnTo>
                  <a:lnTo>
                    <a:pt x="338" y="461"/>
                  </a:lnTo>
                  <a:lnTo>
                    <a:pt x="355" y="475"/>
                  </a:lnTo>
                  <a:lnTo>
                    <a:pt x="369" y="488"/>
                  </a:lnTo>
                  <a:lnTo>
                    <a:pt x="381" y="499"/>
                  </a:lnTo>
                  <a:lnTo>
                    <a:pt x="388" y="508"/>
                  </a:lnTo>
                  <a:lnTo>
                    <a:pt x="405" y="531"/>
                  </a:lnTo>
                  <a:lnTo>
                    <a:pt x="413" y="545"/>
                  </a:lnTo>
                  <a:lnTo>
                    <a:pt x="413" y="556"/>
                  </a:lnTo>
                  <a:lnTo>
                    <a:pt x="419" y="570"/>
                  </a:lnTo>
                  <a:lnTo>
                    <a:pt x="423" y="575"/>
                  </a:lnTo>
                  <a:lnTo>
                    <a:pt x="430" y="575"/>
                  </a:lnTo>
                  <a:lnTo>
                    <a:pt x="439" y="585"/>
                  </a:lnTo>
                  <a:lnTo>
                    <a:pt x="453" y="593"/>
                  </a:lnTo>
                  <a:lnTo>
                    <a:pt x="453" y="599"/>
                  </a:lnTo>
                  <a:lnTo>
                    <a:pt x="453" y="607"/>
                  </a:lnTo>
                  <a:lnTo>
                    <a:pt x="463" y="618"/>
                  </a:lnTo>
                  <a:lnTo>
                    <a:pt x="477" y="636"/>
                  </a:lnTo>
                  <a:lnTo>
                    <a:pt x="477" y="644"/>
                  </a:lnTo>
                  <a:lnTo>
                    <a:pt x="477" y="663"/>
                  </a:lnTo>
                  <a:lnTo>
                    <a:pt x="482" y="674"/>
                  </a:lnTo>
                  <a:lnTo>
                    <a:pt x="495" y="681"/>
                  </a:lnTo>
                  <a:lnTo>
                    <a:pt x="505" y="688"/>
                  </a:lnTo>
                  <a:lnTo>
                    <a:pt x="505" y="660"/>
                  </a:lnTo>
                  <a:lnTo>
                    <a:pt x="512" y="654"/>
                  </a:lnTo>
                  <a:lnTo>
                    <a:pt x="534" y="654"/>
                  </a:lnTo>
                  <a:lnTo>
                    <a:pt x="541" y="654"/>
                  </a:lnTo>
                  <a:lnTo>
                    <a:pt x="541" y="654"/>
                  </a:lnTo>
                  <a:lnTo>
                    <a:pt x="545" y="651"/>
                  </a:lnTo>
                  <a:lnTo>
                    <a:pt x="550" y="646"/>
                  </a:lnTo>
                  <a:lnTo>
                    <a:pt x="550" y="646"/>
                  </a:lnTo>
                  <a:lnTo>
                    <a:pt x="550" y="644"/>
                  </a:lnTo>
                  <a:lnTo>
                    <a:pt x="548" y="642"/>
                  </a:lnTo>
                  <a:lnTo>
                    <a:pt x="545" y="640"/>
                  </a:lnTo>
                  <a:lnTo>
                    <a:pt x="541" y="640"/>
                  </a:lnTo>
                  <a:lnTo>
                    <a:pt x="541" y="640"/>
                  </a:lnTo>
                  <a:lnTo>
                    <a:pt x="520" y="633"/>
                  </a:lnTo>
                  <a:lnTo>
                    <a:pt x="520" y="633"/>
                  </a:lnTo>
                  <a:lnTo>
                    <a:pt x="517" y="632"/>
                  </a:lnTo>
                  <a:lnTo>
                    <a:pt x="514" y="629"/>
                  </a:lnTo>
                  <a:lnTo>
                    <a:pt x="512" y="626"/>
                  </a:lnTo>
                  <a:lnTo>
                    <a:pt x="512" y="621"/>
                  </a:lnTo>
                  <a:lnTo>
                    <a:pt x="516" y="600"/>
                  </a:lnTo>
                  <a:lnTo>
                    <a:pt x="535" y="617"/>
                  </a:lnTo>
                  <a:lnTo>
                    <a:pt x="542" y="619"/>
                  </a:lnTo>
                  <a:lnTo>
                    <a:pt x="556" y="631"/>
                  </a:lnTo>
                  <a:lnTo>
                    <a:pt x="574" y="622"/>
                  </a:lnTo>
                  <a:lnTo>
                    <a:pt x="577" y="597"/>
                  </a:lnTo>
                  <a:lnTo>
                    <a:pt x="577" y="590"/>
                  </a:lnTo>
                  <a:lnTo>
                    <a:pt x="574" y="575"/>
                  </a:lnTo>
                  <a:lnTo>
                    <a:pt x="585" y="575"/>
                  </a:lnTo>
                  <a:lnTo>
                    <a:pt x="607" y="575"/>
                  </a:lnTo>
                  <a:lnTo>
                    <a:pt x="627" y="561"/>
                  </a:lnTo>
                  <a:lnTo>
                    <a:pt x="627" y="554"/>
                  </a:lnTo>
                  <a:lnTo>
                    <a:pt x="618" y="549"/>
                  </a:lnTo>
                  <a:lnTo>
                    <a:pt x="607" y="549"/>
                  </a:lnTo>
                  <a:lnTo>
                    <a:pt x="602" y="543"/>
                  </a:lnTo>
                  <a:lnTo>
                    <a:pt x="602" y="538"/>
                  </a:lnTo>
                  <a:lnTo>
                    <a:pt x="614" y="533"/>
                  </a:lnTo>
                  <a:lnTo>
                    <a:pt x="621" y="538"/>
                  </a:lnTo>
                  <a:lnTo>
                    <a:pt x="632" y="543"/>
                  </a:lnTo>
                  <a:lnTo>
                    <a:pt x="643" y="543"/>
                  </a:lnTo>
                  <a:lnTo>
                    <a:pt x="660" y="533"/>
                  </a:lnTo>
                  <a:lnTo>
                    <a:pt x="677" y="511"/>
                  </a:lnTo>
                  <a:lnTo>
                    <a:pt x="670" y="499"/>
                  </a:lnTo>
                  <a:lnTo>
                    <a:pt x="659" y="489"/>
                  </a:lnTo>
                  <a:lnTo>
                    <a:pt x="655" y="483"/>
                  </a:lnTo>
                  <a:lnTo>
                    <a:pt x="664" y="479"/>
                  </a:lnTo>
                  <a:lnTo>
                    <a:pt x="685" y="489"/>
                  </a:lnTo>
                  <a:lnTo>
                    <a:pt x="696" y="482"/>
                  </a:lnTo>
                  <a:lnTo>
                    <a:pt x="704" y="468"/>
                  </a:lnTo>
                  <a:lnTo>
                    <a:pt x="721" y="434"/>
                  </a:lnTo>
                  <a:lnTo>
                    <a:pt x="742" y="422"/>
                  </a:lnTo>
                  <a:lnTo>
                    <a:pt x="761" y="413"/>
                  </a:lnTo>
                  <a:lnTo>
                    <a:pt x="778" y="390"/>
                  </a:lnTo>
                  <a:lnTo>
                    <a:pt x="785" y="378"/>
                  </a:lnTo>
                  <a:lnTo>
                    <a:pt x="777" y="367"/>
                  </a:lnTo>
                  <a:lnTo>
                    <a:pt x="770" y="352"/>
                  </a:lnTo>
                  <a:lnTo>
                    <a:pt x="775" y="347"/>
                  </a:lnTo>
                  <a:lnTo>
                    <a:pt x="786" y="352"/>
                  </a:lnTo>
                  <a:lnTo>
                    <a:pt x="786" y="336"/>
                  </a:lnTo>
                  <a:lnTo>
                    <a:pt x="792" y="325"/>
                  </a:lnTo>
                  <a:lnTo>
                    <a:pt x="806" y="306"/>
                  </a:lnTo>
                  <a:lnTo>
                    <a:pt x="813" y="278"/>
                  </a:lnTo>
                  <a:lnTo>
                    <a:pt x="822" y="263"/>
                  </a:lnTo>
                  <a:lnTo>
                    <a:pt x="831" y="252"/>
                  </a:lnTo>
                  <a:lnTo>
                    <a:pt x="836" y="242"/>
                  </a:lnTo>
                  <a:lnTo>
                    <a:pt x="868" y="216"/>
                  </a:lnTo>
                  <a:lnTo>
                    <a:pt x="881" y="203"/>
                  </a:lnTo>
                  <a:lnTo>
                    <a:pt x="641" y="28"/>
                  </a:lnTo>
                  <a:lnTo>
                    <a:pt x="457" y="64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53" name="Freeform 41">
              <a:extLst>
                <a:ext uri="{FF2B5EF4-FFF2-40B4-BE49-F238E27FC236}">
                  <a16:creationId xmlns:a16="http://schemas.microsoft.com/office/drawing/2014/main" id="{40B3A394-D28A-425B-AEFC-30131B868621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2659" y="4229536"/>
              <a:ext cx="433395" cy="705476"/>
            </a:xfrm>
            <a:custGeom>
              <a:avLst/>
              <a:gdLst/>
              <a:ahLst/>
              <a:cxnLst>
                <a:cxn ang="0">
                  <a:pos x="216" y="1008"/>
                </a:cxn>
                <a:cxn ang="0">
                  <a:pos x="187" y="969"/>
                </a:cxn>
                <a:cxn ang="0">
                  <a:pos x="200" y="947"/>
                </a:cxn>
                <a:cxn ang="0">
                  <a:pos x="286" y="927"/>
                </a:cxn>
                <a:cxn ang="0">
                  <a:pos x="688" y="882"/>
                </a:cxn>
                <a:cxn ang="0">
                  <a:pos x="659" y="841"/>
                </a:cxn>
                <a:cxn ang="0">
                  <a:pos x="656" y="812"/>
                </a:cxn>
                <a:cxn ang="0">
                  <a:pos x="662" y="776"/>
                </a:cxn>
                <a:cxn ang="0">
                  <a:pos x="645" y="716"/>
                </a:cxn>
                <a:cxn ang="0">
                  <a:pos x="656" y="679"/>
                </a:cxn>
                <a:cxn ang="0">
                  <a:pos x="645" y="641"/>
                </a:cxn>
                <a:cxn ang="0">
                  <a:pos x="674" y="605"/>
                </a:cxn>
                <a:cxn ang="0">
                  <a:pos x="658" y="571"/>
                </a:cxn>
                <a:cxn ang="0">
                  <a:pos x="633" y="523"/>
                </a:cxn>
                <a:cxn ang="0">
                  <a:pos x="586" y="415"/>
                </a:cxn>
                <a:cxn ang="0">
                  <a:pos x="493" y="68"/>
                </a:cxn>
                <a:cxn ang="0">
                  <a:pos x="515" y="0"/>
                </a:cxn>
                <a:cxn ang="0">
                  <a:pos x="8" y="39"/>
                </a:cxn>
                <a:cxn ang="0">
                  <a:pos x="0" y="586"/>
                </a:cxn>
                <a:cxn ang="0">
                  <a:pos x="36" y="1079"/>
                </a:cxn>
                <a:cxn ang="0">
                  <a:pos x="64" y="1083"/>
                </a:cxn>
                <a:cxn ang="0">
                  <a:pos x="89" y="1073"/>
                </a:cxn>
                <a:cxn ang="0">
                  <a:pos x="92" y="1026"/>
                </a:cxn>
                <a:cxn ang="0">
                  <a:pos x="118" y="1015"/>
                </a:cxn>
                <a:cxn ang="0">
                  <a:pos x="125" y="1038"/>
                </a:cxn>
                <a:cxn ang="0">
                  <a:pos x="125" y="1061"/>
                </a:cxn>
                <a:cxn ang="0">
                  <a:pos x="140" y="1072"/>
                </a:cxn>
                <a:cxn ang="0">
                  <a:pos x="151" y="1094"/>
                </a:cxn>
                <a:cxn ang="0">
                  <a:pos x="140" y="1109"/>
                </a:cxn>
                <a:cxn ang="0">
                  <a:pos x="173" y="1101"/>
                </a:cxn>
                <a:cxn ang="0">
                  <a:pos x="209" y="1084"/>
                </a:cxn>
                <a:cxn ang="0">
                  <a:pos x="237" y="1079"/>
                </a:cxn>
                <a:cxn ang="0">
                  <a:pos x="243" y="1073"/>
                </a:cxn>
              </a:cxnLst>
              <a:rect l="0" t="0" r="r" b="b"/>
              <a:pathLst>
                <a:path w="692" h="1109">
                  <a:moveTo>
                    <a:pt x="225" y="1030"/>
                  </a:moveTo>
                  <a:lnTo>
                    <a:pt x="216" y="1008"/>
                  </a:lnTo>
                  <a:lnTo>
                    <a:pt x="197" y="980"/>
                  </a:lnTo>
                  <a:lnTo>
                    <a:pt x="187" y="969"/>
                  </a:lnTo>
                  <a:lnTo>
                    <a:pt x="187" y="952"/>
                  </a:lnTo>
                  <a:lnTo>
                    <a:pt x="200" y="947"/>
                  </a:lnTo>
                  <a:lnTo>
                    <a:pt x="236" y="936"/>
                  </a:lnTo>
                  <a:lnTo>
                    <a:pt x="286" y="927"/>
                  </a:lnTo>
                  <a:lnTo>
                    <a:pt x="692" y="890"/>
                  </a:lnTo>
                  <a:lnTo>
                    <a:pt x="688" y="882"/>
                  </a:lnTo>
                  <a:lnTo>
                    <a:pt x="673" y="855"/>
                  </a:lnTo>
                  <a:lnTo>
                    <a:pt x="659" y="841"/>
                  </a:lnTo>
                  <a:lnTo>
                    <a:pt x="654" y="820"/>
                  </a:lnTo>
                  <a:lnTo>
                    <a:pt x="656" y="812"/>
                  </a:lnTo>
                  <a:lnTo>
                    <a:pt x="667" y="804"/>
                  </a:lnTo>
                  <a:lnTo>
                    <a:pt x="662" y="776"/>
                  </a:lnTo>
                  <a:lnTo>
                    <a:pt x="654" y="759"/>
                  </a:lnTo>
                  <a:lnTo>
                    <a:pt x="645" y="716"/>
                  </a:lnTo>
                  <a:lnTo>
                    <a:pt x="645" y="686"/>
                  </a:lnTo>
                  <a:lnTo>
                    <a:pt x="656" y="679"/>
                  </a:lnTo>
                  <a:lnTo>
                    <a:pt x="659" y="654"/>
                  </a:lnTo>
                  <a:lnTo>
                    <a:pt x="645" y="641"/>
                  </a:lnTo>
                  <a:lnTo>
                    <a:pt x="666" y="626"/>
                  </a:lnTo>
                  <a:lnTo>
                    <a:pt x="674" y="605"/>
                  </a:lnTo>
                  <a:lnTo>
                    <a:pt x="662" y="596"/>
                  </a:lnTo>
                  <a:lnTo>
                    <a:pt x="658" y="571"/>
                  </a:lnTo>
                  <a:lnTo>
                    <a:pt x="655" y="553"/>
                  </a:lnTo>
                  <a:lnTo>
                    <a:pt x="633" y="523"/>
                  </a:lnTo>
                  <a:lnTo>
                    <a:pt x="598" y="457"/>
                  </a:lnTo>
                  <a:lnTo>
                    <a:pt x="586" y="415"/>
                  </a:lnTo>
                  <a:lnTo>
                    <a:pt x="533" y="228"/>
                  </a:lnTo>
                  <a:lnTo>
                    <a:pt x="493" y="68"/>
                  </a:lnTo>
                  <a:lnTo>
                    <a:pt x="479" y="3"/>
                  </a:lnTo>
                  <a:lnTo>
                    <a:pt x="515" y="0"/>
                  </a:lnTo>
                  <a:lnTo>
                    <a:pt x="515" y="0"/>
                  </a:lnTo>
                  <a:lnTo>
                    <a:pt x="8" y="39"/>
                  </a:lnTo>
                  <a:lnTo>
                    <a:pt x="10" y="78"/>
                  </a:lnTo>
                  <a:lnTo>
                    <a:pt x="0" y="586"/>
                  </a:lnTo>
                  <a:lnTo>
                    <a:pt x="4" y="850"/>
                  </a:lnTo>
                  <a:lnTo>
                    <a:pt x="36" y="1079"/>
                  </a:lnTo>
                  <a:lnTo>
                    <a:pt x="49" y="1077"/>
                  </a:lnTo>
                  <a:lnTo>
                    <a:pt x="64" y="1083"/>
                  </a:lnTo>
                  <a:lnTo>
                    <a:pt x="86" y="1086"/>
                  </a:lnTo>
                  <a:lnTo>
                    <a:pt x="89" y="1073"/>
                  </a:lnTo>
                  <a:lnTo>
                    <a:pt x="86" y="1051"/>
                  </a:lnTo>
                  <a:lnTo>
                    <a:pt x="92" y="1026"/>
                  </a:lnTo>
                  <a:lnTo>
                    <a:pt x="101" y="1019"/>
                  </a:lnTo>
                  <a:lnTo>
                    <a:pt x="118" y="1015"/>
                  </a:lnTo>
                  <a:lnTo>
                    <a:pt x="125" y="1023"/>
                  </a:lnTo>
                  <a:lnTo>
                    <a:pt x="125" y="1038"/>
                  </a:lnTo>
                  <a:lnTo>
                    <a:pt x="118" y="1049"/>
                  </a:lnTo>
                  <a:lnTo>
                    <a:pt x="125" y="1061"/>
                  </a:lnTo>
                  <a:lnTo>
                    <a:pt x="129" y="1066"/>
                  </a:lnTo>
                  <a:lnTo>
                    <a:pt x="140" y="1072"/>
                  </a:lnTo>
                  <a:lnTo>
                    <a:pt x="150" y="1084"/>
                  </a:lnTo>
                  <a:lnTo>
                    <a:pt x="151" y="1094"/>
                  </a:lnTo>
                  <a:lnTo>
                    <a:pt x="147" y="1099"/>
                  </a:lnTo>
                  <a:lnTo>
                    <a:pt x="140" y="1109"/>
                  </a:lnTo>
                  <a:lnTo>
                    <a:pt x="148" y="1108"/>
                  </a:lnTo>
                  <a:lnTo>
                    <a:pt x="173" y="1101"/>
                  </a:lnTo>
                  <a:lnTo>
                    <a:pt x="198" y="1092"/>
                  </a:lnTo>
                  <a:lnTo>
                    <a:pt x="209" y="1084"/>
                  </a:lnTo>
                  <a:lnTo>
                    <a:pt x="219" y="1081"/>
                  </a:lnTo>
                  <a:lnTo>
                    <a:pt x="237" y="1079"/>
                  </a:lnTo>
                  <a:lnTo>
                    <a:pt x="246" y="1072"/>
                  </a:lnTo>
                  <a:lnTo>
                    <a:pt x="243" y="1073"/>
                  </a:lnTo>
                  <a:lnTo>
                    <a:pt x="225" y="1030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54" name="Freeform 42">
              <a:extLst>
                <a:ext uri="{FF2B5EF4-FFF2-40B4-BE49-F238E27FC236}">
                  <a16:creationId xmlns:a16="http://schemas.microsoft.com/office/drawing/2014/main" id="{3EBF693F-19CF-4B4F-816B-19B809395E7E}"/>
                </a:ext>
              </a:extLst>
            </p:cNvPr>
            <p:cNvSpPr>
              <a:spLocks/>
            </p:cNvSpPr>
            <p:nvPr/>
          </p:nvSpPr>
          <p:spPr bwMode="auto">
            <a:xfrm>
              <a:off x="4213910" y="4254324"/>
              <a:ext cx="401361" cy="709289"/>
            </a:xfrm>
            <a:custGeom>
              <a:avLst/>
              <a:gdLst/>
              <a:ahLst/>
              <a:cxnLst>
                <a:cxn ang="0">
                  <a:pos x="601" y="547"/>
                </a:cxn>
                <a:cxn ang="0">
                  <a:pos x="609" y="0"/>
                </a:cxn>
                <a:cxn ang="0">
                  <a:pos x="223" y="28"/>
                </a:cxn>
                <a:cxn ang="0">
                  <a:pos x="212" y="56"/>
                </a:cxn>
                <a:cxn ang="0">
                  <a:pos x="190" y="83"/>
                </a:cxn>
                <a:cxn ang="0">
                  <a:pos x="172" y="93"/>
                </a:cxn>
                <a:cxn ang="0">
                  <a:pos x="165" y="146"/>
                </a:cxn>
                <a:cxn ang="0">
                  <a:pos x="122" y="203"/>
                </a:cxn>
                <a:cxn ang="0">
                  <a:pos x="100" y="243"/>
                </a:cxn>
                <a:cxn ang="0">
                  <a:pos x="96" y="262"/>
                </a:cxn>
                <a:cxn ang="0">
                  <a:pos x="92" y="300"/>
                </a:cxn>
                <a:cxn ang="0">
                  <a:pos x="68" y="316"/>
                </a:cxn>
                <a:cxn ang="0">
                  <a:pos x="65" y="343"/>
                </a:cxn>
                <a:cxn ang="0">
                  <a:pos x="58" y="364"/>
                </a:cxn>
                <a:cxn ang="0">
                  <a:pos x="76" y="384"/>
                </a:cxn>
                <a:cxn ang="0">
                  <a:pos x="72" y="430"/>
                </a:cxn>
                <a:cxn ang="0">
                  <a:pos x="76" y="462"/>
                </a:cxn>
                <a:cxn ang="0">
                  <a:pos x="62" y="490"/>
                </a:cxn>
                <a:cxn ang="0">
                  <a:pos x="82" y="516"/>
                </a:cxn>
                <a:cxn ang="0">
                  <a:pos x="62" y="539"/>
                </a:cxn>
                <a:cxn ang="0">
                  <a:pos x="82" y="558"/>
                </a:cxn>
                <a:cxn ang="0">
                  <a:pos x="83" y="594"/>
                </a:cxn>
                <a:cxn ang="0">
                  <a:pos x="106" y="618"/>
                </a:cxn>
                <a:cxn ang="0">
                  <a:pos x="106" y="675"/>
                </a:cxn>
                <a:cxn ang="0">
                  <a:pos x="78" y="688"/>
                </a:cxn>
                <a:cxn ang="0">
                  <a:pos x="76" y="723"/>
                </a:cxn>
                <a:cxn ang="0">
                  <a:pos x="40" y="768"/>
                </a:cxn>
                <a:cxn ang="0">
                  <a:pos x="32" y="816"/>
                </a:cxn>
                <a:cxn ang="0">
                  <a:pos x="19" y="837"/>
                </a:cxn>
                <a:cxn ang="0">
                  <a:pos x="19" y="877"/>
                </a:cxn>
                <a:cxn ang="0">
                  <a:pos x="1" y="902"/>
                </a:cxn>
                <a:cxn ang="0">
                  <a:pos x="7" y="940"/>
                </a:cxn>
                <a:cxn ang="0">
                  <a:pos x="354" y="1010"/>
                </a:cxn>
                <a:cxn ang="0">
                  <a:pos x="384" y="1053"/>
                </a:cxn>
                <a:cxn ang="0">
                  <a:pos x="394" y="1113"/>
                </a:cxn>
                <a:cxn ang="0">
                  <a:pos x="398" y="1115"/>
                </a:cxn>
                <a:cxn ang="0">
                  <a:pos x="432" y="1094"/>
                </a:cxn>
                <a:cxn ang="0">
                  <a:pos x="451" y="1065"/>
                </a:cxn>
                <a:cxn ang="0">
                  <a:pos x="490" y="1060"/>
                </a:cxn>
                <a:cxn ang="0">
                  <a:pos x="536" y="1045"/>
                </a:cxn>
                <a:cxn ang="0">
                  <a:pos x="575" y="1045"/>
                </a:cxn>
                <a:cxn ang="0">
                  <a:pos x="598" y="1045"/>
                </a:cxn>
                <a:cxn ang="0">
                  <a:pos x="627" y="1044"/>
                </a:cxn>
                <a:cxn ang="0">
                  <a:pos x="638" y="1040"/>
                </a:cxn>
                <a:cxn ang="0">
                  <a:pos x="605" y="811"/>
                </a:cxn>
              </a:cxnLst>
              <a:rect l="0" t="0" r="r" b="b"/>
              <a:pathLst>
                <a:path w="638" h="1116">
                  <a:moveTo>
                    <a:pt x="605" y="811"/>
                  </a:moveTo>
                  <a:lnTo>
                    <a:pt x="601" y="547"/>
                  </a:lnTo>
                  <a:lnTo>
                    <a:pt x="611" y="39"/>
                  </a:lnTo>
                  <a:lnTo>
                    <a:pt x="609" y="0"/>
                  </a:lnTo>
                  <a:lnTo>
                    <a:pt x="223" y="29"/>
                  </a:lnTo>
                  <a:lnTo>
                    <a:pt x="223" y="28"/>
                  </a:lnTo>
                  <a:lnTo>
                    <a:pt x="226" y="43"/>
                  </a:lnTo>
                  <a:lnTo>
                    <a:pt x="212" y="56"/>
                  </a:lnTo>
                  <a:lnTo>
                    <a:pt x="196" y="67"/>
                  </a:lnTo>
                  <a:lnTo>
                    <a:pt x="190" y="83"/>
                  </a:lnTo>
                  <a:lnTo>
                    <a:pt x="183" y="93"/>
                  </a:lnTo>
                  <a:lnTo>
                    <a:pt x="172" y="93"/>
                  </a:lnTo>
                  <a:lnTo>
                    <a:pt x="162" y="124"/>
                  </a:lnTo>
                  <a:lnTo>
                    <a:pt x="165" y="146"/>
                  </a:lnTo>
                  <a:lnTo>
                    <a:pt x="150" y="169"/>
                  </a:lnTo>
                  <a:lnTo>
                    <a:pt x="122" y="203"/>
                  </a:lnTo>
                  <a:lnTo>
                    <a:pt x="103" y="219"/>
                  </a:lnTo>
                  <a:lnTo>
                    <a:pt x="100" y="243"/>
                  </a:lnTo>
                  <a:lnTo>
                    <a:pt x="106" y="248"/>
                  </a:lnTo>
                  <a:lnTo>
                    <a:pt x="96" y="262"/>
                  </a:lnTo>
                  <a:lnTo>
                    <a:pt x="90" y="283"/>
                  </a:lnTo>
                  <a:lnTo>
                    <a:pt x="92" y="300"/>
                  </a:lnTo>
                  <a:lnTo>
                    <a:pt x="86" y="300"/>
                  </a:lnTo>
                  <a:lnTo>
                    <a:pt x="68" y="316"/>
                  </a:lnTo>
                  <a:lnTo>
                    <a:pt x="62" y="335"/>
                  </a:lnTo>
                  <a:lnTo>
                    <a:pt x="65" y="343"/>
                  </a:lnTo>
                  <a:lnTo>
                    <a:pt x="58" y="350"/>
                  </a:lnTo>
                  <a:lnTo>
                    <a:pt x="58" y="364"/>
                  </a:lnTo>
                  <a:lnTo>
                    <a:pt x="67" y="369"/>
                  </a:lnTo>
                  <a:lnTo>
                    <a:pt x="76" y="384"/>
                  </a:lnTo>
                  <a:lnTo>
                    <a:pt x="74" y="398"/>
                  </a:lnTo>
                  <a:lnTo>
                    <a:pt x="72" y="430"/>
                  </a:lnTo>
                  <a:lnTo>
                    <a:pt x="81" y="446"/>
                  </a:lnTo>
                  <a:lnTo>
                    <a:pt x="76" y="462"/>
                  </a:lnTo>
                  <a:lnTo>
                    <a:pt x="64" y="491"/>
                  </a:lnTo>
                  <a:lnTo>
                    <a:pt x="62" y="490"/>
                  </a:lnTo>
                  <a:lnTo>
                    <a:pt x="76" y="501"/>
                  </a:lnTo>
                  <a:lnTo>
                    <a:pt x="82" y="516"/>
                  </a:lnTo>
                  <a:lnTo>
                    <a:pt x="78" y="529"/>
                  </a:lnTo>
                  <a:lnTo>
                    <a:pt x="62" y="539"/>
                  </a:lnTo>
                  <a:lnTo>
                    <a:pt x="76" y="551"/>
                  </a:lnTo>
                  <a:lnTo>
                    <a:pt x="82" y="558"/>
                  </a:lnTo>
                  <a:lnTo>
                    <a:pt x="78" y="566"/>
                  </a:lnTo>
                  <a:lnTo>
                    <a:pt x="83" y="594"/>
                  </a:lnTo>
                  <a:lnTo>
                    <a:pt x="83" y="605"/>
                  </a:lnTo>
                  <a:lnTo>
                    <a:pt x="106" y="618"/>
                  </a:lnTo>
                  <a:lnTo>
                    <a:pt x="110" y="637"/>
                  </a:lnTo>
                  <a:lnTo>
                    <a:pt x="106" y="675"/>
                  </a:lnTo>
                  <a:lnTo>
                    <a:pt x="90" y="688"/>
                  </a:lnTo>
                  <a:lnTo>
                    <a:pt x="78" y="688"/>
                  </a:lnTo>
                  <a:lnTo>
                    <a:pt x="82" y="712"/>
                  </a:lnTo>
                  <a:lnTo>
                    <a:pt x="76" y="723"/>
                  </a:lnTo>
                  <a:lnTo>
                    <a:pt x="53" y="759"/>
                  </a:lnTo>
                  <a:lnTo>
                    <a:pt x="40" y="768"/>
                  </a:lnTo>
                  <a:lnTo>
                    <a:pt x="38" y="809"/>
                  </a:lnTo>
                  <a:lnTo>
                    <a:pt x="32" y="816"/>
                  </a:lnTo>
                  <a:lnTo>
                    <a:pt x="24" y="826"/>
                  </a:lnTo>
                  <a:lnTo>
                    <a:pt x="19" y="837"/>
                  </a:lnTo>
                  <a:lnTo>
                    <a:pt x="19" y="851"/>
                  </a:lnTo>
                  <a:lnTo>
                    <a:pt x="19" y="877"/>
                  </a:lnTo>
                  <a:lnTo>
                    <a:pt x="7" y="892"/>
                  </a:lnTo>
                  <a:lnTo>
                    <a:pt x="1" y="902"/>
                  </a:lnTo>
                  <a:lnTo>
                    <a:pt x="0" y="919"/>
                  </a:lnTo>
                  <a:lnTo>
                    <a:pt x="7" y="940"/>
                  </a:lnTo>
                  <a:lnTo>
                    <a:pt x="359" y="926"/>
                  </a:lnTo>
                  <a:lnTo>
                    <a:pt x="354" y="1010"/>
                  </a:lnTo>
                  <a:lnTo>
                    <a:pt x="368" y="1034"/>
                  </a:lnTo>
                  <a:lnTo>
                    <a:pt x="384" y="1053"/>
                  </a:lnTo>
                  <a:lnTo>
                    <a:pt x="394" y="1095"/>
                  </a:lnTo>
                  <a:lnTo>
                    <a:pt x="394" y="1113"/>
                  </a:lnTo>
                  <a:lnTo>
                    <a:pt x="393" y="1116"/>
                  </a:lnTo>
                  <a:lnTo>
                    <a:pt x="398" y="1115"/>
                  </a:lnTo>
                  <a:lnTo>
                    <a:pt x="421" y="1102"/>
                  </a:lnTo>
                  <a:lnTo>
                    <a:pt x="432" y="1094"/>
                  </a:lnTo>
                  <a:lnTo>
                    <a:pt x="447" y="1084"/>
                  </a:lnTo>
                  <a:lnTo>
                    <a:pt x="451" y="1065"/>
                  </a:lnTo>
                  <a:lnTo>
                    <a:pt x="469" y="1060"/>
                  </a:lnTo>
                  <a:lnTo>
                    <a:pt x="490" y="1060"/>
                  </a:lnTo>
                  <a:lnTo>
                    <a:pt x="507" y="1052"/>
                  </a:lnTo>
                  <a:lnTo>
                    <a:pt x="536" y="1045"/>
                  </a:lnTo>
                  <a:lnTo>
                    <a:pt x="558" y="1045"/>
                  </a:lnTo>
                  <a:lnTo>
                    <a:pt x="575" y="1045"/>
                  </a:lnTo>
                  <a:lnTo>
                    <a:pt x="586" y="1044"/>
                  </a:lnTo>
                  <a:lnTo>
                    <a:pt x="598" y="1045"/>
                  </a:lnTo>
                  <a:lnTo>
                    <a:pt x="620" y="1052"/>
                  </a:lnTo>
                  <a:lnTo>
                    <a:pt x="627" y="1044"/>
                  </a:lnTo>
                  <a:lnTo>
                    <a:pt x="638" y="1040"/>
                  </a:lnTo>
                  <a:lnTo>
                    <a:pt x="638" y="1040"/>
                  </a:lnTo>
                  <a:lnTo>
                    <a:pt x="637" y="1040"/>
                  </a:lnTo>
                  <a:lnTo>
                    <a:pt x="605" y="811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55" name="Freeform 43">
              <a:extLst>
                <a:ext uri="{FF2B5EF4-FFF2-40B4-BE49-F238E27FC236}">
                  <a16:creationId xmlns:a16="http://schemas.microsoft.com/office/drawing/2014/main" id="{8FB011FC-99D2-4A61-9458-FD1728F5068B}"/>
                </a:ext>
              </a:extLst>
            </p:cNvPr>
            <p:cNvSpPr>
              <a:spLocks/>
            </p:cNvSpPr>
            <p:nvPr/>
          </p:nvSpPr>
          <p:spPr bwMode="auto">
            <a:xfrm>
              <a:off x="5480177" y="3400126"/>
              <a:ext cx="495577" cy="364177"/>
            </a:xfrm>
            <a:custGeom>
              <a:avLst/>
              <a:gdLst/>
              <a:ahLst/>
              <a:cxnLst>
                <a:cxn ang="0">
                  <a:pos x="0" y="113"/>
                </a:cxn>
                <a:cxn ang="0">
                  <a:pos x="11" y="206"/>
                </a:cxn>
                <a:cxn ang="0">
                  <a:pos x="72" y="156"/>
                </a:cxn>
                <a:cxn ang="0">
                  <a:pos x="126" y="118"/>
                </a:cxn>
                <a:cxn ang="0">
                  <a:pos x="144" y="126"/>
                </a:cxn>
                <a:cxn ang="0">
                  <a:pos x="190" y="103"/>
                </a:cxn>
                <a:cxn ang="0">
                  <a:pos x="290" y="103"/>
                </a:cxn>
                <a:cxn ang="0">
                  <a:pos x="326" y="168"/>
                </a:cxn>
                <a:cxn ang="0">
                  <a:pos x="383" y="200"/>
                </a:cxn>
                <a:cxn ang="0">
                  <a:pos x="431" y="240"/>
                </a:cxn>
                <a:cxn ang="0">
                  <a:pos x="426" y="280"/>
                </a:cxn>
                <a:cxn ang="0">
                  <a:pos x="410" y="344"/>
                </a:cxn>
                <a:cxn ang="0">
                  <a:pos x="433" y="351"/>
                </a:cxn>
                <a:cxn ang="0">
                  <a:pos x="469" y="353"/>
                </a:cxn>
                <a:cxn ang="0">
                  <a:pos x="492" y="347"/>
                </a:cxn>
                <a:cxn ang="0">
                  <a:pos x="567" y="364"/>
                </a:cxn>
                <a:cxn ang="0">
                  <a:pos x="598" y="368"/>
                </a:cxn>
                <a:cxn ang="0">
                  <a:pos x="576" y="337"/>
                </a:cxn>
                <a:cxn ang="0">
                  <a:pos x="576" y="317"/>
                </a:cxn>
                <a:cxn ang="0">
                  <a:pos x="539" y="267"/>
                </a:cxn>
                <a:cxn ang="0">
                  <a:pos x="535" y="200"/>
                </a:cxn>
                <a:cxn ang="0">
                  <a:pos x="526" y="143"/>
                </a:cxn>
                <a:cxn ang="0">
                  <a:pos x="533" y="132"/>
                </a:cxn>
                <a:cxn ang="0">
                  <a:pos x="573" y="85"/>
                </a:cxn>
                <a:cxn ang="0">
                  <a:pos x="596" y="60"/>
                </a:cxn>
                <a:cxn ang="0">
                  <a:pos x="577" y="99"/>
                </a:cxn>
                <a:cxn ang="0">
                  <a:pos x="570" y="143"/>
                </a:cxn>
                <a:cxn ang="0">
                  <a:pos x="567" y="169"/>
                </a:cxn>
                <a:cxn ang="0">
                  <a:pos x="584" y="193"/>
                </a:cxn>
                <a:cxn ang="0">
                  <a:pos x="606" y="215"/>
                </a:cxn>
                <a:cxn ang="0">
                  <a:pos x="623" y="240"/>
                </a:cxn>
                <a:cxn ang="0">
                  <a:pos x="605" y="267"/>
                </a:cxn>
                <a:cxn ang="0">
                  <a:pos x="592" y="283"/>
                </a:cxn>
                <a:cxn ang="0">
                  <a:pos x="599" y="301"/>
                </a:cxn>
                <a:cxn ang="0">
                  <a:pos x="645" y="310"/>
                </a:cxn>
                <a:cxn ang="0">
                  <a:pos x="680" y="351"/>
                </a:cxn>
                <a:cxn ang="0">
                  <a:pos x="681" y="379"/>
                </a:cxn>
                <a:cxn ang="0">
                  <a:pos x="703" y="416"/>
                </a:cxn>
                <a:cxn ang="0">
                  <a:pos x="685" y="486"/>
                </a:cxn>
                <a:cxn ang="0">
                  <a:pos x="692" y="561"/>
                </a:cxn>
                <a:cxn ang="0">
                  <a:pos x="710" y="540"/>
                </a:cxn>
                <a:cxn ang="0">
                  <a:pos x="730" y="478"/>
                </a:cxn>
                <a:cxn ang="0">
                  <a:pos x="730" y="453"/>
                </a:cxn>
                <a:cxn ang="0">
                  <a:pos x="755" y="425"/>
                </a:cxn>
                <a:cxn ang="0">
                  <a:pos x="755" y="368"/>
                </a:cxn>
                <a:cxn ang="0">
                  <a:pos x="774" y="330"/>
                </a:cxn>
                <a:cxn ang="0">
                  <a:pos x="774" y="361"/>
                </a:cxn>
                <a:cxn ang="0">
                  <a:pos x="770" y="367"/>
                </a:cxn>
                <a:cxn ang="0">
                  <a:pos x="767" y="373"/>
                </a:cxn>
                <a:cxn ang="0">
                  <a:pos x="770" y="376"/>
                </a:cxn>
                <a:cxn ang="0">
                  <a:pos x="780" y="382"/>
                </a:cxn>
                <a:cxn ang="0">
                  <a:pos x="789" y="315"/>
                </a:cxn>
                <a:cxn ang="0">
                  <a:pos x="785" y="253"/>
                </a:cxn>
                <a:cxn ang="0">
                  <a:pos x="623" y="0"/>
                </a:cxn>
              </a:cxnLst>
              <a:rect l="0" t="0" r="r" b="b"/>
              <a:pathLst>
                <a:path w="789" h="572">
                  <a:moveTo>
                    <a:pt x="623" y="0"/>
                  </a:moveTo>
                  <a:lnTo>
                    <a:pt x="0" y="113"/>
                  </a:lnTo>
                  <a:lnTo>
                    <a:pt x="0" y="113"/>
                  </a:lnTo>
                  <a:lnTo>
                    <a:pt x="11" y="206"/>
                  </a:lnTo>
                  <a:lnTo>
                    <a:pt x="32" y="206"/>
                  </a:lnTo>
                  <a:lnTo>
                    <a:pt x="72" y="156"/>
                  </a:lnTo>
                  <a:lnTo>
                    <a:pt x="100" y="153"/>
                  </a:lnTo>
                  <a:lnTo>
                    <a:pt x="126" y="118"/>
                  </a:lnTo>
                  <a:lnTo>
                    <a:pt x="137" y="118"/>
                  </a:lnTo>
                  <a:lnTo>
                    <a:pt x="144" y="126"/>
                  </a:lnTo>
                  <a:lnTo>
                    <a:pt x="172" y="104"/>
                  </a:lnTo>
                  <a:lnTo>
                    <a:pt x="190" y="103"/>
                  </a:lnTo>
                  <a:lnTo>
                    <a:pt x="226" y="86"/>
                  </a:lnTo>
                  <a:lnTo>
                    <a:pt x="290" y="103"/>
                  </a:lnTo>
                  <a:lnTo>
                    <a:pt x="312" y="132"/>
                  </a:lnTo>
                  <a:lnTo>
                    <a:pt x="326" y="168"/>
                  </a:lnTo>
                  <a:lnTo>
                    <a:pt x="326" y="168"/>
                  </a:lnTo>
                  <a:lnTo>
                    <a:pt x="383" y="200"/>
                  </a:lnTo>
                  <a:lnTo>
                    <a:pt x="408" y="224"/>
                  </a:lnTo>
                  <a:lnTo>
                    <a:pt x="431" y="240"/>
                  </a:lnTo>
                  <a:lnTo>
                    <a:pt x="437" y="260"/>
                  </a:lnTo>
                  <a:lnTo>
                    <a:pt x="426" y="280"/>
                  </a:lnTo>
                  <a:lnTo>
                    <a:pt x="406" y="285"/>
                  </a:lnTo>
                  <a:lnTo>
                    <a:pt x="410" y="344"/>
                  </a:lnTo>
                  <a:lnTo>
                    <a:pt x="422" y="353"/>
                  </a:lnTo>
                  <a:lnTo>
                    <a:pt x="433" y="351"/>
                  </a:lnTo>
                  <a:lnTo>
                    <a:pt x="451" y="347"/>
                  </a:lnTo>
                  <a:lnTo>
                    <a:pt x="469" y="353"/>
                  </a:lnTo>
                  <a:lnTo>
                    <a:pt x="473" y="354"/>
                  </a:lnTo>
                  <a:lnTo>
                    <a:pt x="492" y="347"/>
                  </a:lnTo>
                  <a:lnTo>
                    <a:pt x="553" y="355"/>
                  </a:lnTo>
                  <a:lnTo>
                    <a:pt x="567" y="364"/>
                  </a:lnTo>
                  <a:lnTo>
                    <a:pt x="582" y="372"/>
                  </a:lnTo>
                  <a:lnTo>
                    <a:pt x="598" y="368"/>
                  </a:lnTo>
                  <a:lnTo>
                    <a:pt x="588" y="350"/>
                  </a:lnTo>
                  <a:lnTo>
                    <a:pt x="576" y="337"/>
                  </a:lnTo>
                  <a:lnTo>
                    <a:pt x="576" y="322"/>
                  </a:lnTo>
                  <a:lnTo>
                    <a:pt x="576" y="317"/>
                  </a:lnTo>
                  <a:lnTo>
                    <a:pt x="545" y="280"/>
                  </a:lnTo>
                  <a:lnTo>
                    <a:pt x="539" y="267"/>
                  </a:lnTo>
                  <a:lnTo>
                    <a:pt x="539" y="233"/>
                  </a:lnTo>
                  <a:lnTo>
                    <a:pt x="535" y="200"/>
                  </a:lnTo>
                  <a:lnTo>
                    <a:pt x="538" y="167"/>
                  </a:lnTo>
                  <a:lnTo>
                    <a:pt x="526" y="143"/>
                  </a:lnTo>
                  <a:lnTo>
                    <a:pt x="514" y="132"/>
                  </a:lnTo>
                  <a:lnTo>
                    <a:pt x="533" y="132"/>
                  </a:lnTo>
                  <a:lnTo>
                    <a:pt x="546" y="104"/>
                  </a:lnTo>
                  <a:lnTo>
                    <a:pt x="573" y="85"/>
                  </a:lnTo>
                  <a:lnTo>
                    <a:pt x="587" y="58"/>
                  </a:lnTo>
                  <a:lnTo>
                    <a:pt x="596" y="60"/>
                  </a:lnTo>
                  <a:lnTo>
                    <a:pt x="594" y="92"/>
                  </a:lnTo>
                  <a:lnTo>
                    <a:pt x="577" y="99"/>
                  </a:lnTo>
                  <a:lnTo>
                    <a:pt x="570" y="126"/>
                  </a:lnTo>
                  <a:lnTo>
                    <a:pt x="570" y="143"/>
                  </a:lnTo>
                  <a:lnTo>
                    <a:pt x="591" y="143"/>
                  </a:lnTo>
                  <a:lnTo>
                    <a:pt x="567" y="169"/>
                  </a:lnTo>
                  <a:lnTo>
                    <a:pt x="557" y="183"/>
                  </a:lnTo>
                  <a:lnTo>
                    <a:pt x="584" y="193"/>
                  </a:lnTo>
                  <a:lnTo>
                    <a:pt x="592" y="194"/>
                  </a:lnTo>
                  <a:lnTo>
                    <a:pt x="606" y="215"/>
                  </a:lnTo>
                  <a:lnTo>
                    <a:pt x="602" y="221"/>
                  </a:lnTo>
                  <a:lnTo>
                    <a:pt x="623" y="240"/>
                  </a:lnTo>
                  <a:lnTo>
                    <a:pt x="623" y="249"/>
                  </a:lnTo>
                  <a:lnTo>
                    <a:pt x="605" y="267"/>
                  </a:lnTo>
                  <a:lnTo>
                    <a:pt x="588" y="267"/>
                  </a:lnTo>
                  <a:lnTo>
                    <a:pt x="592" y="283"/>
                  </a:lnTo>
                  <a:lnTo>
                    <a:pt x="588" y="293"/>
                  </a:lnTo>
                  <a:lnTo>
                    <a:pt x="599" y="301"/>
                  </a:lnTo>
                  <a:lnTo>
                    <a:pt x="617" y="310"/>
                  </a:lnTo>
                  <a:lnTo>
                    <a:pt x="645" y="310"/>
                  </a:lnTo>
                  <a:lnTo>
                    <a:pt x="666" y="322"/>
                  </a:lnTo>
                  <a:lnTo>
                    <a:pt x="680" y="351"/>
                  </a:lnTo>
                  <a:lnTo>
                    <a:pt x="688" y="371"/>
                  </a:lnTo>
                  <a:lnTo>
                    <a:pt x="681" y="379"/>
                  </a:lnTo>
                  <a:lnTo>
                    <a:pt x="698" y="392"/>
                  </a:lnTo>
                  <a:lnTo>
                    <a:pt x="703" y="416"/>
                  </a:lnTo>
                  <a:lnTo>
                    <a:pt x="693" y="455"/>
                  </a:lnTo>
                  <a:lnTo>
                    <a:pt x="685" y="486"/>
                  </a:lnTo>
                  <a:lnTo>
                    <a:pt x="685" y="529"/>
                  </a:lnTo>
                  <a:lnTo>
                    <a:pt x="692" y="561"/>
                  </a:lnTo>
                  <a:lnTo>
                    <a:pt x="703" y="572"/>
                  </a:lnTo>
                  <a:lnTo>
                    <a:pt x="710" y="540"/>
                  </a:lnTo>
                  <a:lnTo>
                    <a:pt x="716" y="491"/>
                  </a:lnTo>
                  <a:lnTo>
                    <a:pt x="730" y="478"/>
                  </a:lnTo>
                  <a:lnTo>
                    <a:pt x="730" y="460"/>
                  </a:lnTo>
                  <a:lnTo>
                    <a:pt x="730" y="453"/>
                  </a:lnTo>
                  <a:lnTo>
                    <a:pt x="743" y="443"/>
                  </a:lnTo>
                  <a:lnTo>
                    <a:pt x="755" y="425"/>
                  </a:lnTo>
                  <a:lnTo>
                    <a:pt x="755" y="385"/>
                  </a:lnTo>
                  <a:lnTo>
                    <a:pt x="755" y="368"/>
                  </a:lnTo>
                  <a:lnTo>
                    <a:pt x="755" y="347"/>
                  </a:lnTo>
                  <a:lnTo>
                    <a:pt x="774" y="330"/>
                  </a:lnTo>
                  <a:lnTo>
                    <a:pt x="780" y="343"/>
                  </a:lnTo>
                  <a:lnTo>
                    <a:pt x="774" y="361"/>
                  </a:lnTo>
                  <a:lnTo>
                    <a:pt x="774" y="361"/>
                  </a:lnTo>
                  <a:lnTo>
                    <a:pt x="770" y="367"/>
                  </a:lnTo>
                  <a:lnTo>
                    <a:pt x="767" y="371"/>
                  </a:lnTo>
                  <a:lnTo>
                    <a:pt x="767" y="373"/>
                  </a:lnTo>
                  <a:lnTo>
                    <a:pt x="767" y="373"/>
                  </a:lnTo>
                  <a:lnTo>
                    <a:pt x="770" y="376"/>
                  </a:lnTo>
                  <a:lnTo>
                    <a:pt x="774" y="379"/>
                  </a:lnTo>
                  <a:lnTo>
                    <a:pt x="780" y="382"/>
                  </a:lnTo>
                  <a:lnTo>
                    <a:pt x="789" y="360"/>
                  </a:lnTo>
                  <a:lnTo>
                    <a:pt x="789" y="315"/>
                  </a:lnTo>
                  <a:lnTo>
                    <a:pt x="785" y="253"/>
                  </a:lnTo>
                  <a:lnTo>
                    <a:pt x="785" y="253"/>
                  </a:lnTo>
                  <a:lnTo>
                    <a:pt x="687" y="267"/>
                  </a:lnTo>
                  <a:lnTo>
                    <a:pt x="623" y="0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56" name="Freeform 44">
              <a:extLst>
                <a:ext uri="{FF2B5EF4-FFF2-40B4-BE49-F238E27FC236}">
                  <a16:creationId xmlns:a16="http://schemas.microsoft.com/office/drawing/2014/main" id="{CB62A94B-FD45-4C29-9025-BFD9B486E42D}"/>
                </a:ext>
              </a:extLst>
            </p:cNvPr>
            <p:cNvSpPr>
              <a:spLocks/>
            </p:cNvSpPr>
            <p:nvPr/>
          </p:nvSpPr>
          <p:spPr bwMode="auto">
            <a:xfrm>
              <a:off x="5174916" y="3354366"/>
              <a:ext cx="508768" cy="514807"/>
            </a:xfrm>
            <a:custGeom>
              <a:avLst/>
              <a:gdLst/>
              <a:ahLst/>
              <a:cxnLst>
                <a:cxn ang="0">
                  <a:pos x="128" y="753"/>
                </a:cxn>
                <a:cxn ang="0">
                  <a:pos x="171" y="793"/>
                </a:cxn>
                <a:cxn ang="0">
                  <a:pos x="207" y="808"/>
                </a:cxn>
                <a:cxn ang="0">
                  <a:pos x="263" y="785"/>
                </a:cxn>
                <a:cxn ang="0">
                  <a:pos x="354" y="744"/>
                </a:cxn>
                <a:cxn ang="0">
                  <a:pos x="431" y="689"/>
                </a:cxn>
                <a:cxn ang="0">
                  <a:pos x="431" y="621"/>
                </a:cxn>
                <a:cxn ang="0">
                  <a:pos x="478" y="546"/>
                </a:cxn>
                <a:cxn ang="0">
                  <a:pos x="497" y="442"/>
                </a:cxn>
                <a:cxn ang="0">
                  <a:pos x="548" y="467"/>
                </a:cxn>
                <a:cxn ang="0">
                  <a:pos x="568" y="457"/>
                </a:cxn>
                <a:cxn ang="0">
                  <a:pos x="593" y="393"/>
                </a:cxn>
                <a:cxn ang="0">
                  <a:pos x="605" y="370"/>
                </a:cxn>
                <a:cxn ang="0">
                  <a:pos x="626" y="382"/>
                </a:cxn>
                <a:cxn ang="0">
                  <a:pos x="671" y="318"/>
                </a:cxn>
                <a:cxn ang="0">
                  <a:pos x="690" y="261"/>
                </a:cxn>
                <a:cxn ang="0">
                  <a:pos x="744" y="245"/>
                </a:cxn>
                <a:cxn ang="0">
                  <a:pos x="786" y="260"/>
                </a:cxn>
                <a:cxn ang="0">
                  <a:pos x="811" y="239"/>
                </a:cxn>
                <a:cxn ang="0">
                  <a:pos x="797" y="203"/>
                </a:cxn>
                <a:cxn ang="0">
                  <a:pos x="711" y="157"/>
                </a:cxn>
                <a:cxn ang="0">
                  <a:pos x="657" y="175"/>
                </a:cxn>
                <a:cxn ang="0">
                  <a:pos x="622" y="189"/>
                </a:cxn>
                <a:cxn ang="0">
                  <a:pos x="585" y="224"/>
                </a:cxn>
                <a:cxn ang="0">
                  <a:pos x="517" y="277"/>
                </a:cxn>
                <a:cxn ang="0">
                  <a:pos x="485" y="184"/>
                </a:cxn>
                <a:cxn ang="0">
                  <a:pos x="276" y="0"/>
                </a:cxn>
                <a:cxn ang="0">
                  <a:pos x="254" y="20"/>
                </a:cxn>
                <a:cxn ang="0">
                  <a:pos x="265" y="46"/>
                </a:cxn>
                <a:cxn ang="0">
                  <a:pos x="265" y="111"/>
                </a:cxn>
                <a:cxn ang="0">
                  <a:pos x="254" y="160"/>
                </a:cxn>
                <a:cxn ang="0">
                  <a:pos x="250" y="221"/>
                </a:cxn>
                <a:cxn ang="0">
                  <a:pos x="200" y="286"/>
                </a:cxn>
                <a:cxn ang="0">
                  <a:pos x="152" y="307"/>
                </a:cxn>
                <a:cxn ang="0">
                  <a:pos x="114" y="363"/>
                </a:cxn>
                <a:cxn ang="0">
                  <a:pos x="99" y="421"/>
                </a:cxn>
                <a:cxn ang="0">
                  <a:pos x="61" y="421"/>
                </a:cxn>
                <a:cxn ang="0">
                  <a:pos x="52" y="503"/>
                </a:cxn>
                <a:cxn ang="0">
                  <a:pos x="16" y="544"/>
                </a:cxn>
                <a:cxn ang="0">
                  <a:pos x="11" y="632"/>
                </a:cxn>
                <a:cxn ang="0">
                  <a:pos x="54" y="700"/>
                </a:cxn>
                <a:cxn ang="0">
                  <a:pos x="107" y="761"/>
                </a:cxn>
                <a:cxn ang="0">
                  <a:pos x="117" y="753"/>
                </a:cxn>
              </a:cxnLst>
              <a:rect l="0" t="0" r="r" b="b"/>
              <a:pathLst>
                <a:path w="811" h="809">
                  <a:moveTo>
                    <a:pt x="117" y="753"/>
                  </a:moveTo>
                  <a:lnTo>
                    <a:pt x="128" y="753"/>
                  </a:lnTo>
                  <a:lnTo>
                    <a:pt x="135" y="768"/>
                  </a:lnTo>
                  <a:lnTo>
                    <a:pt x="171" y="793"/>
                  </a:lnTo>
                  <a:lnTo>
                    <a:pt x="197" y="809"/>
                  </a:lnTo>
                  <a:lnTo>
                    <a:pt x="207" y="808"/>
                  </a:lnTo>
                  <a:lnTo>
                    <a:pt x="242" y="772"/>
                  </a:lnTo>
                  <a:lnTo>
                    <a:pt x="263" y="785"/>
                  </a:lnTo>
                  <a:lnTo>
                    <a:pt x="308" y="773"/>
                  </a:lnTo>
                  <a:lnTo>
                    <a:pt x="354" y="744"/>
                  </a:lnTo>
                  <a:lnTo>
                    <a:pt x="411" y="703"/>
                  </a:lnTo>
                  <a:lnTo>
                    <a:pt x="431" y="689"/>
                  </a:lnTo>
                  <a:lnTo>
                    <a:pt x="426" y="650"/>
                  </a:lnTo>
                  <a:lnTo>
                    <a:pt x="431" y="621"/>
                  </a:lnTo>
                  <a:lnTo>
                    <a:pt x="457" y="593"/>
                  </a:lnTo>
                  <a:lnTo>
                    <a:pt x="478" y="546"/>
                  </a:lnTo>
                  <a:lnTo>
                    <a:pt x="493" y="481"/>
                  </a:lnTo>
                  <a:lnTo>
                    <a:pt x="497" y="442"/>
                  </a:lnTo>
                  <a:lnTo>
                    <a:pt x="521" y="456"/>
                  </a:lnTo>
                  <a:lnTo>
                    <a:pt x="548" y="467"/>
                  </a:lnTo>
                  <a:lnTo>
                    <a:pt x="560" y="469"/>
                  </a:lnTo>
                  <a:lnTo>
                    <a:pt x="568" y="457"/>
                  </a:lnTo>
                  <a:lnTo>
                    <a:pt x="582" y="415"/>
                  </a:lnTo>
                  <a:lnTo>
                    <a:pt x="593" y="393"/>
                  </a:lnTo>
                  <a:lnTo>
                    <a:pt x="601" y="370"/>
                  </a:lnTo>
                  <a:lnTo>
                    <a:pt x="605" y="370"/>
                  </a:lnTo>
                  <a:lnTo>
                    <a:pt x="618" y="376"/>
                  </a:lnTo>
                  <a:lnTo>
                    <a:pt x="626" y="382"/>
                  </a:lnTo>
                  <a:lnTo>
                    <a:pt x="654" y="333"/>
                  </a:lnTo>
                  <a:lnTo>
                    <a:pt x="671" y="318"/>
                  </a:lnTo>
                  <a:lnTo>
                    <a:pt x="682" y="299"/>
                  </a:lnTo>
                  <a:lnTo>
                    <a:pt x="690" y="261"/>
                  </a:lnTo>
                  <a:lnTo>
                    <a:pt x="693" y="214"/>
                  </a:lnTo>
                  <a:lnTo>
                    <a:pt x="744" y="245"/>
                  </a:lnTo>
                  <a:lnTo>
                    <a:pt x="769" y="260"/>
                  </a:lnTo>
                  <a:lnTo>
                    <a:pt x="786" y="260"/>
                  </a:lnTo>
                  <a:lnTo>
                    <a:pt x="800" y="243"/>
                  </a:lnTo>
                  <a:lnTo>
                    <a:pt x="811" y="239"/>
                  </a:lnTo>
                  <a:lnTo>
                    <a:pt x="811" y="239"/>
                  </a:lnTo>
                  <a:lnTo>
                    <a:pt x="797" y="203"/>
                  </a:lnTo>
                  <a:lnTo>
                    <a:pt x="775" y="174"/>
                  </a:lnTo>
                  <a:lnTo>
                    <a:pt x="711" y="157"/>
                  </a:lnTo>
                  <a:lnTo>
                    <a:pt x="675" y="174"/>
                  </a:lnTo>
                  <a:lnTo>
                    <a:pt x="657" y="175"/>
                  </a:lnTo>
                  <a:lnTo>
                    <a:pt x="629" y="197"/>
                  </a:lnTo>
                  <a:lnTo>
                    <a:pt x="622" y="189"/>
                  </a:lnTo>
                  <a:lnTo>
                    <a:pt x="611" y="189"/>
                  </a:lnTo>
                  <a:lnTo>
                    <a:pt x="585" y="224"/>
                  </a:lnTo>
                  <a:lnTo>
                    <a:pt x="557" y="227"/>
                  </a:lnTo>
                  <a:lnTo>
                    <a:pt x="517" y="277"/>
                  </a:lnTo>
                  <a:lnTo>
                    <a:pt x="496" y="277"/>
                  </a:lnTo>
                  <a:lnTo>
                    <a:pt x="485" y="184"/>
                  </a:lnTo>
                  <a:lnTo>
                    <a:pt x="311" y="214"/>
                  </a:lnTo>
                  <a:lnTo>
                    <a:pt x="276" y="0"/>
                  </a:lnTo>
                  <a:lnTo>
                    <a:pt x="265" y="7"/>
                  </a:lnTo>
                  <a:lnTo>
                    <a:pt x="254" y="20"/>
                  </a:lnTo>
                  <a:lnTo>
                    <a:pt x="265" y="36"/>
                  </a:lnTo>
                  <a:lnTo>
                    <a:pt x="265" y="46"/>
                  </a:lnTo>
                  <a:lnTo>
                    <a:pt x="265" y="86"/>
                  </a:lnTo>
                  <a:lnTo>
                    <a:pt x="265" y="111"/>
                  </a:lnTo>
                  <a:lnTo>
                    <a:pt x="254" y="129"/>
                  </a:lnTo>
                  <a:lnTo>
                    <a:pt x="254" y="160"/>
                  </a:lnTo>
                  <a:lnTo>
                    <a:pt x="250" y="200"/>
                  </a:lnTo>
                  <a:lnTo>
                    <a:pt x="250" y="221"/>
                  </a:lnTo>
                  <a:lnTo>
                    <a:pt x="240" y="245"/>
                  </a:lnTo>
                  <a:lnTo>
                    <a:pt x="200" y="286"/>
                  </a:lnTo>
                  <a:lnTo>
                    <a:pt x="181" y="307"/>
                  </a:lnTo>
                  <a:lnTo>
                    <a:pt x="152" y="307"/>
                  </a:lnTo>
                  <a:lnTo>
                    <a:pt x="127" y="340"/>
                  </a:lnTo>
                  <a:lnTo>
                    <a:pt x="114" y="363"/>
                  </a:lnTo>
                  <a:lnTo>
                    <a:pt x="107" y="414"/>
                  </a:lnTo>
                  <a:lnTo>
                    <a:pt x="99" y="421"/>
                  </a:lnTo>
                  <a:lnTo>
                    <a:pt x="82" y="410"/>
                  </a:lnTo>
                  <a:lnTo>
                    <a:pt x="61" y="421"/>
                  </a:lnTo>
                  <a:lnTo>
                    <a:pt x="52" y="481"/>
                  </a:lnTo>
                  <a:lnTo>
                    <a:pt x="52" y="503"/>
                  </a:lnTo>
                  <a:lnTo>
                    <a:pt x="38" y="518"/>
                  </a:lnTo>
                  <a:lnTo>
                    <a:pt x="16" y="544"/>
                  </a:lnTo>
                  <a:lnTo>
                    <a:pt x="0" y="561"/>
                  </a:lnTo>
                  <a:lnTo>
                    <a:pt x="11" y="632"/>
                  </a:lnTo>
                  <a:lnTo>
                    <a:pt x="28" y="664"/>
                  </a:lnTo>
                  <a:lnTo>
                    <a:pt x="54" y="700"/>
                  </a:lnTo>
                  <a:lnTo>
                    <a:pt x="81" y="729"/>
                  </a:lnTo>
                  <a:lnTo>
                    <a:pt x="107" y="761"/>
                  </a:lnTo>
                  <a:lnTo>
                    <a:pt x="109" y="760"/>
                  </a:lnTo>
                  <a:lnTo>
                    <a:pt x="117" y="753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57" name="Freeform 45">
              <a:extLst>
                <a:ext uri="{FF2B5EF4-FFF2-40B4-BE49-F238E27FC236}">
                  <a16:creationId xmlns:a16="http://schemas.microsoft.com/office/drawing/2014/main" id="{D7D9A0E4-738C-4563-8B8F-1E6B14524B9C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3069" y="3628929"/>
              <a:ext cx="819682" cy="425192"/>
            </a:xfrm>
            <a:custGeom>
              <a:avLst/>
              <a:gdLst/>
              <a:ahLst/>
              <a:cxnLst>
                <a:cxn ang="0">
                  <a:pos x="1141" y="501"/>
                </a:cxn>
                <a:cxn ang="0">
                  <a:pos x="1174" y="483"/>
                </a:cxn>
                <a:cxn ang="0">
                  <a:pos x="1212" y="409"/>
                </a:cxn>
                <a:cxn ang="0">
                  <a:pos x="1293" y="354"/>
                </a:cxn>
                <a:cxn ang="0">
                  <a:pos x="1277" y="298"/>
                </a:cxn>
                <a:cxn ang="0">
                  <a:pos x="1224" y="233"/>
                </a:cxn>
                <a:cxn ang="0">
                  <a:pos x="1196" y="130"/>
                </a:cxn>
                <a:cxn ang="0">
                  <a:pos x="1185" y="119"/>
                </a:cxn>
                <a:cxn ang="0">
                  <a:pos x="1137" y="75"/>
                </a:cxn>
                <a:cxn ang="0">
                  <a:pos x="1117" y="58"/>
                </a:cxn>
                <a:cxn ang="0">
                  <a:pos x="1096" y="80"/>
                </a:cxn>
                <a:cxn ang="0">
                  <a:pos x="1056" y="95"/>
                </a:cxn>
                <a:cxn ang="0">
                  <a:pos x="1013" y="76"/>
                </a:cxn>
                <a:cxn ang="0">
                  <a:pos x="999" y="90"/>
                </a:cxn>
                <a:cxn ang="0">
                  <a:pos x="980" y="104"/>
                </a:cxn>
                <a:cxn ang="0">
                  <a:pos x="959" y="81"/>
                </a:cxn>
                <a:cxn ang="0">
                  <a:pos x="915" y="75"/>
                </a:cxn>
                <a:cxn ang="0">
                  <a:pos x="895" y="43"/>
                </a:cxn>
                <a:cxn ang="0">
                  <a:pos x="848" y="0"/>
                </a:cxn>
                <a:cxn ang="0">
                  <a:pos x="817" y="16"/>
                </a:cxn>
                <a:cxn ang="0">
                  <a:pos x="773" y="12"/>
                </a:cxn>
                <a:cxn ang="0">
                  <a:pos x="792" y="43"/>
                </a:cxn>
                <a:cxn ang="0">
                  <a:pos x="792" y="84"/>
                </a:cxn>
                <a:cxn ang="0">
                  <a:pos x="759" y="93"/>
                </a:cxn>
                <a:cxn ang="0">
                  <a:pos x="690" y="111"/>
                </a:cxn>
                <a:cxn ang="0">
                  <a:pos x="687" y="129"/>
                </a:cxn>
                <a:cxn ang="0">
                  <a:pos x="683" y="161"/>
                </a:cxn>
                <a:cxn ang="0">
                  <a:pos x="661" y="202"/>
                </a:cxn>
                <a:cxn ang="0">
                  <a:pos x="634" y="219"/>
                </a:cxn>
                <a:cxn ang="0">
                  <a:pos x="616" y="262"/>
                </a:cxn>
                <a:cxn ang="0">
                  <a:pos x="575" y="286"/>
                </a:cxn>
                <a:cxn ang="0">
                  <a:pos x="551" y="265"/>
                </a:cxn>
                <a:cxn ang="0">
                  <a:pos x="533" y="247"/>
                </a:cxn>
                <a:cxn ang="0">
                  <a:pos x="516" y="284"/>
                </a:cxn>
                <a:cxn ang="0">
                  <a:pos x="507" y="320"/>
                </a:cxn>
                <a:cxn ang="0">
                  <a:pos x="472" y="301"/>
                </a:cxn>
                <a:cxn ang="0">
                  <a:pos x="440" y="312"/>
                </a:cxn>
                <a:cxn ang="0">
                  <a:pos x="422" y="338"/>
                </a:cxn>
                <a:cxn ang="0">
                  <a:pos x="394" y="329"/>
                </a:cxn>
                <a:cxn ang="0">
                  <a:pos x="348" y="316"/>
                </a:cxn>
                <a:cxn ang="0">
                  <a:pos x="315" y="334"/>
                </a:cxn>
                <a:cxn ang="0">
                  <a:pos x="269" y="362"/>
                </a:cxn>
                <a:cxn ang="0">
                  <a:pos x="237" y="372"/>
                </a:cxn>
                <a:cxn ang="0">
                  <a:pos x="236" y="401"/>
                </a:cxn>
                <a:cxn ang="0">
                  <a:pos x="247" y="427"/>
                </a:cxn>
                <a:cxn ang="0">
                  <a:pos x="197" y="448"/>
                </a:cxn>
                <a:cxn ang="0">
                  <a:pos x="186" y="485"/>
                </a:cxn>
                <a:cxn ang="0">
                  <a:pos x="185" y="517"/>
                </a:cxn>
                <a:cxn ang="0">
                  <a:pos x="153" y="517"/>
                </a:cxn>
                <a:cxn ang="0">
                  <a:pos x="104" y="494"/>
                </a:cxn>
                <a:cxn ang="0">
                  <a:pos x="78" y="509"/>
                </a:cxn>
                <a:cxn ang="0">
                  <a:pos x="57" y="537"/>
                </a:cxn>
                <a:cxn ang="0">
                  <a:pos x="78" y="564"/>
                </a:cxn>
                <a:cxn ang="0">
                  <a:pos x="78" y="592"/>
                </a:cxn>
                <a:cxn ang="0">
                  <a:pos x="68" y="631"/>
                </a:cxn>
                <a:cxn ang="0">
                  <a:pos x="39" y="635"/>
                </a:cxn>
                <a:cxn ang="0">
                  <a:pos x="25" y="646"/>
                </a:cxn>
                <a:cxn ang="0">
                  <a:pos x="4" y="646"/>
                </a:cxn>
                <a:cxn ang="0">
                  <a:pos x="0" y="664"/>
                </a:cxn>
                <a:cxn ang="0">
                  <a:pos x="13" y="664"/>
                </a:cxn>
                <a:cxn ang="0">
                  <a:pos x="278" y="613"/>
                </a:cxn>
                <a:cxn ang="0">
                  <a:pos x="1056" y="555"/>
                </a:cxn>
                <a:cxn ang="0">
                  <a:pos x="1110" y="523"/>
                </a:cxn>
              </a:cxnLst>
              <a:rect l="0" t="0" r="r" b="b"/>
              <a:pathLst>
                <a:path w="1303" h="670">
                  <a:moveTo>
                    <a:pt x="1110" y="523"/>
                  </a:moveTo>
                  <a:lnTo>
                    <a:pt x="1141" y="501"/>
                  </a:lnTo>
                  <a:lnTo>
                    <a:pt x="1156" y="487"/>
                  </a:lnTo>
                  <a:lnTo>
                    <a:pt x="1174" y="483"/>
                  </a:lnTo>
                  <a:lnTo>
                    <a:pt x="1195" y="435"/>
                  </a:lnTo>
                  <a:lnTo>
                    <a:pt x="1212" y="409"/>
                  </a:lnTo>
                  <a:lnTo>
                    <a:pt x="1267" y="385"/>
                  </a:lnTo>
                  <a:lnTo>
                    <a:pt x="1293" y="354"/>
                  </a:lnTo>
                  <a:lnTo>
                    <a:pt x="1303" y="330"/>
                  </a:lnTo>
                  <a:lnTo>
                    <a:pt x="1277" y="298"/>
                  </a:lnTo>
                  <a:lnTo>
                    <a:pt x="1250" y="269"/>
                  </a:lnTo>
                  <a:lnTo>
                    <a:pt x="1224" y="233"/>
                  </a:lnTo>
                  <a:lnTo>
                    <a:pt x="1207" y="201"/>
                  </a:lnTo>
                  <a:lnTo>
                    <a:pt x="1196" y="130"/>
                  </a:lnTo>
                  <a:lnTo>
                    <a:pt x="1199" y="127"/>
                  </a:lnTo>
                  <a:lnTo>
                    <a:pt x="1185" y="119"/>
                  </a:lnTo>
                  <a:lnTo>
                    <a:pt x="1159" y="101"/>
                  </a:lnTo>
                  <a:lnTo>
                    <a:pt x="1137" y="75"/>
                  </a:lnTo>
                  <a:lnTo>
                    <a:pt x="1124" y="55"/>
                  </a:lnTo>
                  <a:lnTo>
                    <a:pt x="1117" y="58"/>
                  </a:lnTo>
                  <a:lnTo>
                    <a:pt x="1105" y="68"/>
                  </a:lnTo>
                  <a:lnTo>
                    <a:pt x="1096" y="80"/>
                  </a:lnTo>
                  <a:lnTo>
                    <a:pt x="1087" y="87"/>
                  </a:lnTo>
                  <a:lnTo>
                    <a:pt x="1056" y="95"/>
                  </a:lnTo>
                  <a:lnTo>
                    <a:pt x="1030" y="83"/>
                  </a:lnTo>
                  <a:lnTo>
                    <a:pt x="1013" y="76"/>
                  </a:lnTo>
                  <a:lnTo>
                    <a:pt x="1008" y="77"/>
                  </a:lnTo>
                  <a:lnTo>
                    <a:pt x="999" y="90"/>
                  </a:lnTo>
                  <a:lnTo>
                    <a:pt x="992" y="97"/>
                  </a:lnTo>
                  <a:lnTo>
                    <a:pt x="980" y="104"/>
                  </a:lnTo>
                  <a:lnTo>
                    <a:pt x="973" y="88"/>
                  </a:lnTo>
                  <a:lnTo>
                    <a:pt x="959" y="81"/>
                  </a:lnTo>
                  <a:lnTo>
                    <a:pt x="942" y="77"/>
                  </a:lnTo>
                  <a:lnTo>
                    <a:pt x="915" y="75"/>
                  </a:lnTo>
                  <a:lnTo>
                    <a:pt x="904" y="62"/>
                  </a:lnTo>
                  <a:lnTo>
                    <a:pt x="895" y="43"/>
                  </a:lnTo>
                  <a:lnTo>
                    <a:pt x="872" y="22"/>
                  </a:lnTo>
                  <a:lnTo>
                    <a:pt x="848" y="0"/>
                  </a:lnTo>
                  <a:lnTo>
                    <a:pt x="841" y="7"/>
                  </a:lnTo>
                  <a:lnTo>
                    <a:pt x="817" y="16"/>
                  </a:lnTo>
                  <a:lnTo>
                    <a:pt x="788" y="7"/>
                  </a:lnTo>
                  <a:lnTo>
                    <a:pt x="773" y="12"/>
                  </a:lnTo>
                  <a:lnTo>
                    <a:pt x="781" y="30"/>
                  </a:lnTo>
                  <a:lnTo>
                    <a:pt x="792" y="43"/>
                  </a:lnTo>
                  <a:lnTo>
                    <a:pt x="786" y="52"/>
                  </a:lnTo>
                  <a:lnTo>
                    <a:pt x="792" y="84"/>
                  </a:lnTo>
                  <a:lnTo>
                    <a:pt x="783" y="93"/>
                  </a:lnTo>
                  <a:lnTo>
                    <a:pt x="759" y="93"/>
                  </a:lnTo>
                  <a:lnTo>
                    <a:pt x="740" y="105"/>
                  </a:lnTo>
                  <a:lnTo>
                    <a:pt x="690" y="111"/>
                  </a:lnTo>
                  <a:lnTo>
                    <a:pt x="687" y="118"/>
                  </a:lnTo>
                  <a:lnTo>
                    <a:pt x="687" y="129"/>
                  </a:lnTo>
                  <a:lnTo>
                    <a:pt x="683" y="140"/>
                  </a:lnTo>
                  <a:lnTo>
                    <a:pt x="683" y="161"/>
                  </a:lnTo>
                  <a:lnTo>
                    <a:pt x="673" y="180"/>
                  </a:lnTo>
                  <a:lnTo>
                    <a:pt x="661" y="202"/>
                  </a:lnTo>
                  <a:lnTo>
                    <a:pt x="651" y="215"/>
                  </a:lnTo>
                  <a:lnTo>
                    <a:pt x="634" y="219"/>
                  </a:lnTo>
                  <a:lnTo>
                    <a:pt x="619" y="242"/>
                  </a:lnTo>
                  <a:lnTo>
                    <a:pt x="616" y="262"/>
                  </a:lnTo>
                  <a:lnTo>
                    <a:pt x="608" y="281"/>
                  </a:lnTo>
                  <a:lnTo>
                    <a:pt x="575" y="286"/>
                  </a:lnTo>
                  <a:lnTo>
                    <a:pt x="564" y="284"/>
                  </a:lnTo>
                  <a:lnTo>
                    <a:pt x="551" y="265"/>
                  </a:lnTo>
                  <a:lnTo>
                    <a:pt x="541" y="247"/>
                  </a:lnTo>
                  <a:lnTo>
                    <a:pt x="533" y="247"/>
                  </a:lnTo>
                  <a:lnTo>
                    <a:pt x="527" y="265"/>
                  </a:lnTo>
                  <a:lnTo>
                    <a:pt x="516" y="284"/>
                  </a:lnTo>
                  <a:lnTo>
                    <a:pt x="511" y="301"/>
                  </a:lnTo>
                  <a:lnTo>
                    <a:pt x="507" y="320"/>
                  </a:lnTo>
                  <a:lnTo>
                    <a:pt x="487" y="317"/>
                  </a:lnTo>
                  <a:lnTo>
                    <a:pt x="472" y="301"/>
                  </a:lnTo>
                  <a:lnTo>
                    <a:pt x="454" y="301"/>
                  </a:lnTo>
                  <a:lnTo>
                    <a:pt x="440" y="312"/>
                  </a:lnTo>
                  <a:lnTo>
                    <a:pt x="422" y="316"/>
                  </a:lnTo>
                  <a:lnTo>
                    <a:pt x="422" y="338"/>
                  </a:lnTo>
                  <a:lnTo>
                    <a:pt x="411" y="345"/>
                  </a:lnTo>
                  <a:lnTo>
                    <a:pt x="394" y="329"/>
                  </a:lnTo>
                  <a:lnTo>
                    <a:pt x="373" y="316"/>
                  </a:lnTo>
                  <a:lnTo>
                    <a:pt x="348" y="316"/>
                  </a:lnTo>
                  <a:lnTo>
                    <a:pt x="330" y="316"/>
                  </a:lnTo>
                  <a:lnTo>
                    <a:pt x="315" y="334"/>
                  </a:lnTo>
                  <a:lnTo>
                    <a:pt x="273" y="337"/>
                  </a:lnTo>
                  <a:lnTo>
                    <a:pt x="269" y="362"/>
                  </a:lnTo>
                  <a:lnTo>
                    <a:pt x="253" y="362"/>
                  </a:lnTo>
                  <a:lnTo>
                    <a:pt x="237" y="372"/>
                  </a:lnTo>
                  <a:lnTo>
                    <a:pt x="233" y="388"/>
                  </a:lnTo>
                  <a:lnTo>
                    <a:pt x="236" y="401"/>
                  </a:lnTo>
                  <a:lnTo>
                    <a:pt x="242" y="413"/>
                  </a:lnTo>
                  <a:lnTo>
                    <a:pt x="247" y="427"/>
                  </a:lnTo>
                  <a:lnTo>
                    <a:pt x="230" y="435"/>
                  </a:lnTo>
                  <a:lnTo>
                    <a:pt x="197" y="448"/>
                  </a:lnTo>
                  <a:lnTo>
                    <a:pt x="183" y="462"/>
                  </a:lnTo>
                  <a:lnTo>
                    <a:pt x="186" y="485"/>
                  </a:lnTo>
                  <a:lnTo>
                    <a:pt x="193" y="510"/>
                  </a:lnTo>
                  <a:lnTo>
                    <a:pt x="185" y="517"/>
                  </a:lnTo>
                  <a:lnTo>
                    <a:pt x="167" y="517"/>
                  </a:lnTo>
                  <a:lnTo>
                    <a:pt x="153" y="517"/>
                  </a:lnTo>
                  <a:lnTo>
                    <a:pt x="129" y="502"/>
                  </a:lnTo>
                  <a:lnTo>
                    <a:pt x="104" y="494"/>
                  </a:lnTo>
                  <a:lnTo>
                    <a:pt x="94" y="498"/>
                  </a:lnTo>
                  <a:lnTo>
                    <a:pt x="78" y="509"/>
                  </a:lnTo>
                  <a:lnTo>
                    <a:pt x="65" y="517"/>
                  </a:lnTo>
                  <a:lnTo>
                    <a:pt x="57" y="537"/>
                  </a:lnTo>
                  <a:lnTo>
                    <a:pt x="58" y="548"/>
                  </a:lnTo>
                  <a:lnTo>
                    <a:pt x="78" y="564"/>
                  </a:lnTo>
                  <a:lnTo>
                    <a:pt x="78" y="571"/>
                  </a:lnTo>
                  <a:lnTo>
                    <a:pt x="78" y="592"/>
                  </a:lnTo>
                  <a:lnTo>
                    <a:pt x="78" y="620"/>
                  </a:lnTo>
                  <a:lnTo>
                    <a:pt x="68" y="631"/>
                  </a:lnTo>
                  <a:lnTo>
                    <a:pt x="56" y="635"/>
                  </a:lnTo>
                  <a:lnTo>
                    <a:pt x="39" y="635"/>
                  </a:lnTo>
                  <a:lnTo>
                    <a:pt x="32" y="641"/>
                  </a:lnTo>
                  <a:lnTo>
                    <a:pt x="25" y="646"/>
                  </a:lnTo>
                  <a:lnTo>
                    <a:pt x="21" y="646"/>
                  </a:lnTo>
                  <a:lnTo>
                    <a:pt x="4" y="646"/>
                  </a:lnTo>
                  <a:lnTo>
                    <a:pt x="0" y="653"/>
                  </a:lnTo>
                  <a:lnTo>
                    <a:pt x="0" y="664"/>
                  </a:lnTo>
                  <a:lnTo>
                    <a:pt x="4" y="670"/>
                  </a:lnTo>
                  <a:lnTo>
                    <a:pt x="13" y="664"/>
                  </a:lnTo>
                  <a:lnTo>
                    <a:pt x="285" y="660"/>
                  </a:lnTo>
                  <a:lnTo>
                    <a:pt x="278" y="613"/>
                  </a:lnTo>
                  <a:lnTo>
                    <a:pt x="788" y="583"/>
                  </a:lnTo>
                  <a:lnTo>
                    <a:pt x="1056" y="555"/>
                  </a:lnTo>
                  <a:lnTo>
                    <a:pt x="1089" y="537"/>
                  </a:lnTo>
                  <a:lnTo>
                    <a:pt x="1110" y="523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58" name="Freeform 46">
              <a:extLst>
                <a:ext uri="{FF2B5EF4-FFF2-40B4-BE49-F238E27FC236}">
                  <a16:creationId xmlns:a16="http://schemas.microsoft.com/office/drawing/2014/main" id="{F5D2BC3D-A632-4F61-B861-B8F6CDC089DD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9637" y="3480207"/>
              <a:ext cx="742425" cy="653995"/>
            </a:xfrm>
            <a:custGeom>
              <a:avLst/>
              <a:gdLst/>
              <a:ahLst/>
              <a:cxnLst>
                <a:cxn ang="0">
                  <a:pos x="1106" y="888"/>
                </a:cxn>
                <a:cxn ang="0">
                  <a:pos x="1127" y="881"/>
                </a:cxn>
                <a:cxn ang="0">
                  <a:pos x="1138" y="876"/>
                </a:cxn>
                <a:cxn ang="0">
                  <a:pos x="1162" y="870"/>
                </a:cxn>
                <a:cxn ang="0">
                  <a:pos x="1184" y="855"/>
                </a:cxn>
                <a:cxn ang="0">
                  <a:pos x="1184" y="806"/>
                </a:cxn>
                <a:cxn ang="0">
                  <a:pos x="1164" y="783"/>
                </a:cxn>
                <a:cxn ang="0">
                  <a:pos x="1171" y="752"/>
                </a:cxn>
                <a:cxn ang="0">
                  <a:pos x="1134" y="774"/>
                </a:cxn>
                <a:cxn ang="0">
                  <a:pos x="1106" y="726"/>
                </a:cxn>
                <a:cxn ang="0">
                  <a:pos x="1116" y="680"/>
                </a:cxn>
                <a:cxn ang="0">
                  <a:pos x="1080" y="609"/>
                </a:cxn>
                <a:cxn ang="0">
                  <a:pos x="1006" y="577"/>
                </a:cxn>
                <a:cxn ang="0">
                  <a:pos x="942" y="523"/>
                </a:cxn>
                <a:cxn ang="0">
                  <a:pos x="949" y="468"/>
                </a:cxn>
                <a:cxn ang="0">
                  <a:pos x="960" y="423"/>
                </a:cxn>
                <a:cxn ang="0">
                  <a:pos x="960" y="372"/>
                </a:cxn>
                <a:cxn ang="0">
                  <a:pos x="912" y="354"/>
                </a:cxn>
                <a:cxn ang="0">
                  <a:pos x="888" y="380"/>
                </a:cxn>
                <a:cxn ang="0">
                  <a:pos x="869" y="311"/>
                </a:cxn>
                <a:cxn ang="0">
                  <a:pos x="758" y="211"/>
                </a:cxn>
                <a:cxn ang="0">
                  <a:pos x="729" y="106"/>
                </a:cxn>
                <a:cxn ang="0">
                  <a:pos x="734" y="50"/>
                </a:cxn>
                <a:cxn ang="0">
                  <a:pos x="0" y="10"/>
                </a:cxn>
                <a:cxn ang="0">
                  <a:pos x="18" y="29"/>
                </a:cxn>
                <a:cxn ang="0">
                  <a:pos x="17" y="64"/>
                </a:cxn>
                <a:cxn ang="0">
                  <a:pos x="22" y="76"/>
                </a:cxn>
                <a:cxn ang="0">
                  <a:pos x="25" y="79"/>
                </a:cxn>
                <a:cxn ang="0">
                  <a:pos x="40" y="86"/>
                </a:cxn>
                <a:cxn ang="0">
                  <a:pos x="58" y="117"/>
                </a:cxn>
                <a:cxn ang="0">
                  <a:pos x="65" y="135"/>
                </a:cxn>
                <a:cxn ang="0">
                  <a:pos x="94" y="182"/>
                </a:cxn>
                <a:cxn ang="0">
                  <a:pos x="146" y="182"/>
                </a:cxn>
                <a:cxn ang="0">
                  <a:pos x="129" y="233"/>
                </a:cxn>
                <a:cxn ang="0">
                  <a:pos x="146" y="283"/>
                </a:cxn>
                <a:cxn ang="0">
                  <a:pos x="168" y="323"/>
                </a:cxn>
                <a:cxn ang="0">
                  <a:pos x="196" y="823"/>
                </a:cxn>
                <a:cxn ang="0">
                  <a:pos x="1002" y="917"/>
                </a:cxn>
                <a:cxn ang="0">
                  <a:pos x="955" y="1030"/>
                </a:cxn>
                <a:cxn ang="0">
                  <a:pos x="1091" y="1006"/>
                </a:cxn>
                <a:cxn ang="0">
                  <a:pos x="1099" y="995"/>
                </a:cxn>
                <a:cxn ang="0">
                  <a:pos x="1106" y="988"/>
                </a:cxn>
                <a:cxn ang="0">
                  <a:pos x="1106" y="984"/>
                </a:cxn>
                <a:cxn ang="0">
                  <a:pos x="1091" y="962"/>
                </a:cxn>
                <a:cxn ang="0">
                  <a:pos x="1106" y="947"/>
                </a:cxn>
                <a:cxn ang="0">
                  <a:pos x="1107" y="917"/>
                </a:cxn>
                <a:cxn ang="0">
                  <a:pos x="1106" y="899"/>
                </a:cxn>
              </a:cxnLst>
              <a:rect l="0" t="0" r="r" b="b"/>
              <a:pathLst>
                <a:path w="1184" h="1030">
                  <a:moveTo>
                    <a:pt x="1106" y="899"/>
                  </a:moveTo>
                  <a:lnTo>
                    <a:pt x="1106" y="888"/>
                  </a:lnTo>
                  <a:lnTo>
                    <a:pt x="1110" y="881"/>
                  </a:lnTo>
                  <a:lnTo>
                    <a:pt x="1127" y="881"/>
                  </a:lnTo>
                  <a:lnTo>
                    <a:pt x="1131" y="881"/>
                  </a:lnTo>
                  <a:lnTo>
                    <a:pt x="1138" y="876"/>
                  </a:lnTo>
                  <a:lnTo>
                    <a:pt x="1145" y="870"/>
                  </a:lnTo>
                  <a:lnTo>
                    <a:pt x="1162" y="870"/>
                  </a:lnTo>
                  <a:lnTo>
                    <a:pt x="1174" y="866"/>
                  </a:lnTo>
                  <a:lnTo>
                    <a:pt x="1184" y="855"/>
                  </a:lnTo>
                  <a:lnTo>
                    <a:pt x="1184" y="827"/>
                  </a:lnTo>
                  <a:lnTo>
                    <a:pt x="1184" y="806"/>
                  </a:lnTo>
                  <a:lnTo>
                    <a:pt x="1184" y="799"/>
                  </a:lnTo>
                  <a:lnTo>
                    <a:pt x="1164" y="783"/>
                  </a:lnTo>
                  <a:lnTo>
                    <a:pt x="1163" y="772"/>
                  </a:lnTo>
                  <a:lnTo>
                    <a:pt x="1171" y="752"/>
                  </a:lnTo>
                  <a:lnTo>
                    <a:pt x="1146" y="752"/>
                  </a:lnTo>
                  <a:lnTo>
                    <a:pt x="1134" y="774"/>
                  </a:lnTo>
                  <a:lnTo>
                    <a:pt x="1134" y="752"/>
                  </a:lnTo>
                  <a:lnTo>
                    <a:pt x="1106" y="726"/>
                  </a:lnTo>
                  <a:lnTo>
                    <a:pt x="1114" y="708"/>
                  </a:lnTo>
                  <a:lnTo>
                    <a:pt x="1116" y="680"/>
                  </a:lnTo>
                  <a:lnTo>
                    <a:pt x="1098" y="632"/>
                  </a:lnTo>
                  <a:lnTo>
                    <a:pt x="1080" y="609"/>
                  </a:lnTo>
                  <a:lnTo>
                    <a:pt x="1021" y="570"/>
                  </a:lnTo>
                  <a:lnTo>
                    <a:pt x="1006" y="577"/>
                  </a:lnTo>
                  <a:lnTo>
                    <a:pt x="971" y="552"/>
                  </a:lnTo>
                  <a:lnTo>
                    <a:pt x="942" y="523"/>
                  </a:lnTo>
                  <a:lnTo>
                    <a:pt x="942" y="497"/>
                  </a:lnTo>
                  <a:lnTo>
                    <a:pt x="949" y="468"/>
                  </a:lnTo>
                  <a:lnTo>
                    <a:pt x="955" y="448"/>
                  </a:lnTo>
                  <a:lnTo>
                    <a:pt x="960" y="423"/>
                  </a:lnTo>
                  <a:lnTo>
                    <a:pt x="973" y="390"/>
                  </a:lnTo>
                  <a:lnTo>
                    <a:pt x="960" y="372"/>
                  </a:lnTo>
                  <a:lnTo>
                    <a:pt x="942" y="354"/>
                  </a:lnTo>
                  <a:lnTo>
                    <a:pt x="912" y="354"/>
                  </a:lnTo>
                  <a:lnTo>
                    <a:pt x="901" y="365"/>
                  </a:lnTo>
                  <a:lnTo>
                    <a:pt x="888" y="380"/>
                  </a:lnTo>
                  <a:lnTo>
                    <a:pt x="869" y="354"/>
                  </a:lnTo>
                  <a:lnTo>
                    <a:pt x="869" y="311"/>
                  </a:lnTo>
                  <a:lnTo>
                    <a:pt x="842" y="280"/>
                  </a:lnTo>
                  <a:lnTo>
                    <a:pt x="758" y="211"/>
                  </a:lnTo>
                  <a:lnTo>
                    <a:pt x="729" y="157"/>
                  </a:lnTo>
                  <a:lnTo>
                    <a:pt x="729" y="106"/>
                  </a:lnTo>
                  <a:lnTo>
                    <a:pt x="729" y="54"/>
                  </a:lnTo>
                  <a:lnTo>
                    <a:pt x="734" y="50"/>
                  </a:lnTo>
                  <a:lnTo>
                    <a:pt x="680" y="0"/>
                  </a:lnTo>
                  <a:lnTo>
                    <a:pt x="0" y="10"/>
                  </a:lnTo>
                  <a:lnTo>
                    <a:pt x="6" y="19"/>
                  </a:lnTo>
                  <a:lnTo>
                    <a:pt x="18" y="29"/>
                  </a:lnTo>
                  <a:lnTo>
                    <a:pt x="22" y="54"/>
                  </a:lnTo>
                  <a:lnTo>
                    <a:pt x="17" y="64"/>
                  </a:lnTo>
                  <a:lnTo>
                    <a:pt x="22" y="76"/>
                  </a:lnTo>
                  <a:lnTo>
                    <a:pt x="22" y="76"/>
                  </a:lnTo>
                  <a:lnTo>
                    <a:pt x="25" y="79"/>
                  </a:lnTo>
                  <a:lnTo>
                    <a:pt x="25" y="79"/>
                  </a:lnTo>
                  <a:lnTo>
                    <a:pt x="32" y="83"/>
                  </a:lnTo>
                  <a:lnTo>
                    <a:pt x="40" y="86"/>
                  </a:lnTo>
                  <a:lnTo>
                    <a:pt x="51" y="90"/>
                  </a:lnTo>
                  <a:lnTo>
                    <a:pt x="58" y="117"/>
                  </a:lnTo>
                  <a:lnTo>
                    <a:pt x="67" y="137"/>
                  </a:lnTo>
                  <a:lnTo>
                    <a:pt x="65" y="135"/>
                  </a:lnTo>
                  <a:lnTo>
                    <a:pt x="86" y="162"/>
                  </a:lnTo>
                  <a:lnTo>
                    <a:pt x="94" y="182"/>
                  </a:lnTo>
                  <a:lnTo>
                    <a:pt x="133" y="182"/>
                  </a:lnTo>
                  <a:lnTo>
                    <a:pt x="146" y="182"/>
                  </a:lnTo>
                  <a:lnTo>
                    <a:pt x="146" y="207"/>
                  </a:lnTo>
                  <a:lnTo>
                    <a:pt x="129" y="233"/>
                  </a:lnTo>
                  <a:lnTo>
                    <a:pt x="115" y="258"/>
                  </a:lnTo>
                  <a:lnTo>
                    <a:pt x="146" y="283"/>
                  </a:lnTo>
                  <a:lnTo>
                    <a:pt x="156" y="314"/>
                  </a:lnTo>
                  <a:lnTo>
                    <a:pt x="168" y="323"/>
                  </a:lnTo>
                  <a:lnTo>
                    <a:pt x="199" y="339"/>
                  </a:lnTo>
                  <a:lnTo>
                    <a:pt x="196" y="823"/>
                  </a:lnTo>
                  <a:lnTo>
                    <a:pt x="196" y="937"/>
                  </a:lnTo>
                  <a:lnTo>
                    <a:pt x="1002" y="917"/>
                  </a:lnTo>
                  <a:lnTo>
                    <a:pt x="1008" y="949"/>
                  </a:lnTo>
                  <a:lnTo>
                    <a:pt x="955" y="1030"/>
                  </a:lnTo>
                  <a:lnTo>
                    <a:pt x="1088" y="1020"/>
                  </a:lnTo>
                  <a:lnTo>
                    <a:pt x="1091" y="1006"/>
                  </a:lnTo>
                  <a:lnTo>
                    <a:pt x="1099" y="995"/>
                  </a:lnTo>
                  <a:lnTo>
                    <a:pt x="1099" y="995"/>
                  </a:lnTo>
                  <a:lnTo>
                    <a:pt x="1103" y="991"/>
                  </a:lnTo>
                  <a:lnTo>
                    <a:pt x="1106" y="988"/>
                  </a:lnTo>
                  <a:lnTo>
                    <a:pt x="1106" y="984"/>
                  </a:lnTo>
                  <a:lnTo>
                    <a:pt x="1106" y="984"/>
                  </a:lnTo>
                  <a:lnTo>
                    <a:pt x="1096" y="966"/>
                  </a:lnTo>
                  <a:lnTo>
                    <a:pt x="1091" y="962"/>
                  </a:lnTo>
                  <a:lnTo>
                    <a:pt x="1096" y="952"/>
                  </a:lnTo>
                  <a:lnTo>
                    <a:pt x="1106" y="947"/>
                  </a:lnTo>
                  <a:lnTo>
                    <a:pt x="1110" y="931"/>
                  </a:lnTo>
                  <a:lnTo>
                    <a:pt x="1107" y="917"/>
                  </a:lnTo>
                  <a:lnTo>
                    <a:pt x="1110" y="905"/>
                  </a:lnTo>
                  <a:lnTo>
                    <a:pt x="1106" y="899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59" name="Freeform 47">
              <a:extLst>
                <a:ext uri="{FF2B5EF4-FFF2-40B4-BE49-F238E27FC236}">
                  <a16:creationId xmlns:a16="http://schemas.microsoft.com/office/drawing/2014/main" id="{ED68C3BE-6EC8-4328-9A4F-E0F45D8AC470}"/>
                </a:ext>
              </a:extLst>
            </p:cNvPr>
            <p:cNvSpPr>
              <a:spLocks/>
            </p:cNvSpPr>
            <p:nvPr/>
          </p:nvSpPr>
          <p:spPr bwMode="auto">
            <a:xfrm>
              <a:off x="3599619" y="2227511"/>
              <a:ext cx="716044" cy="844664"/>
            </a:xfrm>
            <a:custGeom>
              <a:avLst/>
              <a:gdLst/>
              <a:ahLst/>
              <a:cxnLst>
                <a:cxn ang="0">
                  <a:pos x="764" y="737"/>
                </a:cxn>
                <a:cxn ang="0">
                  <a:pos x="789" y="584"/>
                </a:cxn>
                <a:cxn ang="0">
                  <a:pos x="930" y="440"/>
                </a:cxn>
                <a:cxn ang="0">
                  <a:pos x="1142" y="303"/>
                </a:cxn>
                <a:cxn ang="0">
                  <a:pos x="1008" y="281"/>
                </a:cxn>
                <a:cxn ang="0">
                  <a:pos x="912" y="285"/>
                </a:cxn>
                <a:cxn ang="0">
                  <a:pos x="847" y="303"/>
                </a:cxn>
                <a:cxn ang="0">
                  <a:pos x="808" y="262"/>
                </a:cxn>
                <a:cxn ang="0">
                  <a:pos x="729" y="244"/>
                </a:cxn>
                <a:cxn ang="0">
                  <a:pos x="703" y="231"/>
                </a:cxn>
                <a:cxn ang="0">
                  <a:pos x="625" y="199"/>
                </a:cxn>
                <a:cxn ang="0">
                  <a:pos x="678" y="200"/>
                </a:cxn>
                <a:cxn ang="0">
                  <a:pos x="628" y="190"/>
                </a:cxn>
                <a:cxn ang="0">
                  <a:pos x="576" y="190"/>
                </a:cxn>
                <a:cxn ang="0">
                  <a:pos x="536" y="210"/>
                </a:cxn>
                <a:cxn ang="0">
                  <a:pos x="476" y="185"/>
                </a:cxn>
                <a:cxn ang="0">
                  <a:pos x="442" y="185"/>
                </a:cxn>
                <a:cxn ang="0">
                  <a:pos x="376" y="133"/>
                </a:cxn>
                <a:cxn ang="0">
                  <a:pos x="361" y="108"/>
                </a:cxn>
                <a:cxn ang="0">
                  <a:pos x="318" y="108"/>
                </a:cxn>
                <a:cxn ang="0">
                  <a:pos x="297" y="89"/>
                </a:cxn>
                <a:cxn ang="0">
                  <a:pos x="321" y="45"/>
                </a:cxn>
                <a:cxn ang="0">
                  <a:pos x="326" y="14"/>
                </a:cxn>
                <a:cxn ang="0">
                  <a:pos x="308" y="0"/>
                </a:cxn>
                <a:cxn ang="0">
                  <a:pos x="296" y="63"/>
                </a:cxn>
                <a:cxn ang="0">
                  <a:pos x="0" y="89"/>
                </a:cxn>
                <a:cxn ang="0">
                  <a:pos x="10" y="124"/>
                </a:cxn>
                <a:cxn ang="0">
                  <a:pos x="20" y="143"/>
                </a:cxn>
                <a:cxn ang="0">
                  <a:pos x="18" y="171"/>
                </a:cxn>
                <a:cxn ang="0">
                  <a:pos x="10" y="185"/>
                </a:cxn>
                <a:cxn ang="0">
                  <a:pos x="14" y="219"/>
                </a:cxn>
                <a:cxn ang="0">
                  <a:pos x="10" y="276"/>
                </a:cxn>
                <a:cxn ang="0">
                  <a:pos x="32" y="353"/>
                </a:cxn>
                <a:cxn ang="0">
                  <a:pos x="50" y="426"/>
                </a:cxn>
                <a:cxn ang="0">
                  <a:pos x="54" y="573"/>
                </a:cxn>
                <a:cxn ang="0">
                  <a:pos x="64" y="629"/>
                </a:cxn>
                <a:cxn ang="0">
                  <a:pos x="71" y="668"/>
                </a:cxn>
                <a:cxn ang="0">
                  <a:pos x="92" y="698"/>
                </a:cxn>
                <a:cxn ang="0">
                  <a:pos x="97" y="747"/>
                </a:cxn>
                <a:cxn ang="0">
                  <a:pos x="88" y="782"/>
                </a:cxn>
                <a:cxn ang="0">
                  <a:pos x="89" y="790"/>
                </a:cxn>
                <a:cxn ang="0">
                  <a:pos x="57" y="820"/>
                </a:cxn>
                <a:cxn ang="0">
                  <a:pos x="45" y="844"/>
                </a:cxn>
                <a:cxn ang="0">
                  <a:pos x="52" y="866"/>
                </a:cxn>
                <a:cxn ang="0">
                  <a:pos x="68" y="893"/>
                </a:cxn>
                <a:cxn ang="0">
                  <a:pos x="100" y="915"/>
                </a:cxn>
                <a:cxn ang="0">
                  <a:pos x="100" y="1330"/>
                </a:cxn>
                <a:cxn ang="0">
                  <a:pos x="952" y="1280"/>
                </a:cxn>
                <a:cxn ang="0">
                  <a:pos x="911" y="1209"/>
                </a:cxn>
                <a:cxn ang="0">
                  <a:pos x="863" y="1166"/>
                </a:cxn>
                <a:cxn ang="0">
                  <a:pos x="759" y="1083"/>
                </a:cxn>
                <a:cxn ang="0">
                  <a:pos x="689" y="1037"/>
                </a:cxn>
                <a:cxn ang="0">
                  <a:pos x="703" y="872"/>
                </a:cxn>
                <a:cxn ang="0">
                  <a:pos x="669" y="847"/>
                </a:cxn>
                <a:cxn ang="0">
                  <a:pos x="700" y="777"/>
                </a:cxn>
              </a:cxnLst>
              <a:rect l="0" t="0" r="r" b="b"/>
              <a:pathLst>
                <a:path w="1142" h="1330">
                  <a:moveTo>
                    <a:pt x="700" y="777"/>
                  </a:moveTo>
                  <a:lnTo>
                    <a:pt x="764" y="737"/>
                  </a:lnTo>
                  <a:lnTo>
                    <a:pt x="765" y="608"/>
                  </a:lnTo>
                  <a:lnTo>
                    <a:pt x="789" y="584"/>
                  </a:lnTo>
                  <a:lnTo>
                    <a:pt x="883" y="496"/>
                  </a:lnTo>
                  <a:lnTo>
                    <a:pt x="930" y="440"/>
                  </a:lnTo>
                  <a:lnTo>
                    <a:pt x="1019" y="378"/>
                  </a:lnTo>
                  <a:lnTo>
                    <a:pt x="1142" y="303"/>
                  </a:lnTo>
                  <a:lnTo>
                    <a:pt x="1101" y="293"/>
                  </a:lnTo>
                  <a:lnTo>
                    <a:pt x="1008" y="281"/>
                  </a:lnTo>
                  <a:lnTo>
                    <a:pt x="930" y="269"/>
                  </a:lnTo>
                  <a:lnTo>
                    <a:pt x="912" y="285"/>
                  </a:lnTo>
                  <a:lnTo>
                    <a:pt x="891" y="303"/>
                  </a:lnTo>
                  <a:lnTo>
                    <a:pt x="847" y="303"/>
                  </a:lnTo>
                  <a:lnTo>
                    <a:pt x="833" y="278"/>
                  </a:lnTo>
                  <a:lnTo>
                    <a:pt x="808" y="262"/>
                  </a:lnTo>
                  <a:lnTo>
                    <a:pt x="748" y="244"/>
                  </a:lnTo>
                  <a:lnTo>
                    <a:pt x="729" y="244"/>
                  </a:lnTo>
                  <a:lnTo>
                    <a:pt x="711" y="236"/>
                  </a:lnTo>
                  <a:lnTo>
                    <a:pt x="703" y="231"/>
                  </a:lnTo>
                  <a:lnTo>
                    <a:pt x="654" y="222"/>
                  </a:lnTo>
                  <a:lnTo>
                    <a:pt x="625" y="199"/>
                  </a:lnTo>
                  <a:lnTo>
                    <a:pt x="658" y="210"/>
                  </a:lnTo>
                  <a:lnTo>
                    <a:pt x="678" y="200"/>
                  </a:lnTo>
                  <a:lnTo>
                    <a:pt x="657" y="190"/>
                  </a:lnTo>
                  <a:lnTo>
                    <a:pt x="628" y="190"/>
                  </a:lnTo>
                  <a:lnTo>
                    <a:pt x="600" y="190"/>
                  </a:lnTo>
                  <a:lnTo>
                    <a:pt x="576" y="190"/>
                  </a:lnTo>
                  <a:lnTo>
                    <a:pt x="547" y="196"/>
                  </a:lnTo>
                  <a:lnTo>
                    <a:pt x="536" y="210"/>
                  </a:lnTo>
                  <a:lnTo>
                    <a:pt x="511" y="210"/>
                  </a:lnTo>
                  <a:lnTo>
                    <a:pt x="476" y="185"/>
                  </a:lnTo>
                  <a:lnTo>
                    <a:pt x="461" y="185"/>
                  </a:lnTo>
                  <a:lnTo>
                    <a:pt x="442" y="185"/>
                  </a:lnTo>
                  <a:lnTo>
                    <a:pt x="399" y="176"/>
                  </a:lnTo>
                  <a:lnTo>
                    <a:pt x="376" y="133"/>
                  </a:lnTo>
                  <a:lnTo>
                    <a:pt x="376" y="126"/>
                  </a:lnTo>
                  <a:lnTo>
                    <a:pt x="361" y="108"/>
                  </a:lnTo>
                  <a:lnTo>
                    <a:pt x="340" y="108"/>
                  </a:lnTo>
                  <a:lnTo>
                    <a:pt x="318" y="108"/>
                  </a:lnTo>
                  <a:lnTo>
                    <a:pt x="303" y="108"/>
                  </a:lnTo>
                  <a:lnTo>
                    <a:pt x="297" y="89"/>
                  </a:lnTo>
                  <a:lnTo>
                    <a:pt x="315" y="64"/>
                  </a:lnTo>
                  <a:lnTo>
                    <a:pt x="321" y="45"/>
                  </a:lnTo>
                  <a:lnTo>
                    <a:pt x="340" y="27"/>
                  </a:lnTo>
                  <a:lnTo>
                    <a:pt x="326" y="14"/>
                  </a:lnTo>
                  <a:lnTo>
                    <a:pt x="326" y="7"/>
                  </a:lnTo>
                  <a:lnTo>
                    <a:pt x="308" y="0"/>
                  </a:lnTo>
                  <a:lnTo>
                    <a:pt x="308" y="56"/>
                  </a:lnTo>
                  <a:lnTo>
                    <a:pt x="296" y="63"/>
                  </a:lnTo>
                  <a:lnTo>
                    <a:pt x="288" y="89"/>
                  </a:lnTo>
                  <a:lnTo>
                    <a:pt x="0" y="89"/>
                  </a:lnTo>
                  <a:lnTo>
                    <a:pt x="6" y="108"/>
                  </a:lnTo>
                  <a:lnTo>
                    <a:pt x="10" y="124"/>
                  </a:lnTo>
                  <a:lnTo>
                    <a:pt x="10" y="131"/>
                  </a:lnTo>
                  <a:lnTo>
                    <a:pt x="20" y="143"/>
                  </a:lnTo>
                  <a:lnTo>
                    <a:pt x="23" y="160"/>
                  </a:lnTo>
                  <a:lnTo>
                    <a:pt x="18" y="171"/>
                  </a:lnTo>
                  <a:lnTo>
                    <a:pt x="10" y="181"/>
                  </a:lnTo>
                  <a:lnTo>
                    <a:pt x="10" y="185"/>
                  </a:lnTo>
                  <a:lnTo>
                    <a:pt x="10" y="207"/>
                  </a:lnTo>
                  <a:lnTo>
                    <a:pt x="14" y="219"/>
                  </a:lnTo>
                  <a:lnTo>
                    <a:pt x="16" y="246"/>
                  </a:lnTo>
                  <a:lnTo>
                    <a:pt x="10" y="276"/>
                  </a:lnTo>
                  <a:lnTo>
                    <a:pt x="20" y="304"/>
                  </a:lnTo>
                  <a:lnTo>
                    <a:pt x="32" y="353"/>
                  </a:lnTo>
                  <a:lnTo>
                    <a:pt x="50" y="383"/>
                  </a:lnTo>
                  <a:lnTo>
                    <a:pt x="50" y="426"/>
                  </a:lnTo>
                  <a:lnTo>
                    <a:pt x="54" y="507"/>
                  </a:lnTo>
                  <a:lnTo>
                    <a:pt x="54" y="573"/>
                  </a:lnTo>
                  <a:lnTo>
                    <a:pt x="54" y="615"/>
                  </a:lnTo>
                  <a:lnTo>
                    <a:pt x="64" y="629"/>
                  </a:lnTo>
                  <a:lnTo>
                    <a:pt x="71" y="639"/>
                  </a:lnTo>
                  <a:lnTo>
                    <a:pt x="71" y="668"/>
                  </a:lnTo>
                  <a:lnTo>
                    <a:pt x="82" y="683"/>
                  </a:lnTo>
                  <a:lnTo>
                    <a:pt x="92" y="698"/>
                  </a:lnTo>
                  <a:lnTo>
                    <a:pt x="97" y="726"/>
                  </a:lnTo>
                  <a:lnTo>
                    <a:pt x="97" y="747"/>
                  </a:lnTo>
                  <a:lnTo>
                    <a:pt x="97" y="770"/>
                  </a:lnTo>
                  <a:lnTo>
                    <a:pt x="88" y="782"/>
                  </a:lnTo>
                  <a:lnTo>
                    <a:pt x="88" y="780"/>
                  </a:lnTo>
                  <a:lnTo>
                    <a:pt x="89" y="790"/>
                  </a:lnTo>
                  <a:lnTo>
                    <a:pt x="72" y="807"/>
                  </a:lnTo>
                  <a:lnTo>
                    <a:pt x="57" y="820"/>
                  </a:lnTo>
                  <a:lnTo>
                    <a:pt x="45" y="836"/>
                  </a:lnTo>
                  <a:lnTo>
                    <a:pt x="45" y="844"/>
                  </a:lnTo>
                  <a:lnTo>
                    <a:pt x="45" y="855"/>
                  </a:lnTo>
                  <a:lnTo>
                    <a:pt x="52" y="866"/>
                  </a:lnTo>
                  <a:lnTo>
                    <a:pt x="63" y="880"/>
                  </a:lnTo>
                  <a:lnTo>
                    <a:pt x="68" y="893"/>
                  </a:lnTo>
                  <a:lnTo>
                    <a:pt x="92" y="902"/>
                  </a:lnTo>
                  <a:lnTo>
                    <a:pt x="100" y="915"/>
                  </a:lnTo>
                  <a:lnTo>
                    <a:pt x="114" y="931"/>
                  </a:lnTo>
                  <a:lnTo>
                    <a:pt x="100" y="1330"/>
                  </a:lnTo>
                  <a:lnTo>
                    <a:pt x="950" y="1313"/>
                  </a:lnTo>
                  <a:lnTo>
                    <a:pt x="952" y="1280"/>
                  </a:lnTo>
                  <a:lnTo>
                    <a:pt x="950" y="1247"/>
                  </a:lnTo>
                  <a:lnTo>
                    <a:pt x="911" y="1209"/>
                  </a:lnTo>
                  <a:lnTo>
                    <a:pt x="879" y="1187"/>
                  </a:lnTo>
                  <a:lnTo>
                    <a:pt x="863" y="1166"/>
                  </a:lnTo>
                  <a:lnTo>
                    <a:pt x="820" y="1119"/>
                  </a:lnTo>
                  <a:lnTo>
                    <a:pt x="759" y="1083"/>
                  </a:lnTo>
                  <a:lnTo>
                    <a:pt x="716" y="1061"/>
                  </a:lnTo>
                  <a:lnTo>
                    <a:pt x="689" y="1037"/>
                  </a:lnTo>
                  <a:lnTo>
                    <a:pt x="691" y="951"/>
                  </a:lnTo>
                  <a:lnTo>
                    <a:pt x="703" y="872"/>
                  </a:lnTo>
                  <a:lnTo>
                    <a:pt x="690" y="872"/>
                  </a:lnTo>
                  <a:lnTo>
                    <a:pt x="669" y="847"/>
                  </a:lnTo>
                  <a:lnTo>
                    <a:pt x="690" y="795"/>
                  </a:lnTo>
                  <a:lnTo>
                    <a:pt x="700" y="77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60" name="Line 48">
              <a:extLst>
                <a:ext uri="{FF2B5EF4-FFF2-40B4-BE49-F238E27FC236}">
                  <a16:creationId xmlns:a16="http://schemas.microsoft.com/office/drawing/2014/main" id="{41A93649-BD06-4E20-BA5D-F656AA09E36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89544" y="2626010"/>
              <a:ext cx="1884" cy="1906"/>
            </a:xfrm>
            <a:prstGeom prst="line">
              <a:avLst/>
            </a:prstGeom>
            <a:grpFill/>
            <a:ln w="6350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61" name="Line 49">
              <a:extLst>
                <a:ext uri="{FF2B5EF4-FFF2-40B4-BE49-F238E27FC236}">
                  <a16:creationId xmlns:a16="http://schemas.microsoft.com/office/drawing/2014/main" id="{AC87AECE-8CF5-41A1-ADEC-A1B846F14F9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89544" y="2626010"/>
              <a:ext cx="1884" cy="1906"/>
            </a:xfrm>
            <a:prstGeom prst="line">
              <a:avLst/>
            </a:pr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62" name="Freeform 50">
              <a:extLst>
                <a:ext uri="{FF2B5EF4-FFF2-40B4-BE49-F238E27FC236}">
                  <a16:creationId xmlns:a16="http://schemas.microsoft.com/office/drawing/2014/main" id="{B14E7A5B-FAB2-4F7A-AA6E-D90A1F5C7D9B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7249" y="2475380"/>
              <a:ext cx="840410" cy="796997"/>
            </a:xfrm>
            <a:custGeom>
              <a:avLst/>
              <a:gdLst/>
              <a:ahLst/>
              <a:cxnLst>
                <a:cxn ang="0">
                  <a:pos x="64" y="185"/>
                </a:cxn>
                <a:cxn ang="0">
                  <a:pos x="196" y="126"/>
                </a:cxn>
                <a:cxn ang="0">
                  <a:pos x="303" y="20"/>
                </a:cxn>
                <a:cxn ang="0">
                  <a:pos x="368" y="21"/>
                </a:cxn>
                <a:cxn ang="0">
                  <a:pos x="318" y="67"/>
                </a:cxn>
                <a:cxn ang="0">
                  <a:pos x="304" y="88"/>
                </a:cxn>
                <a:cxn ang="0">
                  <a:pos x="317" y="133"/>
                </a:cxn>
                <a:cxn ang="0">
                  <a:pos x="428" y="158"/>
                </a:cxn>
                <a:cxn ang="0">
                  <a:pos x="594" y="221"/>
                </a:cxn>
                <a:cxn ang="0">
                  <a:pos x="747" y="146"/>
                </a:cxn>
                <a:cxn ang="0">
                  <a:pos x="922" y="174"/>
                </a:cxn>
                <a:cxn ang="0">
                  <a:pos x="1009" y="257"/>
                </a:cxn>
                <a:cxn ang="0">
                  <a:pos x="1048" y="269"/>
                </a:cxn>
                <a:cxn ang="0">
                  <a:pos x="1073" y="251"/>
                </a:cxn>
                <a:cxn ang="0">
                  <a:pos x="1083" y="268"/>
                </a:cxn>
                <a:cxn ang="0">
                  <a:pos x="1050" y="279"/>
                </a:cxn>
                <a:cxn ang="0">
                  <a:pos x="919" y="275"/>
                </a:cxn>
                <a:cxn ang="0">
                  <a:pos x="907" y="328"/>
                </a:cxn>
                <a:cxn ang="0">
                  <a:pos x="944" y="336"/>
                </a:cxn>
                <a:cxn ang="0">
                  <a:pos x="937" y="325"/>
                </a:cxn>
                <a:cxn ang="0">
                  <a:pos x="955" y="346"/>
                </a:cxn>
                <a:cxn ang="0">
                  <a:pos x="966" y="354"/>
                </a:cxn>
                <a:cxn ang="0">
                  <a:pos x="1022" y="383"/>
                </a:cxn>
                <a:cxn ang="0">
                  <a:pos x="1137" y="482"/>
                </a:cxn>
                <a:cxn ang="0">
                  <a:pos x="1145" y="504"/>
                </a:cxn>
                <a:cxn ang="0">
                  <a:pos x="1152" y="525"/>
                </a:cxn>
                <a:cxn ang="0">
                  <a:pos x="1127" y="686"/>
                </a:cxn>
                <a:cxn ang="0">
                  <a:pos x="1094" y="725"/>
                </a:cxn>
                <a:cxn ang="0">
                  <a:pos x="1120" y="800"/>
                </a:cxn>
                <a:cxn ang="0">
                  <a:pos x="1147" y="775"/>
                </a:cxn>
                <a:cxn ang="0">
                  <a:pos x="1161" y="750"/>
                </a:cxn>
                <a:cxn ang="0">
                  <a:pos x="1174" y="725"/>
                </a:cxn>
                <a:cxn ang="0">
                  <a:pos x="1208" y="698"/>
                </a:cxn>
                <a:cxn ang="0">
                  <a:pos x="1283" y="716"/>
                </a:cxn>
                <a:cxn ang="0">
                  <a:pos x="1338" y="918"/>
                </a:cxn>
                <a:cxn ang="0">
                  <a:pos x="1298" y="990"/>
                </a:cxn>
                <a:cxn ang="0">
                  <a:pos x="1240" y="1130"/>
                </a:cxn>
                <a:cxn ang="0">
                  <a:pos x="657" y="1255"/>
                </a:cxn>
                <a:cxn ang="0">
                  <a:pos x="733" y="1012"/>
                </a:cxn>
                <a:cxn ang="0">
                  <a:pos x="669" y="834"/>
                </a:cxn>
                <a:cxn ang="0">
                  <a:pos x="676" y="723"/>
                </a:cxn>
                <a:cxn ang="0">
                  <a:pos x="704" y="586"/>
                </a:cxn>
                <a:cxn ang="0">
                  <a:pos x="775" y="491"/>
                </a:cxn>
                <a:cxn ang="0">
                  <a:pos x="783" y="565"/>
                </a:cxn>
                <a:cxn ang="0">
                  <a:pos x="797" y="566"/>
                </a:cxn>
                <a:cxn ang="0">
                  <a:pos x="818" y="516"/>
                </a:cxn>
                <a:cxn ang="0">
                  <a:pos x="864" y="432"/>
                </a:cxn>
                <a:cxn ang="0">
                  <a:pos x="875" y="358"/>
                </a:cxn>
                <a:cxn ang="0">
                  <a:pos x="901" y="342"/>
                </a:cxn>
                <a:cxn ang="0">
                  <a:pos x="836" y="283"/>
                </a:cxn>
                <a:cxn ang="0">
                  <a:pos x="653" y="336"/>
                </a:cxn>
                <a:cxn ang="0">
                  <a:pos x="611" y="342"/>
                </a:cxn>
                <a:cxn ang="0">
                  <a:pos x="553" y="350"/>
                </a:cxn>
                <a:cxn ang="0">
                  <a:pos x="490" y="497"/>
                </a:cxn>
                <a:cxn ang="0">
                  <a:pos x="436" y="437"/>
                </a:cxn>
                <a:cxn ang="0">
                  <a:pos x="309" y="353"/>
                </a:cxn>
                <a:cxn ang="0">
                  <a:pos x="170" y="310"/>
                </a:cxn>
                <a:cxn ang="0">
                  <a:pos x="42" y="265"/>
                </a:cxn>
              </a:cxnLst>
              <a:rect l="0" t="0" r="r" b="b"/>
              <a:pathLst>
                <a:path w="1338" h="1255">
                  <a:moveTo>
                    <a:pt x="0" y="237"/>
                  </a:moveTo>
                  <a:lnTo>
                    <a:pt x="10" y="226"/>
                  </a:lnTo>
                  <a:lnTo>
                    <a:pt x="28" y="226"/>
                  </a:lnTo>
                  <a:lnTo>
                    <a:pt x="50" y="215"/>
                  </a:lnTo>
                  <a:lnTo>
                    <a:pt x="59" y="203"/>
                  </a:lnTo>
                  <a:lnTo>
                    <a:pt x="64" y="185"/>
                  </a:lnTo>
                  <a:lnTo>
                    <a:pt x="82" y="172"/>
                  </a:lnTo>
                  <a:lnTo>
                    <a:pt x="93" y="167"/>
                  </a:lnTo>
                  <a:lnTo>
                    <a:pt x="110" y="167"/>
                  </a:lnTo>
                  <a:lnTo>
                    <a:pt x="136" y="167"/>
                  </a:lnTo>
                  <a:lnTo>
                    <a:pt x="152" y="157"/>
                  </a:lnTo>
                  <a:lnTo>
                    <a:pt x="196" y="126"/>
                  </a:lnTo>
                  <a:lnTo>
                    <a:pt x="213" y="122"/>
                  </a:lnTo>
                  <a:lnTo>
                    <a:pt x="227" y="101"/>
                  </a:lnTo>
                  <a:lnTo>
                    <a:pt x="245" y="81"/>
                  </a:lnTo>
                  <a:lnTo>
                    <a:pt x="263" y="67"/>
                  </a:lnTo>
                  <a:lnTo>
                    <a:pt x="286" y="40"/>
                  </a:lnTo>
                  <a:lnTo>
                    <a:pt x="303" y="20"/>
                  </a:lnTo>
                  <a:lnTo>
                    <a:pt x="329" y="4"/>
                  </a:lnTo>
                  <a:lnTo>
                    <a:pt x="358" y="0"/>
                  </a:lnTo>
                  <a:lnTo>
                    <a:pt x="371" y="0"/>
                  </a:lnTo>
                  <a:lnTo>
                    <a:pt x="396" y="10"/>
                  </a:lnTo>
                  <a:lnTo>
                    <a:pt x="388" y="15"/>
                  </a:lnTo>
                  <a:lnTo>
                    <a:pt x="368" y="21"/>
                  </a:lnTo>
                  <a:lnTo>
                    <a:pt x="353" y="28"/>
                  </a:lnTo>
                  <a:lnTo>
                    <a:pt x="356" y="35"/>
                  </a:lnTo>
                  <a:lnTo>
                    <a:pt x="328" y="65"/>
                  </a:lnTo>
                  <a:lnTo>
                    <a:pt x="328" y="65"/>
                  </a:lnTo>
                  <a:lnTo>
                    <a:pt x="322" y="67"/>
                  </a:lnTo>
                  <a:lnTo>
                    <a:pt x="318" y="67"/>
                  </a:lnTo>
                  <a:lnTo>
                    <a:pt x="317" y="68"/>
                  </a:lnTo>
                  <a:lnTo>
                    <a:pt x="317" y="70"/>
                  </a:lnTo>
                  <a:lnTo>
                    <a:pt x="317" y="70"/>
                  </a:lnTo>
                  <a:lnTo>
                    <a:pt x="311" y="89"/>
                  </a:lnTo>
                  <a:lnTo>
                    <a:pt x="304" y="107"/>
                  </a:lnTo>
                  <a:lnTo>
                    <a:pt x="304" y="88"/>
                  </a:lnTo>
                  <a:lnTo>
                    <a:pt x="296" y="81"/>
                  </a:lnTo>
                  <a:lnTo>
                    <a:pt x="292" y="125"/>
                  </a:lnTo>
                  <a:lnTo>
                    <a:pt x="290" y="154"/>
                  </a:lnTo>
                  <a:lnTo>
                    <a:pt x="303" y="145"/>
                  </a:lnTo>
                  <a:lnTo>
                    <a:pt x="313" y="133"/>
                  </a:lnTo>
                  <a:lnTo>
                    <a:pt x="317" y="133"/>
                  </a:lnTo>
                  <a:lnTo>
                    <a:pt x="322" y="145"/>
                  </a:lnTo>
                  <a:lnTo>
                    <a:pt x="338" y="146"/>
                  </a:lnTo>
                  <a:lnTo>
                    <a:pt x="346" y="136"/>
                  </a:lnTo>
                  <a:lnTo>
                    <a:pt x="358" y="131"/>
                  </a:lnTo>
                  <a:lnTo>
                    <a:pt x="383" y="132"/>
                  </a:lnTo>
                  <a:lnTo>
                    <a:pt x="428" y="158"/>
                  </a:lnTo>
                  <a:lnTo>
                    <a:pt x="458" y="189"/>
                  </a:lnTo>
                  <a:lnTo>
                    <a:pt x="478" y="206"/>
                  </a:lnTo>
                  <a:lnTo>
                    <a:pt x="518" y="211"/>
                  </a:lnTo>
                  <a:lnTo>
                    <a:pt x="532" y="203"/>
                  </a:lnTo>
                  <a:lnTo>
                    <a:pt x="564" y="214"/>
                  </a:lnTo>
                  <a:lnTo>
                    <a:pt x="594" y="221"/>
                  </a:lnTo>
                  <a:lnTo>
                    <a:pt x="607" y="204"/>
                  </a:lnTo>
                  <a:lnTo>
                    <a:pt x="632" y="179"/>
                  </a:lnTo>
                  <a:lnTo>
                    <a:pt x="650" y="164"/>
                  </a:lnTo>
                  <a:lnTo>
                    <a:pt x="690" y="154"/>
                  </a:lnTo>
                  <a:lnTo>
                    <a:pt x="716" y="146"/>
                  </a:lnTo>
                  <a:lnTo>
                    <a:pt x="747" y="146"/>
                  </a:lnTo>
                  <a:lnTo>
                    <a:pt x="787" y="131"/>
                  </a:lnTo>
                  <a:lnTo>
                    <a:pt x="818" y="118"/>
                  </a:lnTo>
                  <a:lnTo>
                    <a:pt x="832" y="128"/>
                  </a:lnTo>
                  <a:lnTo>
                    <a:pt x="837" y="168"/>
                  </a:lnTo>
                  <a:lnTo>
                    <a:pt x="893" y="176"/>
                  </a:lnTo>
                  <a:lnTo>
                    <a:pt x="922" y="174"/>
                  </a:lnTo>
                  <a:lnTo>
                    <a:pt x="947" y="183"/>
                  </a:lnTo>
                  <a:lnTo>
                    <a:pt x="966" y="203"/>
                  </a:lnTo>
                  <a:lnTo>
                    <a:pt x="993" y="237"/>
                  </a:lnTo>
                  <a:lnTo>
                    <a:pt x="1002" y="249"/>
                  </a:lnTo>
                  <a:lnTo>
                    <a:pt x="1002" y="249"/>
                  </a:lnTo>
                  <a:lnTo>
                    <a:pt x="1009" y="257"/>
                  </a:lnTo>
                  <a:lnTo>
                    <a:pt x="1009" y="257"/>
                  </a:lnTo>
                  <a:lnTo>
                    <a:pt x="1018" y="264"/>
                  </a:lnTo>
                  <a:lnTo>
                    <a:pt x="1022" y="268"/>
                  </a:lnTo>
                  <a:lnTo>
                    <a:pt x="1044" y="272"/>
                  </a:lnTo>
                  <a:lnTo>
                    <a:pt x="1044" y="272"/>
                  </a:lnTo>
                  <a:lnTo>
                    <a:pt x="1048" y="269"/>
                  </a:lnTo>
                  <a:lnTo>
                    <a:pt x="1051" y="265"/>
                  </a:lnTo>
                  <a:lnTo>
                    <a:pt x="1052" y="262"/>
                  </a:lnTo>
                  <a:lnTo>
                    <a:pt x="1052" y="262"/>
                  </a:lnTo>
                  <a:lnTo>
                    <a:pt x="1056" y="260"/>
                  </a:lnTo>
                  <a:lnTo>
                    <a:pt x="1063" y="256"/>
                  </a:lnTo>
                  <a:lnTo>
                    <a:pt x="1073" y="251"/>
                  </a:lnTo>
                  <a:lnTo>
                    <a:pt x="1083" y="262"/>
                  </a:lnTo>
                  <a:lnTo>
                    <a:pt x="1083" y="262"/>
                  </a:lnTo>
                  <a:lnTo>
                    <a:pt x="1086" y="264"/>
                  </a:lnTo>
                  <a:lnTo>
                    <a:pt x="1086" y="267"/>
                  </a:lnTo>
                  <a:lnTo>
                    <a:pt x="1083" y="268"/>
                  </a:lnTo>
                  <a:lnTo>
                    <a:pt x="1083" y="268"/>
                  </a:lnTo>
                  <a:lnTo>
                    <a:pt x="1079" y="271"/>
                  </a:lnTo>
                  <a:lnTo>
                    <a:pt x="1075" y="275"/>
                  </a:lnTo>
                  <a:lnTo>
                    <a:pt x="1070" y="278"/>
                  </a:lnTo>
                  <a:lnTo>
                    <a:pt x="1066" y="279"/>
                  </a:lnTo>
                  <a:lnTo>
                    <a:pt x="1066" y="279"/>
                  </a:lnTo>
                  <a:lnTo>
                    <a:pt x="1050" y="279"/>
                  </a:lnTo>
                  <a:lnTo>
                    <a:pt x="1029" y="279"/>
                  </a:lnTo>
                  <a:lnTo>
                    <a:pt x="1020" y="286"/>
                  </a:lnTo>
                  <a:lnTo>
                    <a:pt x="969" y="286"/>
                  </a:lnTo>
                  <a:lnTo>
                    <a:pt x="958" y="293"/>
                  </a:lnTo>
                  <a:lnTo>
                    <a:pt x="939" y="282"/>
                  </a:lnTo>
                  <a:lnTo>
                    <a:pt x="919" y="275"/>
                  </a:lnTo>
                  <a:lnTo>
                    <a:pt x="901" y="297"/>
                  </a:lnTo>
                  <a:lnTo>
                    <a:pt x="902" y="312"/>
                  </a:lnTo>
                  <a:lnTo>
                    <a:pt x="905" y="319"/>
                  </a:lnTo>
                  <a:lnTo>
                    <a:pt x="905" y="319"/>
                  </a:lnTo>
                  <a:lnTo>
                    <a:pt x="905" y="325"/>
                  </a:lnTo>
                  <a:lnTo>
                    <a:pt x="907" y="328"/>
                  </a:lnTo>
                  <a:lnTo>
                    <a:pt x="908" y="330"/>
                  </a:lnTo>
                  <a:lnTo>
                    <a:pt x="908" y="330"/>
                  </a:lnTo>
                  <a:lnTo>
                    <a:pt x="911" y="335"/>
                  </a:lnTo>
                  <a:lnTo>
                    <a:pt x="912" y="337"/>
                  </a:lnTo>
                  <a:lnTo>
                    <a:pt x="936" y="346"/>
                  </a:lnTo>
                  <a:lnTo>
                    <a:pt x="944" y="336"/>
                  </a:lnTo>
                  <a:lnTo>
                    <a:pt x="944" y="336"/>
                  </a:lnTo>
                  <a:lnTo>
                    <a:pt x="940" y="330"/>
                  </a:lnTo>
                  <a:lnTo>
                    <a:pt x="937" y="326"/>
                  </a:lnTo>
                  <a:lnTo>
                    <a:pt x="937" y="325"/>
                  </a:lnTo>
                  <a:lnTo>
                    <a:pt x="937" y="325"/>
                  </a:lnTo>
                  <a:lnTo>
                    <a:pt x="937" y="325"/>
                  </a:lnTo>
                  <a:lnTo>
                    <a:pt x="950" y="329"/>
                  </a:lnTo>
                  <a:lnTo>
                    <a:pt x="959" y="333"/>
                  </a:lnTo>
                  <a:lnTo>
                    <a:pt x="959" y="333"/>
                  </a:lnTo>
                  <a:lnTo>
                    <a:pt x="958" y="339"/>
                  </a:lnTo>
                  <a:lnTo>
                    <a:pt x="957" y="343"/>
                  </a:lnTo>
                  <a:lnTo>
                    <a:pt x="955" y="346"/>
                  </a:lnTo>
                  <a:lnTo>
                    <a:pt x="955" y="346"/>
                  </a:lnTo>
                  <a:lnTo>
                    <a:pt x="952" y="349"/>
                  </a:lnTo>
                  <a:lnTo>
                    <a:pt x="952" y="350"/>
                  </a:lnTo>
                  <a:lnTo>
                    <a:pt x="954" y="351"/>
                  </a:lnTo>
                  <a:lnTo>
                    <a:pt x="954" y="351"/>
                  </a:lnTo>
                  <a:lnTo>
                    <a:pt x="966" y="354"/>
                  </a:lnTo>
                  <a:lnTo>
                    <a:pt x="982" y="358"/>
                  </a:lnTo>
                  <a:lnTo>
                    <a:pt x="982" y="358"/>
                  </a:lnTo>
                  <a:lnTo>
                    <a:pt x="986" y="358"/>
                  </a:lnTo>
                  <a:lnTo>
                    <a:pt x="991" y="361"/>
                  </a:lnTo>
                  <a:lnTo>
                    <a:pt x="1000" y="365"/>
                  </a:lnTo>
                  <a:lnTo>
                    <a:pt x="1022" y="383"/>
                  </a:lnTo>
                  <a:lnTo>
                    <a:pt x="1054" y="396"/>
                  </a:lnTo>
                  <a:lnTo>
                    <a:pt x="1090" y="410"/>
                  </a:lnTo>
                  <a:lnTo>
                    <a:pt x="1127" y="446"/>
                  </a:lnTo>
                  <a:lnTo>
                    <a:pt x="1147" y="469"/>
                  </a:lnTo>
                  <a:lnTo>
                    <a:pt x="1137" y="482"/>
                  </a:lnTo>
                  <a:lnTo>
                    <a:pt x="1137" y="482"/>
                  </a:lnTo>
                  <a:lnTo>
                    <a:pt x="1134" y="482"/>
                  </a:lnTo>
                  <a:lnTo>
                    <a:pt x="1133" y="482"/>
                  </a:lnTo>
                  <a:lnTo>
                    <a:pt x="1134" y="485"/>
                  </a:lnTo>
                  <a:lnTo>
                    <a:pt x="1134" y="485"/>
                  </a:lnTo>
                  <a:lnTo>
                    <a:pt x="1141" y="497"/>
                  </a:lnTo>
                  <a:lnTo>
                    <a:pt x="1145" y="504"/>
                  </a:lnTo>
                  <a:lnTo>
                    <a:pt x="1147" y="505"/>
                  </a:lnTo>
                  <a:lnTo>
                    <a:pt x="1147" y="508"/>
                  </a:lnTo>
                  <a:lnTo>
                    <a:pt x="1147" y="508"/>
                  </a:lnTo>
                  <a:lnTo>
                    <a:pt x="1145" y="511"/>
                  </a:lnTo>
                  <a:lnTo>
                    <a:pt x="1148" y="516"/>
                  </a:lnTo>
                  <a:lnTo>
                    <a:pt x="1152" y="525"/>
                  </a:lnTo>
                  <a:lnTo>
                    <a:pt x="1159" y="576"/>
                  </a:lnTo>
                  <a:lnTo>
                    <a:pt x="1165" y="605"/>
                  </a:lnTo>
                  <a:lnTo>
                    <a:pt x="1159" y="632"/>
                  </a:lnTo>
                  <a:lnTo>
                    <a:pt x="1141" y="654"/>
                  </a:lnTo>
                  <a:lnTo>
                    <a:pt x="1127" y="686"/>
                  </a:lnTo>
                  <a:lnTo>
                    <a:pt x="1127" y="686"/>
                  </a:lnTo>
                  <a:lnTo>
                    <a:pt x="1116" y="707"/>
                  </a:lnTo>
                  <a:lnTo>
                    <a:pt x="1116" y="707"/>
                  </a:lnTo>
                  <a:lnTo>
                    <a:pt x="1104" y="715"/>
                  </a:lnTo>
                  <a:lnTo>
                    <a:pt x="1097" y="721"/>
                  </a:lnTo>
                  <a:lnTo>
                    <a:pt x="1094" y="725"/>
                  </a:lnTo>
                  <a:lnTo>
                    <a:pt x="1094" y="725"/>
                  </a:lnTo>
                  <a:lnTo>
                    <a:pt x="1093" y="729"/>
                  </a:lnTo>
                  <a:lnTo>
                    <a:pt x="1091" y="736"/>
                  </a:lnTo>
                  <a:lnTo>
                    <a:pt x="1087" y="747"/>
                  </a:lnTo>
                  <a:lnTo>
                    <a:pt x="1088" y="780"/>
                  </a:lnTo>
                  <a:lnTo>
                    <a:pt x="1095" y="793"/>
                  </a:lnTo>
                  <a:lnTo>
                    <a:pt x="1120" y="800"/>
                  </a:lnTo>
                  <a:lnTo>
                    <a:pt x="1130" y="791"/>
                  </a:lnTo>
                  <a:lnTo>
                    <a:pt x="1130" y="791"/>
                  </a:lnTo>
                  <a:lnTo>
                    <a:pt x="1133" y="787"/>
                  </a:lnTo>
                  <a:lnTo>
                    <a:pt x="1138" y="783"/>
                  </a:lnTo>
                  <a:lnTo>
                    <a:pt x="1138" y="783"/>
                  </a:lnTo>
                  <a:lnTo>
                    <a:pt x="1147" y="775"/>
                  </a:lnTo>
                  <a:lnTo>
                    <a:pt x="1147" y="775"/>
                  </a:lnTo>
                  <a:lnTo>
                    <a:pt x="1152" y="769"/>
                  </a:lnTo>
                  <a:lnTo>
                    <a:pt x="1156" y="765"/>
                  </a:lnTo>
                  <a:lnTo>
                    <a:pt x="1159" y="764"/>
                  </a:lnTo>
                  <a:lnTo>
                    <a:pt x="1159" y="764"/>
                  </a:lnTo>
                  <a:lnTo>
                    <a:pt x="1161" y="750"/>
                  </a:lnTo>
                  <a:lnTo>
                    <a:pt x="1161" y="750"/>
                  </a:lnTo>
                  <a:lnTo>
                    <a:pt x="1165" y="733"/>
                  </a:lnTo>
                  <a:lnTo>
                    <a:pt x="1165" y="733"/>
                  </a:lnTo>
                  <a:lnTo>
                    <a:pt x="1169" y="730"/>
                  </a:lnTo>
                  <a:lnTo>
                    <a:pt x="1174" y="725"/>
                  </a:lnTo>
                  <a:lnTo>
                    <a:pt x="1174" y="725"/>
                  </a:lnTo>
                  <a:lnTo>
                    <a:pt x="1181" y="716"/>
                  </a:lnTo>
                  <a:lnTo>
                    <a:pt x="1190" y="711"/>
                  </a:lnTo>
                  <a:lnTo>
                    <a:pt x="1190" y="711"/>
                  </a:lnTo>
                  <a:lnTo>
                    <a:pt x="1198" y="704"/>
                  </a:lnTo>
                  <a:lnTo>
                    <a:pt x="1208" y="698"/>
                  </a:lnTo>
                  <a:lnTo>
                    <a:pt x="1208" y="698"/>
                  </a:lnTo>
                  <a:lnTo>
                    <a:pt x="1211" y="696"/>
                  </a:lnTo>
                  <a:lnTo>
                    <a:pt x="1216" y="691"/>
                  </a:lnTo>
                  <a:lnTo>
                    <a:pt x="1223" y="686"/>
                  </a:lnTo>
                  <a:lnTo>
                    <a:pt x="1237" y="682"/>
                  </a:lnTo>
                  <a:lnTo>
                    <a:pt x="1255" y="689"/>
                  </a:lnTo>
                  <a:lnTo>
                    <a:pt x="1283" y="716"/>
                  </a:lnTo>
                  <a:lnTo>
                    <a:pt x="1301" y="757"/>
                  </a:lnTo>
                  <a:lnTo>
                    <a:pt x="1319" y="857"/>
                  </a:lnTo>
                  <a:lnTo>
                    <a:pt x="1335" y="877"/>
                  </a:lnTo>
                  <a:lnTo>
                    <a:pt x="1335" y="897"/>
                  </a:lnTo>
                  <a:lnTo>
                    <a:pt x="1335" y="897"/>
                  </a:lnTo>
                  <a:lnTo>
                    <a:pt x="1338" y="918"/>
                  </a:lnTo>
                  <a:lnTo>
                    <a:pt x="1338" y="918"/>
                  </a:lnTo>
                  <a:lnTo>
                    <a:pt x="1338" y="931"/>
                  </a:lnTo>
                  <a:lnTo>
                    <a:pt x="1338" y="955"/>
                  </a:lnTo>
                  <a:lnTo>
                    <a:pt x="1338" y="990"/>
                  </a:lnTo>
                  <a:lnTo>
                    <a:pt x="1305" y="990"/>
                  </a:lnTo>
                  <a:lnTo>
                    <a:pt x="1298" y="990"/>
                  </a:lnTo>
                  <a:lnTo>
                    <a:pt x="1297" y="1002"/>
                  </a:lnTo>
                  <a:lnTo>
                    <a:pt x="1281" y="1026"/>
                  </a:lnTo>
                  <a:lnTo>
                    <a:pt x="1279" y="1047"/>
                  </a:lnTo>
                  <a:lnTo>
                    <a:pt x="1269" y="1063"/>
                  </a:lnTo>
                  <a:lnTo>
                    <a:pt x="1251" y="1084"/>
                  </a:lnTo>
                  <a:lnTo>
                    <a:pt x="1240" y="1130"/>
                  </a:lnTo>
                  <a:lnTo>
                    <a:pt x="1240" y="1158"/>
                  </a:lnTo>
                  <a:lnTo>
                    <a:pt x="1223" y="1180"/>
                  </a:lnTo>
                  <a:lnTo>
                    <a:pt x="1208" y="1208"/>
                  </a:lnTo>
                  <a:lnTo>
                    <a:pt x="994" y="1244"/>
                  </a:lnTo>
                  <a:lnTo>
                    <a:pt x="988" y="1233"/>
                  </a:lnTo>
                  <a:lnTo>
                    <a:pt x="657" y="1255"/>
                  </a:lnTo>
                  <a:lnTo>
                    <a:pt x="679" y="1234"/>
                  </a:lnTo>
                  <a:lnTo>
                    <a:pt x="690" y="1215"/>
                  </a:lnTo>
                  <a:lnTo>
                    <a:pt x="708" y="1180"/>
                  </a:lnTo>
                  <a:lnTo>
                    <a:pt x="728" y="1140"/>
                  </a:lnTo>
                  <a:lnTo>
                    <a:pt x="739" y="1095"/>
                  </a:lnTo>
                  <a:lnTo>
                    <a:pt x="733" y="1012"/>
                  </a:lnTo>
                  <a:lnTo>
                    <a:pt x="730" y="974"/>
                  </a:lnTo>
                  <a:lnTo>
                    <a:pt x="715" y="944"/>
                  </a:lnTo>
                  <a:lnTo>
                    <a:pt x="694" y="908"/>
                  </a:lnTo>
                  <a:lnTo>
                    <a:pt x="676" y="887"/>
                  </a:lnTo>
                  <a:lnTo>
                    <a:pt x="662" y="857"/>
                  </a:lnTo>
                  <a:lnTo>
                    <a:pt x="669" y="834"/>
                  </a:lnTo>
                  <a:lnTo>
                    <a:pt x="682" y="822"/>
                  </a:lnTo>
                  <a:lnTo>
                    <a:pt x="682" y="802"/>
                  </a:lnTo>
                  <a:lnTo>
                    <a:pt x="669" y="766"/>
                  </a:lnTo>
                  <a:lnTo>
                    <a:pt x="658" y="754"/>
                  </a:lnTo>
                  <a:lnTo>
                    <a:pt x="669" y="744"/>
                  </a:lnTo>
                  <a:lnTo>
                    <a:pt x="676" y="723"/>
                  </a:lnTo>
                  <a:lnTo>
                    <a:pt x="682" y="700"/>
                  </a:lnTo>
                  <a:lnTo>
                    <a:pt x="689" y="684"/>
                  </a:lnTo>
                  <a:lnTo>
                    <a:pt x="690" y="644"/>
                  </a:lnTo>
                  <a:lnTo>
                    <a:pt x="683" y="628"/>
                  </a:lnTo>
                  <a:lnTo>
                    <a:pt x="690" y="604"/>
                  </a:lnTo>
                  <a:lnTo>
                    <a:pt x="704" y="586"/>
                  </a:lnTo>
                  <a:lnTo>
                    <a:pt x="711" y="566"/>
                  </a:lnTo>
                  <a:lnTo>
                    <a:pt x="712" y="543"/>
                  </a:lnTo>
                  <a:lnTo>
                    <a:pt x="733" y="540"/>
                  </a:lnTo>
                  <a:lnTo>
                    <a:pt x="761" y="541"/>
                  </a:lnTo>
                  <a:lnTo>
                    <a:pt x="771" y="504"/>
                  </a:lnTo>
                  <a:lnTo>
                    <a:pt x="775" y="491"/>
                  </a:lnTo>
                  <a:lnTo>
                    <a:pt x="786" y="489"/>
                  </a:lnTo>
                  <a:lnTo>
                    <a:pt x="796" y="532"/>
                  </a:lnTo>
                  <a:lnTo>
                    <a:pt x="776" y="554"/>
                  </a:lnTo>
                  <a:lnTo>
                    <a:pt x="780" y="562"/>
                  </a:lnTo>
                  <a:lnTo>
                    <a:pt x="780" y="562"/>
                  </a:lnTo>
                  <a:lnTo>
                    <a:pt x="783" y="565"/>
                  </a:lnTo>
                  <a:lnTo>
                    <a:pt x="786" y="568"/>
                  </a:lnTo>
                  <a:lnTo>
                    <a:pt x="789" y="569"/>
                  </a:lnTo>
                  <a:lnTo>
                    <a:pt x="789" y="569"/>
                  </a:lnTo>
                  <a:lnTo>
                    <a:pt x="793" y="569"/>
                  </a:lnTo>
                  <a:lnTo>
                    <a:pt x="793" y="569"/>
                  </a:lnTo>
                  <a:lnTo>
                    <a:pt x="797" y="566"/>
                  </a:lnTo>
                  <a:lnTo>
                    <a:pt x="801" y="564"/>
                  </a:lnTo>
                  <a:lnTo>
                    <a:pt x="803" y="561"/>
                  </a:lnTo>
                  <a:lnTo>
                    <a:pt x="803" y="561"/>
                  </a:lnTo>
                  <a:lnTo>
                    <a:pt x="807" y="546"/>
                  </a:lnTo>
                  <a:lnTo>
                    <a:pt x="812" y="539"/>
                  </a:lnTo>
                  <a:lnTo>
                    <a:pt x="818" y="516"/>
                  </a:lnTo>
                  <a:lnTo>
                    <a:pt x="814" y="501"/>
                  </a:lnTo>
                  <a:lnTo>
                    <a:pt x="816" y="485"/>
                  </a:lnTo>
                  <a:lnTo>
                    <a:pt x="816" y="464"/>
                  </a:lnTo>
                  <a:lnTo>
                    <a:pt x="832" y="444"/>
                  </a:lnTo>
                  <a:lnTo>
                    <a:pt x="840" y="436"/>
                  </a:lnTo>
                  <a:lnTo>
                    <a:pt x="864" y="432"/>
                  </a:lnTo>
                  <a:lnTo>
                    <a:pt x="872" y="421"/>
                  </a:lnTo>
                  <a:lnTo>
                    <a:pt x="854" y="405"/>
                  </a:lnTo>
                  <a:lnTo>
                    <a:pt x="848" y="393"/>
                  </a:lnTo>
                  <a:lnTo>
                    <a:pt x="858" y="378"/>
                  </a:lnTo>
                  <a:lnTo>
                    <a:pt x="869" y="364"/>
                  </a:lnTo>
                  <a:lnTo>
                    <a:pt x="875" y="358"/>
                  </a:lnTo>
                  <a:lnTo>
                    <a:pt x="872" y="349"/>
                  </a:lnTo>
                  <a:lnTo>
                    <a:pt x="875" y="346"/>
                  </a:lnTo>
                  <a:lnTo>
                    <a:pt x="875" y="346"/>
                  </a:lnTo>
                  <a:lnTo>
                    <a:pt x="880" y="344"/>
                  </a:lnTo>
                  <a:lnTo>
                    <a:pt x="880" y="344"/>
                  </a:lnTo>
                  <a:lnTo>
                    <a:pt x="901" y="342"/>
                  </a:lnTo>
                  <a:lnTo>
                    <a:pt x="909" y="339"/>
                  </a:lnTo>
                  <a:lnTo>
                    <a:pt x="900" y="324"/>
                  </a:lnTo>
                  <a:lnTo>
                    <a:pt x="883" y="314"/>
                  </a:lnTo>
                  <a:lnTo>
                    <a:pt x="871" y="303"/>
                  </a:lnTo>
                  <a:lnTo>
                    <a:pt x="857" y="293"/>
                  </a:lnTo>
                  <a:lnTo>
                    <a:pt x="836" y="283"/>
                  </a:lnTo>
                  <a:lnTo>
                    <a:pt x="793" y="281"/>
                  </a:lnTo>
                  <a:lnTo>
                    <a:pt x="762" y="300"/>
                  </a:lnTo>
                  <a:lnTo>
                    <a:pt x="741" y="314"/>
                  </a:lnTo>
                  <a:lnTo>
                    <a:pt x="711" y="319"/>
                  </a:lnTo>
                  <a:lnTo>
                    <a:pt x="669" y="322"/>
                  </a:lnTo>
                  <a:lnTo>
                    <a:pt x="653" y="336"/>
                  </a:lnTo>
                  <a:lnTo>
                    <a:pt x="630" y="374"/>
                  </a:lnTo>
                  <a:lnTo>
                    <a:pt x="603" y="394"/>
                  </a:lnTo>
                  <a:lnTo>
                    <a:pt x="597" y="390"/>
                  </a:lnTo>
                  <a:lnTo>
                    <a:pt x="605" y="374"/>
                  </a:lnTo>
                  <a:lnTo>
                    <a:pt x="619" y="355"/>
                  </a:lnTo>
                  <a:lnTo>
                    <a:pt x="611" y="342"/>
                  </a:lnTo>
                  <a:lnTo>
                    <a:pt x="594" y="354"/>
                  </a:lnTo>
                  <a:lnTo>
                    <a:pt x="586" y="357"/>
                  </a:lnTo>
                  <a:lnTo>
                    <a:pt x="575" y="374"/>
                  </a:lnTo>
                  <a:lnTo>
                    <a:pt x="565" y="383"/>
                  </a:lnTo>
                  <a:lnTo>
                    <a:pt x="561" y="383"/>
                  </a:lnTo>
                  <a:lnTo>
                    <a:pt x="553" y="350"/>
                  </a:lnTo>
                  <a:lnTo>
                    <a:pt x="547" y="349"/>
                  </a:lnTo>
                  <a:lnTo>
                    <a:pt x="535" y="376"/>
                  </a:lnTo>
                  <a:lnTo>
                    <a:pt x="532" y="396"/>
                  </a:lnTo>
                  <a:lnTo>
                    <a:pt x="513" y="421"/>
                  </a:lnTo>
                  <a:lnTo>
                    <a:pt x="499" y="471"/>
                  </a:lnTo>
                  <a:lnTo>
                    <a:pt x="490" y="497"/>
                  </a:lnTo>
                  <a:lnTo>
                    <a:pt x="461" y="521"/>
                  </a:lnTo>
                  <a:lnTo>
                    <a:pt x="453" y="504"/>
                  </a:lnTo>
                  <a:lnTo>
                    <a:pt x="450" y="471"/>
                  </a:lnTo>
                  <a:lnTo>
                    <a:pt x="445" y="464"/>
                  </a:lnTo>
                  <a:lnTo>
                    <a:pt x="435" y="450"/>
                  </a:lnTo>
                  <a:lnTo>
                    <a:pt x="436" y="437"/>
                  </a:lnTo>
                  <a:lnTo>
                    <a:pt x="433" y="410"/>
                  </a:lnTo>
                  <a:lnTo>
                    <a:pt x="421" y="396"/>
                  </a:lnTo>
                  <a:lnTo>
                    <a:pt x="393" y="376"/>
                  </a:lnTo>
                  <a:lnTo>
                    <a:pt x="381" y="358"/>
                  </a:lnTo>
                  <a:lnTo>
                    <a:pt x="352" y="353"/>
                  </a:lnTo>
                  <a:lnTo>
                    <a:pt x="309" y="353"/>
                  </a:lnTo>
                  <a:lnTo>
                    <a:pt x="297" y="346"/>
                  </a:lnTo>
                  <a:lnTo>
                    <a:pt x="271" y="344"/>
                  </a:lnTo>
                  <a:lnTo>
                    <a:pt x="235" y="339"/>
                  </a:lnTo>
                  <a:lnTo>
                    <a:pt x="229" y="329"/>
                  </a:lnTo>
                  <a:lnTo>
                    <a:pt x="202" y="318"/>
                  </a:lnTo>
                  <a:lnTo>
                    <a:pt x="170" y="310"/>
                  </a:lnTo>
                  <a:lnTo>
                    <a:pt x="138" y="301"/>
                  </a:lnTo>
                  <a:lnTo>
                    <a:pt x="102" y="287"/>
                  </a:lnTo>
                  <a:lnTo>
                    <a:pt x="75" y="275"/>
                  </a:lnTo>
                  <a:lnTo>
                    <a:pt x="60" y="275"/>
                  </a:lnTo>
                  <a:lnTo>
                    <a:pt x="50" y="275"/>
                  </a:lnTo>
                  <a:lnTo>
                    <a:pt x="42" y="265"/>
                  </a:lnTo>
                  <a:lnTo>
                    <a:pt x="35" y="253"/>
                  </a:lnTo>
                  <a:lnTo>
                    <a:pt x="0" y="243"/>
                  </a:lnTo>
                  <a:lnTo>
                    <a:pt x="0" y="23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63" name="Freeform 51">
              <a:extLst>
                <a:ext uri="{FF2B5EF4-FFF2-40B4-BE49-F238E27FC236}">
                  <a16:creationId xmlns:a16="http://schemas.microsoft.com/office/drawing/2014/main" id="{34EB4980-71A1-4DD6-A2EE-EB3C44C5B156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9823" y="2570715"/>
              <a:ext cx="586025" cy="627301"/>
            </a:xfrm>
            <a:custGeom>
              <a:avLst/>
              <a:gdLst/>
              <a:ahLst/>
              <a:cxnLst>
                <a:cxn ang="0">
                  <a:pos x="815" y="300"/>
                </a:cxn>
                <a:cxn ang="0">
                  <a:pos x="801" y="246"/>
                </a:cxn>
                <a:cxn ang="0">
                  <a:pos x="732" y="203"/>
                </a:cxn>
                <a:cxn ang="0">
                  <a:pos x="651" y="194"/>
                </a:cxn>
                <a:cxn ang="0">
                  <a:pos x="582" y="168"/>
                </a:cxn>
                <a:cxn ang="0">
                  <a:pos x="482" y="137"/>
                </a:cxn>
                <a:cxn ang="0">
                  <a:pos x="430" y="125"/>
                </a:cxn>
                <a:cxn ang="0">
                  <a:pos x="380" y="93"/>
                </a:cxn>
                <a:cxn ang="0">
                  <a:pos x="361" y="83"/>
                </a:cxn>
                <a:cxn ang="0">
                  <a:pos x="324" y="79"/>
                </a:cxn>
                <a:cxn ang="0">
                  <a:pos x="312" y="67"/>
                </a:cxn>
                <a:cxn ang="0">
                  <a:pos x="326" y="10"/>
                </a:cxn>
                <a:cxn ang="0">
                  <a:pos x="283" y="15"/>
                </a:cxn>
                <a:cxn ang="0">
                  <a:pos x="217" y="42"/>
                </a:cxn>
                <a:cxn ang="0">
                  <a:pos x="153" y="72"/>
                </a:cxn>
                <a:cxn ang="0">
                  <a:pos x="96" y="68"/>
                </a:cxn>
                <a:cxn ang="0">
                  <a:pos x="21" y="255"/>
                </a:cxn>
                <a:cxn ang="0">
                  <a:pos x="34" y="332"/>
                </a:cxn>
                <a:cxn ang="0">
                  <a:pos x="47" y="521"/>
                </a:cxn>
                <a:cxn ang="0">
                  <a:pos x="194" y="626"/>
                </a:cxn>
                <a:cxn ang="0">
                  <a:pos x="281" y="707"/>
                </a:cxn>
                <a:cxn ang="0">
                  <a:pos x="292" y="804"/>
                </a:cxn>
                <a:cxn ang="0">
                  <a:pos x="303" y="869"/>
                </a:cxn>
                <a:cxn ang="0">
                  <a:pos x="312" y="944"/>
                </a:cxn>
                <a:cxn ang="0">
                  <a:pos x="346" y="952"/>
                </a:cxn>
                <a:cxn ang="0">
                  <a:pos x="360" y="959"/>
                </a:cxn>
                <a:cxn ang="0">
                  <a:pos x="380" y="972"/>
                </a:cxn>
                <a:cxn ang="0">
                  <a:pos x="856" y="906"/>
                </a:cxn>
                <a:cxn ang="0">
                  <a:pos x="829" y="797"/>
                </a:cxn>
                <a:cxn ang="0">
                  <a:pos x="849" y="722"/>
                </a:cxn>
                <a:cxn ang="0">
                  <a:pos x="845" y="651"/>
                </a:cxn>
                <a:cxn ang="0">
                  <a:pos x="856" y="608"/>
                </a:cxn>
                <a:cxn ang="0">
                  <a:pos x="863" y="562"/>
                </a:cxn>
                <a:cxn ang="0">
                  <a:pos x="876" y="489"/>
                </a:cxn>
                <a:cxn ang="0">
                  <a:pos x="919" y="394"/>
                </a:cxn>
                <a:cxn ang="0">
                  <a:pos x="934" y="366"/>
                </a:cxn>
                <a:cxn ang="0">
                  <a:pos x="934" y="340"/>
                </a:cxn>
                <a:cxn ang="0">
                  <a:pos x="904" y="368"/>
                </a:cxn>
                <a:cxn ang="0">
                  <a:pos x="870" y="428"/>
                </a:cxn>
                <a:cxn ang="0">
                  <a:pos x="822" y="469"/>
                </a:cxn>
                <a:cxn ang="0">
                  <a:pos x="780" y="496"/>
                </a:cxn>
                <a:cxn ang="0">
                  <a:pos x="811" y="433"/>
                </a:cxn>
                <a:cxn ang="0">
                  <a:pos x="834" y="403"/>
                </a:cxn>
                <a:cxn ang="0">
                  <a:pos x="836" y="361"/>
                </a:cxn>
              </a:cxnLst>
              <a:rect l="0" t="0" r="r" b="b"/>
              <a:pathLst>
                <a:path w="934" h="988">
                  <a:moveTo>
                    <a:pt x="830" y="321"/>
                  </a:moveTo>
                  <a:lnTo>
                    <a:pt x="825" y="314"/>
                  </a:lnTo>
                  <a:lnTo>
                    <a:pt x="815" y="300"/>
                  </a:lnTo>
                  <a:lnTo>
                    <a:pt x="816" y="287"/>
                  </a:lnTo>
                  <a:lnTo>
                    <a:pt x="813" y="260"/>
                  </a:lnTo>
                  <a:lnTo>
                    <a:pt x="801" y="246"/>
                  </a:lnTo>
                  <a:lnTo>
                    <a:pt x="773" y="226"/>
                  </a:lnTo>
                  <a:lnTo>
                    <a:pt x="761" y="208"/>
                  </a:lnTo>
                  <a:lnTo>
                    <a:pt x="732" y="203"/>
                  </a:lnTo>
                  <a:lnTo>
                    <a:pt x="689" y="203"/>
                  </a:lnTo>
                  <a:lnTo>
                    <a:pt x="677" y="196"/>
                  </a:lnTo>
                  <a:lnTo>
                    <a:pt x="651" y="194"/>
                  </a:lnTo>
                  <a:lnTo>
                    <a:pt x="615" y="189"/>
                  </a:lnTo>
                  <a:lnTo>
                    <a:pt x="609" y="179"/>
                  </a:lnTo>
                  <a:lnTo>
                    <a:pt x="582" y="168"/>
                  </a:lnTo>
                  <a:lnTo>
                    <a:pt x="550" y="160"/>
                  </a:lnTo>
                  <a:lnTo>
                    <a:pt x="518" y="151"/>
                  </a:lnTo>
                  <a:lnTo>
                    <a:pt x="482" y="137"/>
                  </a:lnTo>
                  <a:lnTo>
                    <a:pt x="455" y="125"/>
                  </a:lnTo>
                  <a:lnTo>
                    <a:pt x="440" y="125"/>
                  </a:lnTo>
                  <a:lnTo>
                    <a:pt x="430" y="125"/>
                  </a:lnTo>
                  <a:lnTo>
                    <a:pt x="422" y="115"/>
                  </a:lnTo>
                  <a:lnTo>
                    <a:pt x="415" y="103"/>
                  </a:lnTo>
                  <a:lnTo>
                    <a:pt x="380" y="93"/>
                  </a:lnTo>
                  <a:lnTo>
                    <a:pt x="380" y="89"/>
                  </a:lnTo>
                  <a:lnTo>
                    <a:pt x="378" y="89"/>
                  </a:lnTo>
                  <a:lnTo>
                    <a:pt x="361" y="83"/>
                  </a:lnTo>
                  <a:lnTo>
                    <a:pt x="347" y="72"/>
                  </a:lnTo>
                  <a:lnTo>
                    <a:pt x="336" y="67"/>
                  </a:lnTo>
                  <a:lnTo>
                    <a:pt x="324" y="79"/>
                  </a:lnTo>
                  <a:lnTo>
                    <a:pt x="311" y="82"/>
                  </a:lnTo>
                  <a:lnTo>
                    <a:pt x="305" y="75"/>
                  </a:lnTo>
                  <a:lnTo>
                    <a:pt x="312" y="67"/>
                  </a:lnTo>
                  <a:lnTo>
                    <a:pt x="314" y="38"/>
                  </a:lnTo>
                  <a:lnTo>
                    <a:pt x="319" y="29"/>
                  </a:lnTo>
                  <a:lnTo>
                    <a:pt x="326" y="10"/>
                  </a:lnTo>
                  <a:lnTo>
                    <a:pt x="312" y="0"/>
                  </a:lnTo>
                  <a:lnTo>
                    <a:pt x="300" y="4"/>
                  </a:lnTo>
                  <a:lnTo>
                    <a:pt x="283" y="15"/>
                  </a:lnTo>
                  <a:lnTo>
                    <a:pt x="262" y="18"/>
                  </a:lnTo>
                  <a:lnTo>
                    <a:pt x="242" y="28"/>
                  </a:lnTo>
                  <a:lnTo>
                    <a:pt x="217" y="42"/>
                  </a:lnTo>
                  <a:lnTo>
                    <a:pt x="181" y="58"/>
                  </a:lnTo>
                  <a:lnTo>
                    <a:pt x="169" y="74"/>
                  </a:lnTo>
                  <a:lnTo>
                    <a:pt x="153" y="72"/>
                  </a:lnTo>
                  <a:lnTo>
                    <a:pt x="128" y="63"/>
                  </a:lnTo>
                  <a:lnTo>
                    <a:pt x="114" y="49"/>
                  </a:lnTo>
                  <a:lnTo>
                    <a:pt x="96" y="68"/>
                  </a:lnTo>
                  <a:lnTo>
                    <a:pt x="95" y="197"/>
                  </a:lnTo>
                  <a:lnTo>
                    <a:pt x="31" y="237"/>
                  </a:lnTo>
                  <a:lnTo>
                    <a:pt x="21" y="255"/>
                  </a:lnTo>
                  <a:lnTo>
                    <a:pt x="0" y="307"/>
                  </a:lnTo>
                  <a:lnTo>
                    <a:pt x="21" y="332"/>
                  </a:lnTo>
                  <a:lnTo>
                    <a:pt x="34" y="332"/>
                  </a:lnTo>
                  <a:lnTo>
                    <a:pt x="22" y="411"/>
                  </a:lnTo>
                  <a:lnTo>
                    <a:pt x="20" y="497"/>
                  </a:lnTo>
                  <a:lnTo>
                    <a:pt x="47" y="521"/>
                  </a:lnTo>
                  <a:lnTo>
                    <a:pt x="90" y="543"/>
                  </a:lnTo>
                  <a:lnTo>
                    <a:pt x="151" y="579"/>
                  </a:lnTo>
                  <a:lnTo>
                    <a:pt x="194" y="626"/>
                  </a:lnTo>
                  <a:lnTo>
                    <a:pt x="210" y="647"/>
                  </a:lnTo>
                  <a:lnTo>
                    <a:pt x="242" y="669"/>
                  </a:lnTo>
                  <a:lnTo>
                    <a:pt x="281" y="707"/>
                  </a:lnTo>
                  <a:lnTo>
                    <a:pt x="283" y="740"/>
                  </a:lnTo>
                  <a:lnTo>
                    <a:pt x="281" y="773"/>
                  </a:lnTo>
                  <a:lnTo>
                    <a:pt x="292" y="804"/>
                  </a:lnTo>
                  <a:lnTo>
                    <a:pt x="303" y="820"/>
                  </a:lnTo>
                  <a:lnTo>
                    <a:pt x="303" y="852"/>
                  </a:lnTo>
                  <a:lnTo>
                    <a:pt x="303" y="869"/>
                  </a:lnTo>
                  <a:lnTo>
                    <a:pt x="303" y="895"/>
                  </a:lnTo>
                  <a:lnTo>
                    <a:pt x="312" y="923"/>
                  </a:lnTo>
                  <a:lnTo>
                    <a:pt x="312" y="944"/>
                  </a:lnTo>
                  <a:lnTo>
                    <a:pt x="336" y="944"/>
                  </a:lnTo>
                  <a:lnTo>
                    <a:pt x="336" y="944"/>
                  </a:lnTo>
                  <a:lnTo>
                    <a:pt x="346" y="952"/>
                  </a:lnTo>
                  <a:lnTo>
                    <a:pt x="354" y="958"/>
                  </a:lnTo>
                  <a:lnTo>
                    <a:pt x="360" y="959"/>
                  </a:lnTo>
                  <a:lnTo>
                    <a:pt x="360" y="959"/>
                  </a:lnTo>
                  <a:lnTo>
                    <a:pt x="365" y="962"/>
                  </a:lnTo>
                  <a:lnTo>
                    <a:pt x="372" y="966"/>
                  </a:lnTo>
                  <a:lnTo>
                    <a:pt x="380" y="972"/>
                  </a:lnTo>
                  <a:lnTo>
                    <a:pt x="394" y="988"/>
                  </a:lnTo>
                  <a:lnTo>
                    <a:pt x="856" y="962"/>
                  </a:lnTo>
                  <a:lnTo>
                    <a:pt x="856" y="906"/>
                  </a:lnTo>
                  <a:lnTo>
                    <a:pt x="856" y="890"/>
                  </a:lnTo>
                  <a:lnTo>
                    <a:pt x="831" y="831"/>
                  </a:lnTo>
                  <a:lnTo>
                    <a:pt x="829" y="797"/>
                  </a:lnTo>
                  <a:lnTo>
                    <a:pt x="831" y="762"/>
                  </a:lnTo>
                  <a:lnTo>
                    <a:pt x="843" y="734"/>
                  </a:lnTo>
                  <a:lnTo>
                    <a:pt x="849" y="722"/>
                  </a:lnTo>
                  <a:lnTo>
                    <a:pt x="856" y="707"/>
                  </a:lnTo>
                  <a:lnTo>
                    <a:pt x="845" y="682"/>
                  </a:lnTo>
                  <a:lnTo>
                    <a:pt x="845" y="651"/>
                  </a:lnTo>
                  <a:lnTo>
                    <a:pt x="848" y="630"/>
                  </a:lnTo>
                  <a:lnTo>
                    <a:pt x="856" y="618"/>
                  </a:lnTo>
                  <a:lnTo>
                    <a:pt x="856" y="608"/>
                  </a:lnTo>
                  <a:lnTo>
                    <a:pt x="876" y="591"/>
                  </a:lnTo>
                  <a:lnTo>
                    <a:pt x="876" y="582"/>
                  </a:lnTo>
                  <a:lnTo>
                    <a:pt x="863" y="562"/>
                  </a:lnTo>
                  <a:lnTo>
                    <a:pt x="865" y="547"/>
                  </a:lnTo>
                  <a:lnTo>
                    <a:pt x="869" y="512"/>
                  </a:lnTo>
                  <a:lnTo>
                    <a:pt x="876" y="489"/>
                  </a:lnTo>
                  <a:lnTo>
                    <a:pt x="891" y="459"/>
                  </a:lnTo>
                  <a:lnTo>
                    <a:pt x="911" y="412"/>
                  </a:lnTo>
                  <a:lnTo>
                    <a:pt x="919" y="394"/>
                  </a:lnTo>
                  <a:lnTo>
                    <a:pt x="919" y="382"/>
                  </a:lnTo>
                  <a:lnTo>
                    <a:pt x="934" y="373"/>
                  </a:lnTo>
                  <a:lnTo>
                    <a:pt x="934" y="366"/>
                  </a:lnTo>
                  <a:lnTo>
                    <a:pt x="934" y="358"/>
                  </a:lnTo>
                  <a:lnTo>
                    <a:pt x="934" y="348"/>
                  </a:lnTo>
                  <a:lnTo>
                    <a:pt x="934" y="340"/>
                  </a:lnTo>
                  <a:lnTo>
                    <a:pt x="934" y="328"/>
                  </a:lnTo>
                  <a:lnTo>
                    <a:pt x="917" y="347"/>
                  </a:lnTo>
                  <a:lnTo>
                    <a:pt x="904" y="368"/>
                  </a:lnTo>
                  <a:lnTo>
                    <a:pt x="897" y="387"/>
                  </a:lnTo>
                  <a:lnTo>
                    <a:pt x="886" y="416"/>
                  </a:lnTo>
                  <a:lnTo>
                    <a:pt x="870" y="428"/>
                  </a:lnTo>
                  <a:lnTo>
                    <a:pt x="841" y="440"/>
                  </a:lnTo>
                  <a:lnTo>
                    <a:pt x="830" y="459"/>
                  </a:lnTo>
                  <a:lnTo>
                    <a:pt x="822" y="469"/>
                  </a:lnTo>
                  <a:lnTo>
                    <a:pt x="815" y="489"/>
                  </a:lnTo>
                  <a:lnTo>
                    <a:pt x="794" y="511"/>
                  </a:lnTo>
                  <a:lnTo>
                    <a:pt x="780" y="496"/>
                  </a:lnTo>
                  <a:lnTo>
                    <a:pt x="795" y="478"/>
                  </a:lnTo>
                  <a:lnTo>
                    <a:pt x="808" y="446"/>
                  </a:lnTo>
                  <a:lnTo>
                    <a:pt x="811" y="433"/>
                  </a:lnTo>
                  <a:lnTo>
                    <a:pt x="813" y="421"/>
                  </a:lnTo>
                  <a:lnTo>
                    <a:pt x="825" y="411"/>
                  </a:lnTo>
                  <a:lnTo>
                    <a:pt x="834" y="403"/>
                  </a:lnTo>
                  <a:lnTo>
                    <a:pt x="837" y="393"/>
                  </a:lnTo>
                  <a:lnTo>
                    <a:pt x="831" y="369"/>
                  </a:lnTo>
                  <a:lnTo>
                    <a:pt x="836" y="361"/>
                  </a:lnTo>
                  <a:lnTo>
                    <a:pt x="833" y="354"/>
                  </a:lnTo>
                  <a:lnTo>
                    <a:pt x="830" y="321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64" name="Freeform 52">
              <a:extLst>
                <a:ext uri="{FF2B5EF4-FFF2-40B4-BE49-F238E27FC236}">
                  <a16:creationId xmlns:a16="http://schemas.microsoft.com/office/drawing/2014/main" id="{DF42A912-6ED0-48B1-A907-47DA21FEE181}"/>
                </a:ext>
              </a:extLst>
            </p:cNvPr>
            <p:cNvSpPr>
              <a:spLocks/>
            </p:cNvSpPr>
            <p:nvPr/>
          </p:nvSpPr>
          <p:spPr bwMode="auto">
            <a:xfrm>
              <a:off x="4882845" y="3165603"/>
              <a:ext cx="465428" cy="545314"/>
            </a:xfrm>
            <a:custGeom>
              <a:avLst/>
              <a:gdLst/>
              <a:ahLst/>
              <a:cxnLst>
                <a:cxn ang="0">
                  <a:pos x="623" y="43"/>
                </a:cxn>
                <a:cxn ang="0">
                  <a:pos x="554" y="93"/>
                </a:cxn>
                <a:cxn ang="0">
                  <a:pos x="512" y="125"/>
                </a:cxn>
                <a:cxn ang="0">
                  <a:pos x="482" y="144"/>
                </a:cxn>
                <a:cxn ang="0">
                  <a:pos x="451" y="144"/>
                </a:cxn>
                <a:cxn ang="0">
                  <a:pos x="402" y="178"/>
                </a:cxn>
                <a:cxn ang="0">
                  <a:pos x="376" y="178"/>
                </a:cxn>
                <a:cxn ang="0">
                  <a:pos x="353" y="168"/>
                </a:cxn>
                <a:cxn ang="0">
                  <a:pos x="326" y="158"/>
                </a:cxn>
                <a:cxn ang="0">
                  <a:pos x="297" y="147"/>
                </a:cxn>
                <a:cxn ang="0">
                  <a:pos x="253" y="129"/>
                </a:cxn>
                <a:cxn ang="0">
                  <a:pos x="0" y="157"/>
                </a:cxn>
                <a:cxn ang="0">
                  <a:pos x="87" y="745"/>
                </a:cxn>
                <a:cxn ang="0">
                  <a:pos x="118" y="729"/>
                </a:cxn>
                <a:cxn ang="0">
                  <a:pos x="165" y="772"/>
                </a:cxn>
                <a:cxn ang="0">
                  <a:pos x="185" y="804"/>
                </a:cxn>
                <a:cxn ang="0">
                  <a:pos x="229" y="810"/>
                </a:cxn>
                <a:cxn ang="0">
                  <a:pos x="250" y="833"/>
                </a:cxn>
                <a:cxn ang="0">
                  <a:pos x="269" y="819"/>
                </a:cxn>
                <a:cxn ang="0">
                  <a:pos x="283" y="805"/>
                </a:cxn>
                <a:cxn ang="0">
                  <a:pos x="326" y="824"/>
                </a:cxn>
                <a:cxn ang="0">
                  <a:pos x="366" y="809"/>
                </a:cxn>
                <a:cxn ang="0">
                  <a:pos x="387" y="787"/>
                </a:cxn>
                <a:cxn ang="0">
                  <a:pos x="407" y="804"/>
                </a:cxn>
                <a:cxn ang="0">
                  <a:pos x="455" y="848"/>
                </a:cxn>
                <a:cxn ang="0">
                  <a:pos x="466" y="859"/>
                </a:cxn>
                <a:cxn ang="0">
                  <a:pos x="504" y="816"/>
                </a:cxn>
                <a:cxn ang="0">
                  <a:pos x="518" y="779"/>
                </a:cxn>
                <a:cxn ang="0">
                  <a:pos x="548" y="708"/>
                </a:cxn>
                <a:cxn ang="0">
                  <a:pos x="573" y="712"/>
                </a:cxn>
                <a:cxn ang="0">
                  <a:pos x="593" y="638"/>
                </a:cxn>
                <a:cxn ang="0">
                  <a:pos x="647" y="605"/>
                </a:cxn>
                <a:cxn ang="0">
                  <a:pos x="706" y="543"/>
                </a:cxn>
                <a:cxn ang="0">
                  <a:pos x="716" y="498"/>
                </a:cxn>
                <a:cxn ang="0">
                  <a:pos x="720" y="427"/>
                </a:cxn>
                <a:cxn ang="0">
                  <a:pos x="731" y="384"/>
                </a:cxn>
                <a:cxn ang="0">
                  <a:pos x="731" y="334"/>
                </a:cxn>
                <a:cxn ang="0">
                  <a:pos x="731" y="305"/>
                </a:cxn>
                <a:cxn ang="0">
                  <a:pos x="694" y="0"/>
                </a:cxn>
              </a:cxnLst>
              <a:rect l="0" t="0" r="r" b="b"/>
              <a:pathLst>
                <a:path w="742" h="859">
                  <a:moveTo>
                    <a:pt x="662" y="25"/>
                  </a:moveTo>
                  <a:lnTo>
                    <a:pt x="623" y="43"/>
                  </a:lnTo>
                  <a:lnTo>
                    <a:pt x="591" y="72"/>
                  </a:lnTo>
                  <a:lnTo>
                    <a:pt x="554" y="93"/>
                  </a:lnTo>
                  <a:lnTo>
                    <a:pt x="526" y="115"/>
                  </a:lnTo>
                  <a:lnTo>
                    <a:pt x="512" y="125"/>
                  </a:lnTo>
                  <a:lnTo>
                    <a:pt x="495" y="133"/>
                  </a:lnTo>
                  <a:lnTo>
                    <a:pt x="482" y="144"/>
                  </a:lnTo>
                  <a:lnTo>
                    <a:pt x="466" y="144"/>
                  </a:lnTo>
                  <a:lnTo>
                    <a:pt x="451" y="144"/>
                  </a:lnTo>
                  <a:lnTo>
                    <a:pt x="425" y="161"/>
                  </a:lnTo>
                  <a:lnTo>
                    <a:pt x="402" y="178"/>
                  </a:lnTo>
                  <a:lnTo>
                    <a:pt x="387" y="178"/>
                  </a:lnTo>
                  <a:lnTo>
                    <a:pt x="376" y="178"/>
                  </a:lnTo>
                  <a:lnTo>
                    <a:pt x="371" y="178"/>
                  </a:lnTo>
                  <a:lnTo>
                    <a:pt x="353" y="168"/>
                  </a:lnTo>
                  <a:lnTo>
                    <a:pt x="337" y="157"/>
                  </a:lnTo>
                  <a:lnTo>
                    <a:pt x="326" y="158"/>
                  </a:lnTo>
                  <a:lnTo>
                    <a:pt x="308" y="154"/>
                  </a:lnTo>
                  <a:lnTo>
                    <a:pt x="297" y="147"/>
                  </a:lnTo>
                  <a:lnTo>
                    <a:pt x="276" y="133"/>
                  </a:lnTo>
                  <a:lnTo>
                    <a:pt x="253" y="129"/>
                  </a:lnTo>
                  <a:lnTo>
                    <a:pt x="214" y="121"/>
                  </a:lnTo>
                  <a:lnTo>
                    <a:pt x="0" y="157"/>
                  </a:lnTo>
                  <a:lnTo>
                    <a:pt x="58" y="736"/>
                  </a:lnTo>
                  <a:lnTo>
                    <a:pt x="87" y="745"/>
                  </a:lnTo>
                  <a:lnTo>
                    <a:pt x="111" y="736"/>
                  </a:lnTo>
                  <a:lnTo>
                    <a:pt x="118" y="729"/>
                  </a:lnTo>
                  <a:lnTo>
                    <a:pt x="142" y="751"/>
                  </a:lnTo>
                  <a:lnTo>
                    <a:pt x="165" y="772"/>
                  </a:lnTo>
                  <a:lnTo>
                    <a:pt x="174" y="791"/>
                  </a:lnTo>
                  <a:lnTo>
                    <a:pt x="185" y="804"/>
                  </a:lnTo>
                  <a:lnTo>
                    <a:pt x="212" y="806"/>
                  </a:lnTo>
                  <a:lnTo>
                    <a:pt x="229" y="810"/>
                  </a:lnTo>
                  <a:lnTo>
                    <a:pt x="243" y="817"/>
                  </a:lnTo>
                  <a:lnTo>
                    <a:pt x="250" y="833"/>
                  </a:lnTo>
                  <a:lnTo>
                    <a:pt x="262" y="826"/>
                  </a:lnTo>
                  <a:lnTo>
                    <a:pt x="269" y="819"/>
                  </a:lnTo>
                  <a:lnTo>
                    <a:pt x="278" y="806"/>
                  </a:lnTo>
                  <a:lnTo>
                    <a:pt x="283" y="805"/>
                  </a:lnTo>
                  <a:lnTo>
                    <a:pt x="300" y="812"/>
                  </a:lnTo>
                  <a:lnTo>
                    <a:pt x="326" y="824"/>
                  </a:lnTo>
                  <a:lnTo>
                    <a:pt x="357" y="816"/>
                  </a:lnTo>
                  <a:lnTo>
                    <a:pt x="366" y="809"/>
                  </a:lnTo>
                  <a:lnTo>
                    <a:pt x="375" y="797"/>
                  </a:lnTo>
                  <a:lnTo>
                    <a:pt x="387" y="787"/>
                  </a:lnTo>
                  <a:lnTo>
                    <a:pt x="394" y="784"/>
                  </a:lnTo>
                  <a:lnTo>
                    <a:pt x="407" y="804"/>
                  </a:lnTo>
                  <a:lnTo>
                    <a:pt x="429" y="830"/>
                  </a:lnTo>
                  <a:lnTo>
                    <a:pt x="455" y="848"/>
                  </a:lnTo>
                  <a:lnTo>
                    <a:pt x="469" y="856"/>
                  </a:lnTo>
                  <a:lnTo>
                    <a:pt x="466" y="859"/>
                  </a:lnTo>
                  <a:lnTo>
                    <a:pt x="482" y="842"/>
                  </a:lnTo>
                  <a:lnTo>
                    <a:pt x="504" y="816"/>
                  </a:lnTo>
                  <a:lnTo>
                    <a:pt x="518" y="801"/>
                  </a:lnTo>
                  <a:lnTo>
                    <a:pt x="518" y="779"/>
                  </a:lnTo>
                  <a:lnTo>
                    <a:pt x="527" y="719"/>
                  </a:lnTo>
                  <a:lnTo>
                    <a:pt x="548" y="708"/>
                  </a:lnTo>
                  <a:lnTo>
                    <a:pt x="565" y="719"/>
                  </a:lnTo>
                  <a:lnTo>
                    <a:pt x="573" y="712"/>
                  </a:lnTo>
                  <a:lnTo>
                    <a:pt x="580" y="661"/>
                  </a:lnTo>
                  <a:lnTo>
                    <a:pt x="593" y="638"/>
                  </a:lnTo>
                  <a:lnTo>
                    <a:pt x="618" y="605"/>
                  </a:lnTo>
                  <a:lnTo>
                    <a:pt x="647" y="605"/>
                  </a:lnTo>
                  <a:lnTo>
                    <a:pt x="666" y="584"/>
                  </a:lnTo>
                  <a:lnTo>
                    <a:pt x="706" y="543"/>
                  </a:lnTo>
                  <a:lnTo>
                    <a:pt x="716" y="519"/>
                  </a:lnTo>
                  <a:lnTo>
                    <a:pt x="716" y="498"/>
                  </a:lnTo>
                  <a:lnTo>
                    <a:pt x="720" y="458"/>
                  </a:lnTo>
                  <a:lnTo>
                    <a:pt x="720" y="427"/>
                  </a:lnTo>
                  <a:lnTo>
                    <a:pt x="731" y="409"/>
                  </a:lnTo>
                  <a:lnTo>
                    <a:pt x="731" y="384"/>
                  </a:lnTo>
                  <a:lnTo>
                    <a:pt x="731" y="344"/>
                  </a:lnTo>
                  <a:lnTo>
                    <a:pt x="731" y="334"/>
                  </a:lnTo>
                  <a:lnTo>
                    <a:pt x="720" y="318"/>
                  </a:lnTo>
                  <a:lnTo>
                    <a:pt x="731" y="305"/>
                  </a:lnTo>
                  <a:lnTo>
                    <a:pt x="742" y="298"/>
                  </a:lnTo>
                  <a:lnTo>
                    <a:pt x="694" y="0"/>
                  </a:lnTo>
                  <a:lnTo>
                    <a:pt x="662" y="25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65" name="Freeform 53">
              <a:extLst>
                <a:ext uri="{FF2B5EF4-FFF2-40B4-BE49-F238E27FC236}">
                  <a16:creationId xmlns:a16="http://schemas.microsoft.com/office/drawing/2014/main" id="{CD2C6988-29CC-4865-93D2-B86CD30B4DE2}"/>
                </a:ext>
              </a:extLst>
            </p:cNvPr>
            <p:cNvSpPr>
              <a:spLocks/>
            </p:cNvSpPr>
            <p:nvPr/>
          </p:nvSpPr>
          <p:spPr bwMode="auto">
            <a:xfrm>
              <a:off x="4575700" y="3259031"/>
              <a:ext cx="344831" cy="600607"/>
            </a:xfrm>
            <a:custGeom>
              <a:avLst/>
              <a:gdLst/>
              <a:ahLst/>
              <a:cxnLst>
                <a:cxn ang="0">
                  <a:pos x="30" y="920"/>
                </a:cxn>
                <a:cxn ang="0">
                  <a:pos x="87" y="899"/>
                </a:cxn>
                <a:cxn ang="0">
                  <a:pos x="130" y="899"/>
                </a:cxn>
                <a:cxn ang="0">
                  <a:pos x="168" y="928"/>
                </a:cxn>
                <a:cxn ang="0">
                  <a:pos x="179" y="899"/>
                </a:cxn>
                <a:cxn ang="0">
                  <a:pos x="211" y="884"/>
                </a:cxn>
                <a:cxn ang="0">
                  <a:pos x="244" y="900"/>
                </a:cxn>
                <a:cxn ang="0">
                  <a:pos x="268" y="884"/>
                </a:cxn>
                <a:cxn ang="0">
                  <a:pos x="284" y="848"/>
                </a:cxn>
                <a:cxn ang="0">
                  <a:pos x="298" y="830"/>
                </a:cxn>
                <a:cxn ang="0">
                  <a:pos x="321" y="867"/>
                </a:cxn>
                <a:cxn ang="0">
                  <a:pos x="365" y="864"/>
                </a:cxn>
                <a:cxn ang="0">
                  <a:pos x="376" y="825"/>
                </a:cxn>
                <a:cxn ang="0">
                  <a:pos x="408" y="798"/>
                </a:cxn>
                <a:cxn ang="0">
                  <a:pos x="430" y="763"/>
                </a:cxn>
                <a:cxn ang="0">
                  <a:pos x="440" y="723"/>
                </a:cxn>
                <a:cxn ang="0">
                  <a:pos x="444" y="701"/>
                </a:cxn>
                <a:cxn ang="0">
                  <a:pos x="497" y="688"/>
                </a:cxn>
                <a:cxn ang="0">
                  <a:pos x="540" y="676"/>
                </a:cxn>
                <a:cxn ang="0">
                  <a:pos x="543" y="635"/>
                </a:cxn>
                <a:cxn ang="0">
                  <a:pos x="538" y="613"/>
                </a:cxn>
                <a:cxn ang="0">
                  <a:pos x="545" y="590"/>
                </a:cxn>
                <a:cxn ang="0">
                  <a:pos x="481" y="0"/>
                </a:cxn>
                <a:cxn ang="0">
                  <a:pos x="144" y="27"/>
                </a:cxn>
                <a:cxn ang="0">
                  <a:pos x="83" y="68"/>
                </a:cxn>
                <a:cxn ang="0">
                  <a:pos x="44" y="68"/>
                </a:cxn>
                <a:cxn ang="0">
                  <a:pos x="58" y="583"/>
                </a:cxn>
                <a:cxn ang="0">
                  <a:pos x="58" y="624"/>
                </a:cxn>
                <a:cxn ang="0">
                  <a:pos x="82" y="683"/>
                </a:cxn>
                <a:cxn ang="0">
                  <a:pos x="85" y="735"/>
                </a:cxn>
                <a:cxn ang="0">
                  <a:pos x="62" y="773"/>
                </a:cxn>
                <a:cxn ang="0">
                  <a:pos x="46" y="809"/>
                </a:cxn>
                <a:cxn ang="0">
                  <a:pos x="21" y="859"/>
                </a:cxn>
                <a:cxn ang="0">
                  <a:pos x="0" y="887"/>
                </a:cxn>
                <a:cxn ang="0">
                  <a:pos x="8" y="941"/>
                </a:cxn>
                <a:cxn ang="0">
                  <a:pos x="10" y="945"/>
                </a:cxn>
              </a:cxnLst>
              <a:rect l="0" t="0" r="r" b="b"/>
              <a:pathLst>
                <a:path w="549" h="945">
                  <a:moveTo>
                    <a:pt x="26" y="945"/>
                  </a:moveTo>
                  <a:lnTo>
                    <a:pt x="30" y="920"/>
                  </a:lnTo>
                  <a:lnTo>
                    <a:pt x="72" y="917"/>
                  </a:lnTo>
                  <a:lnTo>
                    <a:pt x="87" y="899"/>
                  </a:lnTo>
                  <a:lnTo>
                    <a:pt x="105" y="899"/>
                  </a:lnTo>
                  <a:lnTo>
                    <a:pt x="130" y="899"/>
                  </a:lnTo>
                  <a:lnTo>
                    <a:pt x="151" y="912"/>
                  </a:lnTo>
                  <a:lnTo>
                    <a:pt x="168" y="928"/>
                  </a:lnTo>
                  <a:lnTo>
                    <a:pt x="179" y="921"/>
                  </a:lnTo>
                  <a:lnTo>
                    <a:pt x="179" y="899"/>
                  </a:lnTo>
                  <a:lnTo>
                    <a:pt x="197" y="895"/>
                  </a:lnTo>
                  <a:lnTo>
                    <a:pt x="211" y="884"/>
                  </a:lnTo>
                  <a:lnTo>
                    <a:pt x="229" y="884"/>
                  </a:lnTo>
                  <a:lnTo>
                    <a:pt x="244" y="900"/>
                  </a:lnTo>
                  <a:lnTo>
                    <a:pt x="264" y="903"/>
                  </a:lnTo>
                  <a:lnTo>
                    <a:pt x="268" y="884"/>
                  </a:lnTo>
                  <a:lnTo>
                    <a:pt x="273" y="867"/>
                  </a:lnTo>
                  <a:lnTo>
                    <a:pt x="284" y="848"/>
                  </a:lnTo>
                  <a:lnTo>
                    <a:pt x="290" y="830"/>
                  </a:lnTo>
                  <a:lnTo>
                    <a:pt x="298" y="830"/>
                  </a:lnTo>
                  <a:lnTo>
                    <a:pt x="308" y="848"/>
                  </a:lnTo>
                  <a:lnTo>
                    <a:pt x="321" y="867"/>
                  </a:lnTo>
                  <a:lnTo>
                    <a:pt x="332" y="869"/>
                  </a:lnTo>
                  <a:lnTo>
                    <a:pt x="365" y="864"/>
                  </a:lnTo>
                  <a:lnTo>
                    <a:pt x="373" y="845"/>
                  </a:lnTo>
                  <a:lnTo>
                    <a:pt x="376" y="825"/>
                  </a:lnTo>
                  <a:lnTo>
                    <a:pt x="391" y="802"/>
                  </a:lnTo>
                  <a:lnTo>
                    <a:pt x="408" y="798"/>
                  </a:lnTo>
                  <a:lnTo>
                    <a:pt x="418" y="785"/>
                  </a:lnTo>
                  <a:lnTo>
                    <a:pt x="430" y="763"/>
                  </a:lnTo>
                  <a:lnTo>
                    <a:pt x="440" y="744"/>
                  </a:lnTo>
                  <a:lnTo>
                    <a:pt x="440" y="723"/>
                  </a:lnTo>
                  <a:lnTo>
                    <a:pt x="444" y="712"/>
                  </a:lnTo>
                  <a:lnTo>
                    <a:pt x="444" y="701"/>
                  </a:lnTo>
                  <a:lnTo>
                    <a:pt x="447" y="694"/>
                  </a:lnTo>
                  <a:lnTo>
                    <a:pt x="497" y="688"/>
                  </a:lnTo>
                  <a:lnTo>
                    <a:pt x="516" y="676"/>
                  </a:lnTo>
                  <a:lnTo>
                    <a:pt x="540" y="676"/>
                  </a:lnTo>
                  <a:lnTo>
                    <a:pt x="549" y="667"/>
                  </a:lnTo>
                  <a:lnTo>
                    <a:pt x="543" y="635"/>
                  </a:lnTo>
                  <a:lnTo>
                    <a:pt x="549" y="626"/>
                  </a:lnTo>
                  <a:lnTo>
                    <a:pt x="538" y="613"/>
                  </a:lnTo>
                  <a:lnTo>
                    <a:pt x="530" y="595"/>
                  </a:lnTo>
                  <a:lnTo>
                    <a:pt x="545" y="590"/>
                  </a:lnTo>
                  <a:lnTo>
                    <a:pt x="487" y="11"/>
                  </a:lnTo>
                  <a:lnTo>
                    <a:pt x="481" y="0"/>
                  </a:lnTo>
                  <a:lnTo>
                    <a:pt x="150" y="22"/>
                  </a:lnTo>
                  <a:lnTo>
                    <a:pt x="144" y="27"/>
                  </a:lnTo>
                  <a:lnTo>
                    <a:pt x="110" y="51"/>
                  </a:lnTo>
                  <a:lnTo>
                    <a:pt x="83" y="68"/>
                  </a:lnTo>
                  <a:lnTo>
                    <a:pt x="69" y="76"/>
                  </a:lnTo>
                  <a:lnTo>
                    <a:pt x="44" y="68"/>
                  </a:lnTo>
                  <a:lnTo>
                    <a:pt x="64" y="569"/>
                  </a:lnTo>
                  <a:lnTo>
                    <a:pt x="58" y="583"/>
                  </a:lnTo>
                  <a:lnTo>
                    <a:pt x="55" y="601"/>
                  </a:lnTo>
                  <a:lnTo>
                    <a:pt x="58" y="624"/>
                  </a:lnTo>
                  <a:lnTo>
                    <a:pt x="62" y="646"/>
                  </a:lnTo>
                  <a:lnTo>
                    <a:pt x="82" y="683"/>
                  </a:lnTo>
                  <a:lnTo>
                    <a:pt x="90" y="719"/>
                  </a:lnTo>
                  <a:lnTo>
                    <a:pt x="85" y="735"/>
                  </a:lnTo>
                  <a:lnTo>
                    <a:pt x="72" y="751"/>
                  </a:lnTo>
                  <a:lnTo>
                    <a:pt x="62" y="773"/>
                  </a:lnTo>
                  <a:lnTo>
                    <a:pt x="58" y="798"/>
                  </a:lnTo>
                  <a:lnTo>
                    <a:pt x="46" y="809"/>
                  </a:lnTo>
                  <a:lnTo>
                    <a:pt x="24" y="828"/>
                  </a:lnTo>
                  <a:lnTo>
                    <a:pt x="21" y="859"/>
                  </a:lnTo>
                  <a:lnTo>
                    <a:pt x="11" y="869"/>
                  </a:lnTo>
                  <a:lnTo>
                    <a:pt x="0" y="887"/>
                  </a:lnTo>
                  <a:lnTo>
                    <a:pt x="4" y="916"/>
                  </a:lnTo>
                  <a:lnTo>
                    <a:pt x="8" y="941"/>
                  </a:lnTo>
                  <a:lnTo>
                    <a:pt x="10" y="945"/>
                  </a:lnTo>
                  <a:lnTo>
                    <a:pt x="10" y="945"/>
                  </a:lnTo>
                  <a:lnTo>
                    <a:pt x="26" y="945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66" name="Freeform 54">
              <a:extLst>
                <a:ext uri="{FF2B5EF4-FFF2-40B4-BE49-F238E27FC236}">
                  <a16:creationId xmlns:a16="http://schemas.microsoft.com/office/drawing/2014/main" id="{B3B50979-44D0-4626-81A4-36EFE84C7C7F}"/>
                </a:ext>
              </a:extLst>
            </p:cNvPr>
            <p:cNvSpPr>
              <a:spLocks/>
            </p:cNvSpPr>
            <p:nvPr/>
          </p:nvSpPr>
          <p:spPr bwMode="auto">
            <a:xfrm>
              <a:off x="4187529" y="3180856"/>
              <a:ext cx="444701" cy="791276"/>
            </a:xfrm>
            <a:custGeom>
              <a:avLst/>
              <a:gdLst/>
              <a:ahLst/>
              <a:cxnLst>
                <a:cxn ang="0">
                  <a:pos x="481" y="1198"/>
                </a:cxn>
                <a:cxn ang="0">
                  <a:pos x="530" y="1221"/>
                </a:cxn>
                <a:cxn ang="0">
                  <a:pos x="562" y="1221"/>
                </a:cxn>
                <a:cxn ang="0">
                  <a:pos x="563" y="1189"/>
                </a:cxn>
                <a:cxn ang="0">
                  <a:pos x="574" y="1152"/>
                </a:cxn>
                <a:cxn ang="0">
                  <a:pos x="624" y="1131"/>
                </a:cxn>
                <a:cxn ang="0">
                  <a:pos x="613" y="1105"/>
                </a:cxn>
                <a:cxn ang="0">
                  <a:pos x="614" y="1076"/>
                </a:cxn>
                <a:cxn ang="0">
                  <a:pos x="630" y="1066"/>
                </a:cxn>
                <a:cxn ang="0">
                  <a:pos x="624" y="1037"/>
                </a:cxn>
                <a:cxn ang="0">
                  <a:pos x="631" y="990"/>
                </a:cxn>
                <a:cxn ang="0">
                  <a:pos x="644" y="949"/>
                </a:cxn>
                <a:cxn ang="0">
                  <a:pos x="678" y="919"/>
                </a:cxn>
                <a:cxn ang="0">
                  <a:pos x="692" y="872"/>
                </a:cxn>
                <a:cxn ang="0">
                  <a:pos x="710" y="840"/>
                </a:cxn>
                <a:cxn ang="0">
                  <a:pos x="682" y="767"/>
                </a:cxn>
                <a:cxn ang="0">
                  <a:pos x="675" y="722"/>
                </a:cxn>
                <a:cxn ang="0">
                  <a:pos x="684" y="690"/>
                </a:cxn>
                <a:cxn ang="0">
                  <a:pos x="667" y="189"/>
                </a:cxn>
                <a:cxn ang="0">
                  <a:pos x="637" y="143"/>
                </a:cxn>
                <a:cxn ang="0">
                  <a:pos x="620" y="94"/>
                </a:cxn>
                <a:cxn ang="0">
                  <a:pos x="589" y="18"/>
                </a:cxn>
                <a:cxn ang="0">
                  <a:pos x="127" y="26"/>
                </a:cxn>
                <a:cxn ang="0">
                  <a:pos x="120" y="18"/>
                </a:cxn>
                <a:cxn ang="0">
                  <a:pos x="113" y="46"/>
                </a:cxn>
                <a:cxn ang="0">
                  <a:pos x="154" y="80"/>
                </a:cxn>
                <a:cxn ang="0">
                  <a:pos x="206" y="130"/>
                </a:cxn>
                <a:cxn ang="0">
                  <a:pos x="201" y="176"/>
                </a:cxn>
                <a:cxn ang="0">
                  <a:pos x="172" y="237"/>
                </a:cxn>
                <a:cxn ang="0">
                  <a:pos x="145" y="259"/>
                </a:cxn>
                <a:cxn ang="0">
                  <a:pos x="84" y="273"/>
                </a:cxn>
                <a:cxn ang="0">
                  <a:pos x="62" y="302"/>
                </a:cxn>
                <a:cxn ang="0">
                  <a:pos x="84" y="357"/>
                </a:cxn>
                <a:cxn ang="0">
                  <a:pos x="73" y="387"/>
                </a:cxn>
                <a:cxn ang="0">
                  <a:pos x="59" y="422"/>
                </a:cxn>
                <a:cxn ang="0">
                  <a:pos x="12" y="473"/>
                </a:cxn>
                <a:cxn ang="0">
                  <a:pos x="0" y="523"/>
                </a:cxn>
                <a:cxn ang="0">
                  <a:pos x="0" y="626"/>
                </a:cxn>
                <a:cxn ang="0">
                  <a:pos x="113" y="749"/>
                </a:cxn>
                <a:cxn ang="0">
                  <a:pos x="140" y="823"/>
                </a:cxn>
                <a:cxn ang="0">
                  <a:pos x="172" y="834"/>
                </a:cxn>
                <a:cxn ang="0">
                  <a:pos x="213" y="823"/>
                </a:cxn>
                <a:cxn ang="0">
                  <a:pos x="244" y="859"/>
                </a:cxn>
                <a:cxn ang="0">
                  <a:pos x="226" y="917"/>
                </a:cxn>
                <a:cxn ang="0">
                  <a:pos x="213" y="966"/>
                </a:cxn>
                <a:cxn ang="0">
                  <a:pos x="242" y="1021"/>
                </a:cxn>
                <a:cxn ang="0">
                  <a:pos x="292" y="1039"/>
                </a:cxn>
                <a:cxn ang="0">
                  <a:pos x="369" y="1101"/>
                </a:cxn>
                <a:cxn ang="0">
                  <a:pos x="385" y="1177"/>
                </a:cxn>
                <a:cxn ang="0">
                  <a:pos x="405" y="1221"/>
                </a:cxn>
                <a:cxn ang="0">
                  <a:pos x="417" y="1221"/>
                </a:cxn>
                <a:cxn ang="0">
                  <a:pos x="455" y="1213"/>
                </a:cxn>
              </a:cxnLst>
              <a:rect l="0" t="0" r="r" b="b"/>
              <a:pathLst>
                <a:path w="710" h="1243">
                  <a:moveTo>
                    <a:pt x="471" y="1202"/>
                  </a:moveTo>
                  <a:lnTo>
                    <a:pt x="481" y="1198"/>
                  </a:lnTo>
                  <a:lnTo>
                    <a:pt x="506" y="1206"/>
                  </a:lnTo>
                  <a:lnTo>
                    <a:pt x="530" y="1221"/>
                  </a:lnTo>
                  <a:lnTo>
                    <a:pt x="544" y="1221"/>
                  </a:lnTo>
                  <a:lnTo>
                    <a:pt x="562" y="1221"/>
                  </a:lnTo>
                  <a:lnTo>
                    <a:pt x="570" y="1214"/>
                  </a:lnTo>
                  <a:lnTo>
                    <a:pt x="563" y="1189"/>
                  </a:lnTo>
                  <a:lnTo>
                    <a:pt x="560" y="1166"/>
                  </a:lnTo>
                  <a:lnTo>
                    <a:pt x="574" y="1152"/>
                  </a:lnTo>
                  <a:lnTo>
                    <a:pt x="607" y="1139"/>
                  </a:lnTo>
                  <a:lnTo>
                    <a:pt x="624" y="1131"/>
                  </a:lnTo>
                  <a:lnTo>
                    <a:pt x="619" y="1117"/>
                  </a:lnTo>
                  <a:lnTo>
                    <a:pt x="613" y="1105"/>
                  </a:lnTo>
                  <a:lnTo>
                    <a:pt x="610" y="1092"/>
                  </a:lnTo>
                  <a:lnTo>
                    <a:pt x="614" y="1076"/>
                  </a:lnTo>
                  <a:lnTo>
                    <a:pt x="630" y="1066"/>
                  </a:lnTo>
                  <a:lnTo>
                    <a:pt x="630" y="1066"/>
                  </a:lnTo>
                  <a:lnTo>
                    <a:pt x="628" y="1062"/>
                  </a:lnTo>
                  <a:lnTo>
                    <a:pt x="624" y="1037"/>
                  </a:lnTo>
                  <a:lnTo>
                    <a:pt x="620" y="1008"/>
                  </a:lnTo>
                  <a:lnTo>
                    <a:pt x="631" y="990"/>
                  </a:lnTo>
                  <a:lnTo>
                    <a:pt x="641" y="980"/>
                  </a:lnTo>
                  <a:lnTo>
                    <a:pt x="644" y="949"/>
                  </a:lnTo>
                  <a:lnTo>
                    <a:pt x="666" y="930"/>
                  </a:lnTo>
                  <a:lnTo>
                    <a:pt x="678" y="919"/>
                  </a:lnTo>
                  <a:lnTo>
                    <a:pt x="682" y="894"/>
                  </a:lnTo>
                  <a:lnTo>
                    <a:pt x="692" y="872"/>
                  </a:lnTo>
                  <a:lnTo>
                    <a:pt x="705" y="856"/>
                  </a:lnTo>
                  <a:lnTo>
                    <a:pt x="710" y="840"/>
                  </a:lnTo>
                  <a:lnTo>
                    <a:pt x="702" y="804"/>
                  </a:lnTo>
                  <a:lnTo>
                    <a:pt x="682" y="767"/>
                  </a:lnTo>
                  <a:lnTo>
                    <a:pt x="678" y="745"/>
                  </a:lnTo>
                  <a:lnTo>
                    <a:pt x="675" y="722"/>
                  </a:lnTo>
                  <a:lnTo>
                    <a:pt x="678" y="704"/>
                  </a:lnTo>
                  <a:lnTo>
                    <a:pt x="684" y="690"/>
                  </a:lnTo>
                  <a:lnTo>
                    <a:pt x="664" y="189"/>
                  </a:lnTo>
                  <a:lnTo>
                    <a:pt x="667" y="189"/>
                  </a:lnTo>
                  <a:lnTo>
                    <a:pt x="650" y="172"/>
                  </a:lnTo>
                  <a:lnTo>
                    <a:pt x="637" y="143"/>
                  </a:lnTo>
                  <a:lnTo>
                    <a:pt x="628" y="129"/>
                  </a:lnTo>
                  <a:lnTo>
                    <a:pt x="620" y="94"/>
                  </a:lnTo>
                  <a:lnTo>
                    <a:pt x="599" y="75"/>
                  </a:lnTo>
                  <a:lnTo>
                    <a:pt x="589" y="18"/>
                  </a:lnTo>
                  <a:lnTo>
                    <a:pt x="584" y="0"/>
                  </a:lnTo>
                  <a:lnTo>
                    <a:pt x="127" y="26"/>
                  </a:lnTo>
                  <a:lnTo>
                    <a:pt x="120" y="18"/>
                  </a:lnTo>
                  <a:lnTo>
                    <a:pt x="120" y="18"/>
                  </a:lnTo>
                  <a:lnTo>
                    <a:pt x="113" y="33"/>
                  </a:lnTo>
                  <a:lnTo>
                    <a:pt x="113" y="46"/>
                  </a:lnTo>
                  <a:lnTo>
                    <a:pt x="133" y="61"/>
                  </a:lnTo>
                  <a:lnTo>
                    <a:pt x="154" y="80"/>
                  </a:lnTo>
                  <a:lnTo>
                    <a:pt x="181" y="103"/>
                  </a:lnTo>
                  <a:lnTo>
                    <a:pt x="206" y="130"/>
                  </a:lnTo>
                  <a:lnTo>
                    <a:pt x="206" y="143"/>
                  </a:lnTo>
                  <a:lnTo>
                    <a:pt x="201" y="176"/>
                  </a:lnTo>
                  <a:lnTo>
                    <a:pt x="183" y="196"/>
                  </a:lnTo>
                  <a:lnTo>
                    <a:pt x="172" y="237"/>
                  </a:lnTo>
                  <a:lnTo>
                    <a:pt x="155" y="251"/>
                  </a:lnTo>
                  <a:lnTo>
                    <a:pt x="145" y="259"/>
                  </a:lnTo>
                  <a:lnTo>
                    <a:pt x="113" y="273"/>
                  </a:lnTo>
                  <a:lnTo>
                    <a:pt x="84" y="273"/>
                  </a:lnTo>
                  <a:lnTo>
                    <a:pt x="63" y="283"/>
                  </a:lnTo>
                  <a:lnTo>
                    <a:pt x="62" y="302"/>
                  </a:lnTo>
                  <a:lnTo>
                    <a:pt x="62" y="321"/>
                  </a:lnTo>
                  <a:lnTo>
                    <a:pt x="84" y="357"/>
                  </a:lnTo>
                  <a:lnTo>
                    <a:pt x="91" y="372"/>
                  </a:lnTo>
                  <a:lnTo>
                    <a:pt x="73" y="387"/>
                  </a:lnTo>
                  <a:lnTo>
                    <a:pt x="68" y="422"/>
                  </a:lnTo>
                  <a:lnTo>
                    <a:pt x="59" y="422"/>
                  </a:lnTo>
                  <a:lnTo>
                    <a:pt x="43" y="443"/>
                  </a:lnTo>
                  <a:lnTo>
                    <a:pt x="12" y="473"/>
                  </a:lnTo>
                  <a:lnTo>
                    <a:pt x="16" y="509"/>
                  </a:lnTo>
                  <a:lnTo>
                    <a:pt x="0" y="523"/>
                  </a:lnTo>
                  <a:lnTo>
                    <a:pt x="0" y="575"/>
                  </a:lnTo>
                  <a:lnTo>
                    <a:pt x="0" y="626"/>
                  </a:lnTo>
                  <a:lnTo>
                    <a:pt x="29" y="680"/>
                  </a:lnTo>
                  <a:lnTo>
                    <a:pt x="113" y="749"/>
                  </a:lnTo>
                  <a:lnTo>
                    <a:pt x="140" y="780"/>
                  </a:lnTo>
                  <a:lnTo>
                    <a:pt x="140" y="823"/>
                  </a:lnTo>
                  <a:lnTo>
                    <a:pt x="159" y="849"/>
                  </a:lnTo>
                  <a:lnTo>
                    <a:pt x="172" y="834"/>
                  </a:lnTo>
                  <a:lnTo>
                    <a:pt x="183" y="823"/>
                  </a:lnTo>
                  <a:lnTo>
                    <a:pt x="213" y="823"/>
                  </a:lnTo>
                  <a:lnTo>
                    <a:pt x="231" y="841"/>
                  </a:lnTo>
                  <a:lnTo>
                    <a:pt x="244" y="859"/>
                  </a:lnTo>
                  <a:lnTo>
                    <a:pt x="231" y="892"/>
                  </a:lnTo>
                  <a:lnTo>
                    <a:pt x="226" y="917"/>
                  </a:lnTo>
                  <a:lnTo>
                    <a:pt x="220" y="937"/>
                  </a:lnTo>
                  <a:lnTo>
                    <a:pt x="213" y="966"/>
                  </a:lnTo>
                  <a:lnTo>
                    <a:pt x="213" y="992"/>
                  </a:lnTo>
                  <a:lnTo>
                    <a:pt x="242" y="1021"/>
                  </a:lnTo>
                  <a:lnTo>
                    <a:pt x="277" y="1046"/>
                  </a:lnTo>
                  <a:lnTo>
                    <a:pt x="292" y="1039"/>
                  </a:lnTo>
                  <a:lnTo>
                    <a:pt x="351" y="1078"/>
                  </a:lnTo>
                  <a:lnTo>
                    <a:pt x="369" y="1101"/>
                  </a:lnTo>
                  <a:lnTo>
                    <a:pt x="387" y="1149"/>
                  </a:lnTo>
                  <a:lnTo>
                    <a:pt x="385" y="1177"/>
                  </a:lnTo>
                  <a:lnTo>
                    <a:pt x="377" y="1195"/>
                  </a:lnTo>
                  <a:lnTo>
                    <a:pt x="405" y="1221"/>
                  </a:lnTo>
                  <a:lnTo>
                    <a:pt x="405" y="1243"/>
                  </a:lnTo>
                  <a:lnTo>
                    <a:pt x="417" y="1221"/>
                  </a:lnTo>
                  <a:lnTo>
                    <a:pt x="442" y="1221"/>
                  </a:lnTo>
                  <a:lnTo>
                    <a:pt x="455" y="1213"/>
                  </a:lnTo>
                  <a:lnTo>
                    <a:pt x="471" y="1202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67" name="Freeform 55">
              <a:extLst>
                <a:ext uri="{FF2B5EF4-FFF2-40B4-BE49-F238E27FC236}">
                  <a16:creationId xmlns:a16="http://schemas.microsoft.com/office/drawing/2014/main" id="{35D5B44B-3868-43AC-90D1-6E34F702D5B1}"/>
                </a:ext>
              </a:extLst>
            </p:cNvPr>
            <p:cNvSpPr>
              <a:spLocks/>
            </p:cNvSpPr>
            <p:nvPr/>
          </p:nvSpPr>
          <p:spPr bwMode="auto">
            <a:xfrm>
              <a:off x="3641074" y="3007348"/>
              <a:ext cx="674589" cy="503367"/>
            </a:xfrm>
            <a:custGeom>
              <a:avLst/>
              <a:gdLst/>
              <a:ahLst/>
              <a:cxnLst>
                <a:cxn ang="0">
                  <a:pos x="911" y="717"/>
                </a:cxn>
                <a:cxn ang="0">
                  <a:pos x="936" y="696"/>
                </a:cxn>
                <a:cxn ang="0">
                  <a:pos x="959" y="646"/>
                </a:cxn>
                <a:cxn ang="0">
                  <a:pos x="930" y="595"/>
                </a:cxn>
                <a:cxn ang="0">
                  <a:pos x="931" y="557"/>
                </a:cxn>
                <a:cxn ang="0">
                  <a:pos x="981" y="547"/>
                </a:cxn>
                <a:cxn ang="0">
                  <a:pos x="1023" y="525"/>
                </a:cxn>
                <a:cxn ang="0">
                  <a:pos x="1051" y="470"/>
                </a:cxn>
                <a:cxn ang="0">
                  <a:pos x="1074" y="417"/>
                </a:cxn>
                <a:cxn ang="0">
                  <a:pos x="1049" y="377"/>
                </a:cxn>
                <a:cxn ang="0">
                  <a:pos x="1001" y="335"/>
                </a:cxn>
                <a:cxn ang="0">
                  <a:pos x="981" y="307"/>
                </a:cxn>
                <a:cxn ang="0">
                  <a:pos x="995" y="300"/>
                </a:cxn>
                <a:cxn ang="0">
                  <a:pos x="981" y="284"/>
                </a:cxn>
                <a:cxn ang="0">
                  <a:pos x="966" y="274"/>
                </a:cxn>
                <a:cxn ang="0">
                  <a:pos x="961" y="271"/>
                </a:cxn>
                <a:cxn ang="0">
                  <a:pos x="947" y="264"/>
                </a:cxn>
                <a:cxn ang="0">
                  <a:pos x="913" y="256"/>
                </a:cxn>
                <a:cxn ang="0">
                  <a:pos x="904" y="207"/>
                </a:cxn>
                <a:cxn ang="0">
                  <a:pos x="904" y="164"/>
                </a:cxn>
                <a:cxn ang="0">
                  <a:pos x="893" y="116"/>
                </a:cxn>
                <a:cxn ang="0">
                  <a:pos x="32" y="102"/>
                </a:cxn>
                <a:cxn ang="0">
                  <a:pos x="36" y="0"/>
                </a:cxn>
                <a:cxn ang="0">
                  <a:pos x="17" y="105"/>
                </a:cxn>
                <a:cxn ang="0">
                  <a:pos x="13" y="142"/>
                </a:cxn>
                <a:cxn ang="0">
                  <a:pos x="32" y="171"/>
                </a:cxn>
                <a:cxn ang="0">
                  <a:pos x="23" y="193"/>
                </a:cxn>
                <a:cxn ang="0">
                  <a:pos x="20" y="242"/>
                </a:cxn>
                <a:cxn ang="0">
                  <a:pos x="0" y="260"/>
                </a:cxn>
                <a:cxn ang="0">
                  <a:pos x="20" y="288"/>
                </a:cxn>
                <a:cxn ang="0">
                  <a:pos x="20" y="320"/>
                </a:cxn>
                <a:cxn ang="0">
                  <a:pos x="27" y="328"/>
                </a:cxn>
                <a:cxn ang="0">
                  <a:pos x="54" y="397"/>
                </a:cxn>
                <a:cxn ang="0">
                  <a:pos x="75" y="446"/>
                </a:cxn>
                <a:cxn ang="0">
                  <a:pos x="86" y="474"/>
                </a:cxn>
                <a:cxn ang="0">
                  <a:pos x="93" y="486"/>
                </a:cxn>
                <a:cxn ang="0">
                  <a:pos x="85" y="506"/>
                </a:cxn>
                <a:cxn ang="0">
                  <a:pos x="93" y="540"/>
                </a:cxn>
                <a:cxn ang="0">
                  <a:pos x="114" y="550"/>
                </a:cxn>
                <a:cxn ang="0">
                  <a:pos x="121" y="626"/>
                </a:cxn>
                <a:cxn ang="0">
                  <a:pos x="125" y="660"/>
                </a:cxn>
                <a:cxn ang="0">
                  <a:pos x="132" y="718"/>
                </a:cxn>
                <a:cxn ang="0">
                  <a:pos x="139" y="753"/>
                </a:cxn>
                <a:cxn ang="0">
                  <a:pos x="873" y="793"/>
                </a:cxn>
                <a:cxn ang="0">
                  <a:pos x="880" y="747"/>
                </a:cxn>
              </a:cxnLst>
              <a:rect l="0" t="0" r="r" b="b"/>
              <a:pathLst>
                <a:path w="1074" h="793">
                  <a:moveTo>
                    <a:pt x="880" y="747"/>
                  </a:moveTo>
                  <a:lnTo>
                    <a:pt x="911" y="717"/>
                  </a:lnTo>
                  <a:lnTo>
                    <a:pt x="927" y="696"/>
                  </a:lnTo>
                  <a:lnTo>
                    <a:pt x="936" y="696"/>
                  </a:lnTo>
                  <a:lnTo>
                    <a:pt x="941" y="661"/>
                  </a:lnTo>
                  <a:lnTo>
                    <a:pt x="959" y="646"/>
                  </a:lnTo>
                  <a:lnTo>
                    <a:pt x="952" y="631"/>
                  </a:lnTo>
                  <a:lnTo>
                    <a:pt x="930" y="595"/>
                  </a:lnTo>
                  <a:lnTo>
                    <a:pt x="930" y="576"/>
                  </a:lnTo>
                  <a:lnTo>
                    <a:pt x="931" y="557"/>
                  </a:lnTo>
                  <a:lnTo>
                    <a:pt x="952" y="547"/>
                  </a:lnTo>
                  <a:lnTo>
                    <a:pt x="981" y="547"/>
                  </a:lnTo>
                  <a:lnTo>
                    <a:pt x="1013" y="533"/>
                  </a:lnTo>
                  <a:lnTo>
                    <a:pt x="1023" y="525"/>
                  </a:lnTo>
                  <a:lnTo>
                    <a:pt x="1040" y="511"/>
                  </a:lnTo>
                  <a:lnTo>
                    <a:pt x="1051" y="470"/>
                  </a:lnTo>
                  <a:lnTo>
                    <a:pt x="1069" y="450"/>
                  </a:lnTo>
                  <a:lnTo>
                    <a:pt x="1074" y="417"/>
                  </a:lnTo>
                  <a:lnTo>
                    <a:pt x="1074" y="404"/>
                  </a:lnTo>
                  <a:lnTo>
                    <a:pt x="1049" y="377"/>
                  </a:lnTo>
                  <a:lnTo>
                    <a:pt x="1022" y="354"/>
                  </a:lnTo>
                  <a:lnTo>
                    <a:pt x="1001" y="335"/>
                  </a:lnTo>
                  <a:lnTo>
                    <a:pt x="981" y="320"/>
                  </a:lnTo>
                  <a:lnTo>
                    <a:pt x="981" y="307"/>
                  </a:lnTo>
                  <a:lnTo>
                    <a:pt x="988" y="292"/>
                  </a:lnTo>
                  <a:lnTo>
                    <a:pt x="995" y="300"/>
                  </a:lnTo>
                  <a:lnTo>
                    <a:pt x="981" y="284"/>
                  </a:lnTo>
                  <a:lnTo>
                    <a:pt x="981" y="284"/>
                  </a:lnTo>
                  <a:lnTo>
                    <a:pt x="973" y="278"/>
                  </a:lnTo>
                  <a:lnTo>
                    <a:pt x="966" y="274"/>
                  </a:lnTo>
                  <a:lnTo>
                    <a:pt x="961" y="271"/>
                  </a:lnTo>
                  <a:lnTo>
                    <a:pt x="961" y="271"/>
                  </a:lnTo>
                  <a:lnTo>
                    <a:pt x="955" y="270"/>
                  </a:lnTo>
                  <a:lnTo>
                    <a:pt x="947" y="264"/>
                  </a:lnTo>
                  <a:lnTo>
                    <a:pt x="937" y="256"/>
                  </a:lnTo>
                  <a:lnTo>
                    <a:pt x="913" y="256"/>
                  </a:lnTo>
                  <a:lnTo>
                    <a:pt x="913" y="235"/>
                  </a:lnTo>
                  <a:lnTo>
                    <a:pt x="904" y="207"/>
                  </a:lnTo>
                  <a:lnTo>
                    <a:pt x="904" y="181"/>
                  </a:lnTo>
                  <a:lnTo>
                    <a:pt x="904" y="164"/>
                  </a:lnTo>
                  <a:lnTo>
                    <a:pt x="904" y="132"/>
                  </a:lnTo>
                  <a:lnTo>
                    <a:pt x="893" y="116"/>
                  </a:lnTo>
                  <a:lnTo>
                    <a:pt x="882" y="85"/>
                  </a:lnTo>
                  <a:lnTo>
                    <a:pt x="32" y="102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32" y="105"/>
                  </a:lnTo>
                  <a:lnTo>
                    <a:pt x="17" y="105"/>
                  </a:lnTo>
                  <a:lnTo>
                    <a:pt x="17" y="118"/>
                  </a:lnTo>
                  <a:lnTo>
                    <a:pt x="13" y="142"/>
                  </a:lnTo>
                  <a:lnTo>
                    <a:pt x="21" y="148"/>
                  </a:lnTo>
                  <a:lnTo>
                    <a:pt x="32" y="171"/>
                  </a:lnTo>
                  <a:lnTo>
                    <a:pt x="32" y="189"/>
                  </a:lnTo>
                  <a:lnTo>
                    <a:pt x="23" y="193"/>
                  </a:lnTo>
                  <a:lnTo>
                    <a:pt x="20" y="210"/>
                  </a:lnTo>
                  <a:lnTo>
                    <a:pt x="20" y="242"/>
                  </a:lnTo>
                  <a:lnTo>
                    <a:pt x="7" y="246"/>
                  </a:lnTo>
                  <a:lnTo>
                    <a:pt x="0" y="260"/>
                  </a:lnTo>
                  <a:lnTo>
                    <a:pt x="0" y="275"/>
                  </a:lnTo>
                  <a:lnTo>
                    <a:pt x="20" y="288"/>
                  </a:lnTo>
                  <a:lnTo>
                    <a:pt x="20" y="309"/>
                  </a:lnTo>
                  <a:lnTo>
                    <a:pt x="20" y="320"/>
                  </a:lnTo>
                  <a:lnTo>
                    <a:pt x="13" y="311"/>
                  </a:lnTo>
                  <a:lnTo>
                    <a:pt x="27" y="328"/>
                  </a:lnTo>
                  <a:lnTo>
                    <a:pt x="42" y="370"/>
                  </a:lnTo>
                  <a:lnTo>
                    <a:pt x="54" y="397"/>
                  </a:lnTo>
                  <a:lnTo>
                    <a:pt x="66" y="425"/>
                  </a:lnTo>
                  <a:lnTo>
                    <a:pt x="75" y="446"/>
                  </a:lnTo>
                  <a:lnTo>
                    <a:pt x="82" y="460"/>
                  </a:lnTo>
                  <a:lnTo>
                    <a:pt x="86" y="474"/>
                  </a:lnTo>
                  <a:lnTo>
                    <a:pt x="93" y="479"/>
                  </a:lnTo>
                  <a:lnTo>
                    <a:pt x="93" y="486"/>
                  </a:lnTo>
                  <a:lnTo>
                    <a:pt x="81" y="489"/>
                  </a:lnTo>
                  <a:lnTo>
                    <a:pt x="85" y="506"/>
                  </a:lnTo>
                  <a:lnTo>
                    <a:pt x="89" y="528"/>
                  </a:lnTo>
                  <a:lnTo>
                    <a:pt x="93" y="540"/>
                  </a:lnTo>
                  <a:lnTo>
                    <a:pt x="102" y="540"/>
                  </a:lnTo>
                  <a:lnTo>
                    <a:pt x="114" y="550"/>
                  </a:lnTo>
                  <a:lnTo>
                    <a:pt x="121" y="581"/>
                  </a:lnTo>
                  <a:lnTo>
                    <a:pt x="121" y="626"/>
                  </a:lnTo>
                  <a:lnTo>
                    <a:pt x="118" y="644"/>
                  </a:lnTo>
                  <a:lnTo>
                    <a:pt x="125" y="660"/>
                  </a:lnTo>
                  <a:lnTo>
                    <a:pt x="132" y="669"/>
                  </a:lnTo>
                  <a:lnTo>
                    <a:pt x="132" y="718"/>
                  </a:lnTo>
                  <a:lnTo>
                    <a:pt x="138" y="750"/>
                  </a:lnTo>
                  <a:lnTo>
                    <a:pt x="139" y="753"/>
                  </a:lnTo>
                  <a:lnTo>
                    <a:pt x="819" y="743"/>
                  </a:lnTo>
                  <a:lnTo>
                    <a:pt x="873" y="793"/>
                  </a:lnTo>
                  <a:lnTo>
                    <a:pt x="884" y="783"/>
                  </a:lnTo>
                  <a:lnTo>
                    <a:pt x="880" y="74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68" name="Freeform 56">
              <a:extLst>
                <a:ext uri="{FF2B5EF4-FFF2-40B4-BE49-F238E27FC236}">
                  <a16:creationId xmlns:a16="http://schemas.microsoft.com/office/drawing/2014/main" id="{29C9DAC7-04A0-4690-93DD-516713DFBAAB}"/>
                </a:ext>
              </a:extLst>
            </p:cNvPr>
            <p:cNvSpPr>
              <a:spLocks/>
            </p:cNvSpPr>
            <p:nvPr/>
          </p:nvSpPr>
          <p:spPr bwMode="auto">
            <a:xfrm>
              <a:off x="620497" y="4692863"/>
              <a:ext cx="1445278" cy="1185962"/>
            </a:xfrm>
            <a:custGeom>
              <a:avLst/>
              <a:gdLst/>
              <a:ahLst/>
              <a:cxnLst>
                <a:cxn ang="0">
                  <a:pos x="1213" y="159"/>
                </a:cxn>
                <a:cxn ang="0">
                  <a:pos x="1074" y="134"/>
                </a:cxn>
                <a:cxn ang="0">
                  <a:pos x="913" y="80"/>
                </a:cxn>
                <a:cxn ang="0">
                  <a:pos x="799" y="58"/>
                </a:cxn>
                <a:cxn ang="0">
                  <a:pos x="644" y="39"/>
                </a:cxn>
                <a:cxn ang="0">
                  <a:pos x="484" y="169"/>
                </a:cxn>
                <a:cxn ang="0">
                  <a:pos x="335" y="208"/>
                </a:cxn>
                <a:cxn ang="0">
                  <a:pos x="396" y="437"/>
                </a:cxn>
                <a:cxn ang="0">
                  <a:pos x="500" y="518"/>
                </a:cxn>
                <a:cxn ang="0">
                  <a:pos x="376" y="551"/>
                </a:cxn>
                <a:cxn ang="0">
                  <a:pos x="280" y="515"/>
                </a:cxn>
                <a:cxn ang="0">
                  <a:pos x="182" y="583"/>
                </a:cxn>
                <a:cxn ang="0">
                  <a:pos x="285" y="722"/>
                </a:cxn>
                <a:cxn ang="0">
                  <a:pos x="447" y="716"/>
                </a:cxn>
                <a:cxn ang="0">
                  <a:pos x="440" y="860"/>
                </a:cxn>
                <a:cxn ang="0">
                  <a:pos x="354" y="883"/>
                </a:cxn>
                <a:cxn ang="0">
                  <a:pos x="232" y="902"/>
                </a:cxn>
                <a:cxn ang="0">
                  <a:pos x="142" y="1064"/>
                </a:cxn>
                <a:cxn ang="0">
                  <a:pos x="233" y="1159"/>
                </a:cxn>
                <a:cxn ang="0">
                  <a:pos x="190" y="1231"/>
                </a:cxn>
                <a:cxn ang="0">
                  <a:pos x="301" y="1227"/>
                </a:cxn>
                <a:cxn ang="0">
                  <a:pos x="339" y="1427"/>
                </a:cxn>
                <a:cxn ang="0">
                  <a:pos x="480" y="1436"/>
                </a:cxn>
                <a:cxn ang="0">
                  <a:pos x="577" y="1449"/>
                </a:cxn>
                <a:cxn ang="0">
                  <a:pos x="457" y="1650"/>
                </a:cxn>
                <a:cxn ang="0">
                  <a:pos x="262" y="1738"/>
                </a:cxn>
                <a:cxn ang="0">
                  <a:pos x="28" y="1812"/>
                </a:cxn>
                <a:cxn ang="0">
                  <a:pos x="168" y="1836"/>
                </a:cxn>
                <a:cxn ang="0">
                  <a:pos x="235" y="1832"/>
                </a:cxn>
                <a:cxn ang="0">
                  <a:pos x="339" y="1786"/>
                </a:cxn>
                <a:cxn ang="0">
                  <a:pos x="498" y="1699"/>
                </a:cxn>
                <a:cxn ang="0">
                  <a:pos x="786" y="1496"/>
                </a:cxn>
                <a:cxn ang="0">
                  <a:pos x="854" y="1343"/>
                </a:cxn>
                <a:cxn ang="0">
                  <a:pos x="945" y="1203"/>
                </a:cxn>
                <a:cxn ang="0">
                  <a:pos x="923" y="1325"/>
                </a:cxn>
                <a:cxn ang="0">
                  <a:pos x="924" y="1422"/>
                </a:cxn>
                <a:cxn ang="0">
                  <a:pos x="1116" y="1314"/>
                </a:cxn>
                <a:cxn ang="0">
                  <a:pos x="1212" y="1199"/>
                </a:cxn>
                <a:cxn ang="0">
                  <a:pos x="1178" y="1328"/>
                </a:cxn>
                <a:cxn ang="0">
                  <a:pos x="1324" y="1295"/>
                </a:cxn>
                <a:cxn ang="0">
                  <a:pos x="1610" y="1318"/>
                </a:cxn>
                <a:cxn ang="0">
                  <a:pos x="1817" y="1468"/>
                </a:cxn>
                <a:cxn ang="0">
                  <a:pos x="1958" y="1602"/>
                </a:cxn>
                <a:cxn ang="0">
                  <a:pos x="2025" y="1510"/>
                </a:cxn>
                <a:cxn ang="0">
                  <a:pos x="2022" y="1567"/>
                </a:cxn>
                <a:cxn ang="0">
                  <a:pos x="2015" y="1607"/>
                </a:cxn>
                <a:cxn ang="0">
                  <a:pos x="2025" y="1651"/>
                </a:cxn>
                <a:cxn ang="0">
                  <a:pos x="2048" y="1628"/>
                </a:cxn>
                <a:cxn ang="0">
                  <a:pos x="2073" y="1711"/>
                </a:cxn>
                <a:cxn ang="0">
                  <a:pos x="2158" y="1803"/>
                </a:cxn>
                <a:cxn ang="0">
                  <a:pos x="2186" y="1726"/>
                </a:cxn>
                <a:cxn ang="0">
                  <a:pos x="2172" y="1664"/>
                </a:cxn>
                <a:cxn ang="0">
                  <a:pos x="2241" y="1722"/>
                </a:cxn>
                <a:cxn ang="0">
                  <a:pos x="2294" y="1618"/>
                </a:cxn>
                <a:cxn ang="0">
                  <a:pos x="1996" y="1377"/>
                </a:cxn>
                <a:cxn ang="0">
                  <a:pos x="1707" y="1323"/>
                </a:cxn>
                <a:cxn ang="0">
                  <a:pos x="1461" y="755"/>
                </a:cxn>
              </a:cxnLst>
              <a:rect l="0" t="0" r="r" b="b"/>
              <a:pathLst>
                <a:path w="2302" h="1865">
                  <a:moveTo>
                    <a:pt x="1384" y="183"/>
                  </a:moveTo>
                  <a:lnTo>
                    <a:pt x="1343" y="177"/>
                  </a:lnTo>
                  <a:lnTo>
                    <a:pt x="1321" y="158"/>
                  </a:lnTo>
                  <a:lnTo>
                    <a:pt x="1296" y="134"/>
                  </a:lnTo>
                  <a:lnTo>
                    <a:pt x="1288" y="134"/>
                  </a:lnTo>
                  <a:lnTo>
                    <a:pt x="1268" y="134"/>
                  </a:lnTo>
                  <a:lnTo>
                    <a:pt x="1248" y="151"/>
                  </a:lnTo>
                  <a:lnTo>
                    <a:pt x="1213" y="159"/>
                  </a:lnTo>
                  <a:lnTo>
                    <a:pt x="1178" y="148"/>
                  </a:lnTo>
                  <a:lnTo>
                    <a:pt x="1144" y="134"/>
                  </a:lnTo>
                  <a:lnTo>
                    <a:pt x="1123" y="134"/>
                  </a:lnTo>
                  <a:lnTo>
                    <a:pt x="1095" y="143"/>
                  </a:lnTo>
                  <a:lnTo>
                    <a:pt x="1074" y="159"/>
                  </a:lnTo>
                  <a:lnTo>
                    <a:pt x="1074" y="169"/>
                  </a:lnTo>
                  <a:lnTo>
                    <a:pt x="1074" y="147"/>
                  </a:lnTo>
                  <a:lnTo>
                    <a:pt x="1074" y="134"/>
                  </a:lnTo>
                  <a:lnTo>
                    <a:pt x="1067" y="121"/>
                  </a:lnTo>
                  <a:lnTo>
                    <a:pt x="1044" y="108"/>
                  </a:lnTo>
                  <a:lnTo>
                    <a:pt x="1027" y="108"/>
                  </a:lnTo>
                  <a:lnTo>
                    <a:pt x="1010" y="116"/>
                  </a:lnTo>
                  <a:lnTo>
                    <a:pt x="999" y="116"/>
                  </a:lnTo>
                  <a:lnTo>
                    <a:pt x="948" y="116"/>
                  </a:lnTo>
                  <a:lnTo>
                    <a:pt x="924" y="97"/>
                  </a:lnTo>
                  <a:lnTo>
                    <a:pt x="913" y="80"/>
                  </a:lnTo>
                  <a:lnTo>
                    <a:pt x="913" y="64"/>
                  </a:lnTo>
                  <a:lnTo>
                    <a:pt x="876" y="54"/>
                  </a:lnTo>
                  <a:lnTo>
                    <a:pt x="852" y="62"/>
                  </a:lnTo>
                  <a:lnTo>
                    <a:pt x="834" y="41"/>
                  </a:lnTo>
                  <a:lnTo>
                    <a:pt x="826" y="33"/>
                  </a:lnTo>
                  <a:lnTo>
                    <a:pt x="816" y="43"/>
                  </a:lnTo>
                  <a:lnTo>
                    <a:pt x="816" y="55"/>
                  </a:lnTo>
                  <a:lnTo>
                    <a:pt x="799" y="58"/>
                  </a:lnTo>
                  <a:lnTo>
                    <a:pt x="786" y="44"/>
                  </a:lnTo>
                  <a:lnTo>
                    <a:pt x="786" y="33"/>
                  </a:lnTo>
                  <a:lnTo>
                    <a:pt x="794" y="33"/>
                  </a:lnTo>
                  <a:lnTo>
                    <a:pt x="786" y="18"/>
                  </a:lnTo>
                  <a:lnTo>
                    <a:pt x="765" y="0"/>
                  </a:lnTo>
                  <a:lnTo>
                    <a:pt x="730" y="18"/>
                  </a:lnTo>
                  <a:lnTo>
                    <a:pt x="720" y="43"/>
                  </a:lnTo>
                  <a:lnTo>
                    <a:pt x="644" y="39"/>
                  </a:lnTo>
                  <a:lnTo>
                    <a:pt x="630" y="51"/>
                  </a:lnTo>
                  <a:lnTo>
                    <a:pt x="613" y="62"/>
                  </a:lnTo>
                  <a:lnTo>
                    <a:pt x="593" y="84"/>
                  </a:lnTo>
                  <a:lnTo>
                    <a:pt x="544" y="93"/>
                  </a:lnTo>
                  <a:lnTo>
                    <a:pt x="515" y="118"/>
                  </a:lnTo>
                  <a:lnTo>
                    <a:pt x="500" y="129"/>
                  </a:lnTo>
                  <a:lnTo>
                    <a:pt x="484" y="133"/>
                  </a:lnTo>
                  <a:lnTo>
                    <a:pt x="484" y="169"/>
                  </a:lnTo>
                  <a:lnTo>
                    <a:pt x="473" y="193"/>
                  </a:lnTo>
                  <a:lnTo>
                    <a:pt x="459" y="205"/>
                  </a:lnTo>
                  <a:lnTo>
                    <a:pt x="418" y="219"/>
                  </a:lnTo>
                  <a:lnTo>
                    <a:pt x="396" y="219"/>
                  </a:lnTo>
                  <a:lnTo>
                    <a:pt x="382" y="219"/>
                  </a:lnTo>
                  <a:lnTo>
                    <a:pt x="364" y="219"/>
                  </a:lnTo>
                  <a:lnTo>
                    <a:pt x="346" y="209"/>
                  </a:lnTo>
                  <a:lnTo>
                    <a:pt x="335" y="208"/>
                  </a:lnTo>
                  <a:lnTo>
                    <a:pt x="326" y="232"/>
                  </a:lnTo>
                  <a:lnTo>
                    <a:pt x="326" y="252"/>
                  </a:lnTo>
                  <a:lnTo>
                    <a:pt x="305" y="252"/>
                  </a:lnTo>
                  <a:lnTo>
                    <a:pt x="305" y="264"/>
                  </a:lnTo>
                  <a:lnTo>
                    <a:pt x="294" y="264"/>
                  </a:lnTo>
                  <a:lnTo>
                    <a:pt x="359" y="334"/>
                  </a:lnTo>
                  <a:lnTo>
                    <a:pt x="394" y="369"/>
                  </a:lnTo>
                  <a:lnTo>
                    <a:pt x="396" y="437"/>
                  </a:lnTo>
                  <a:lnTo>
                    <a:pt x="462" y="458"/>
                  </a:lnTo>
                  <a:lnTo>
                    <a:pt x="468" y="479"/>
                  </a:lnTo>
                  <a:lnTo>
                    <a:pt x="468" y="497"/>
                  </a:lnTo>
                  <a:lnTo>
                    <a:pt x="480" y="509"/>
                  </a:lnTo>
                  <a:lnTo>
                    <a:pt x="480" y="509"/>
                  </a:lnTo>
                  <a:lnTo>
                    <a:pt x="487" y="513"/>
                  </a:lnTo>
                  <a:lnTo>
                    <a:pt x="500" y="518"/>
                  </a:lnTo>
                  <a:lnTo>
                    <a:pt x="500" y="518"/>
                  </a:lnTo>
                  <a:lnTo>
                    <a:pt x="514" y="523"/>
                  </a:lnTo>
                  <a:lnTo>
                    <a:pt x="522" y="527"/>
                  </a:lnTo>
                  <a:lnTo>
                    <a:pt x="500" y="541"/>
                  </a:lnTo>
                  <a:lnTo>
                    <a:pt x="480" y="559"/>
                  </a:lnTo>
                  <a:lnTo>
                    <a:pt x="452" y="572"/>
                  </a:lnTo>
                  <a:lnTo>
                    <a:pt x="418" y="562"/>
                  </a:lnTo>
                  <a:lnTo>
                    <a:pt x="389" y="563"/>
                  </a:lnTo>
                  <a:lnTo>
                    <a:pt x="376" y="551"/>
                  </a:lnTo>
                  <a:lnTo>
                    <a:pt x="361" y="538"/>
                  </a:lnTo>
                  <a:lnTo>
                    <a:pt x="364" y="530"/>
                  </a:lnTo>
                  <a:lnTo>
                    <a:pt x="369" y="509"/>
                  </a:lnTo>
                  <a:lnTo>
                    <a:pt x="355" y="498"/>
                  </a:lnTo>
                  <a:lnTo>
                    <a:pt x="323" y="499"/>
                  </a:lnTo>
                  <a:lnTo>
                    <a:pt x="294" y="501"/>
                  </a:lnTo>
                  <a:lnTo>
                    <a:pt x="280" y="506"/>
                  </a:lnTo>
                  <a:lnTo>
                    <a:pt x="280" y="515"/>
                  </a:lnTo>
                  <a:lnTo>
                    <a:pt x="261" y="520"/>
                  </a:lnTo>
                  <a:lnTo>
                    <a:pt x="253" y="515"/>
                  </a:lnTo>
                  <a:lnTo>
                    <a:pt x="215" y="537"/>
                  </a:lnTo>
                  <a:lnTo>
                    <a:pt x="190" y="541"/>
                  </a:lnTo>
                  <a:lnTo>
                    <a:pt x="172" y="541"/>
                  </a:lnTo>
                  <a:lnTo>
                    <a:pt x="156" y="554"/>
                  </a:lnTo>
                  <a:lnTo>
                    <a:pt x="162" y="563"/>
                  </a:lnTo>
                  <a:lnTo>
                    <a:pt x="182" y="583"/>
                  </a:lnTo>
                  <a:lnTo>
                    <a:pt x="204" y="597"/>
                  </a:lnTo>
                  <a:lnTo>
                    <a:pt x="235" y="611"/>
                  </a:lnTo>
                  <a:lnTo>
                    <a:pt x="222" y="619"/>
                  </a:lnTo>
                  <a:lnTo>
                    <a:pt x="197" y="630"/>
                  </a:lnTo>
                  <a:lnTo>
                    <a:pt x="204" y="676"/>
                  </a:lnTo>
                  <a:lnTo>
                    <a:pt x="221" y="698"/>
                  </a:lnTo>
                  <a:lnTo>
                    <a:pt x="253" y="713"/>
                  </a:lnTo>
                  <a:lnTo>
                    <a:pt x="285" y="722"/>
                  </a:lnTo>
                  <a:lnTo>
                    <a:pt x="326" y="722"/>
                  </a:lnTo>
                  <a:lnTo>
                    <a:pt x="366" y="722"/>
                  </a:lnTo>
                  <a:lnTo>
                    <a:pt x="380" y="748"/>
                  </a:lnTo>
                  <a:lnTo>
                    <a:pt x="394" y="748"/>
                  </a:lnTo>
                  <a:lnTo>
                    <a:pt x="405" y="731"/>
                  </a:lnTo>
                  <a:lnTo>
                    <a:pt x="416" y="722"/>
                  </a:lnTo>
                  <a:lnTo>
                    <a:pt x="432" y="716"/>
                  </a:lnTo>
                  <a:lnTo>
                    <a:pt x="447" y="716"/>
                  </a:lnTo>
                  <a:lnTo>
                    <a:pt x="473" y="723"/>
                  </a:lnTo>
                  <a:lnTo>
                    <a:pt x="479" y="748"/>
                  </a:lnTo>
                  <a:lnTo>
                    <a:pt x="459" y="769"/>
                  </a:lnTo>
                  <a:lnTo>
                    <a:pt x="440" y="769"/>
                  </a:lnTo>
                  <a:lnTo>
                    <a:pt x="451" y="805"/>
                  </a:lnTo>
                  <a:lnTo>
                    <a:pt x="461" y="830"/>
                  </a:lnTo>
                  <a:lnTo>
                    <a:pt x="452" y="860"/>
                  </a:lnTo>
                  <a:lnTo>
                    <a:pt x="440" y="860"/>
                  </a:lnTo>
                  <a:lnTo>
                    <a:pt x="426" y="873"/>
                  </a:lnTo>
                  <a:lnTo>
                    <a:pt x="408" y="873"/>
                  </a:lnTo>
                  <a:lnTo>
                    <a:pt x="400" y="873"/>
                  </a:lnTo>
                  <a:lnTo>
                    <a:pt x="384" y="873"/>
                  </a:lnTo>
                  <a:lnTo>
                    <a:pt x="379" y="862"/>
                  </a:lnTo>
                  <a:lnTo>
                    <a:pt x="369" y="873"/>
                  </a:lnTo>
                  <a:lnTo>
                    <a:pt x="365" y="883"/>
                  </a:lnTo>
                  <a:lnTo>
                    <a:pt x="354" y="883"/>
                  </a:lnTo>
                  <a:lnTo>
                    <a:pt x="337" y="902"/>
                  </a:lnTo>
                  <a:lnTo>
                    <a:pt x="328" y="902"/>
                  </a:lnTo>
                  <a:lnTo>
                    <a:pt x="312" y="902"/>
                  </a:lnTo>
                  <a:lnTo>
                    <a:pt x="301" y="902"/>
                  </a:lnTo>
                  <a:lnTo>
                    <a:pt x="287" y="883"/>
                  </a:lnTo>
                  <a:lnTo>
                    <a:pt x="271" y="877"/>
                  </a:lnTo>
                  <a:lnTo>
                    <a:pt x="255" y="880"/>
                  </a:lnTo>
                  <a:lnTo>
                    <a:pt x="232" y="902"/>
                  </a:lnTo>
                  <a:lnTo>
                    <a:pt x="225" y="926"/>
                  </a:lnTo>
                  <a:lnTo>
                    <a:pt x="208" y="952"/>
                  </a:lnTo>
                  <a:lnTo>
                    <a:pt x="180" y="967"/>
                  </a:lnTo>
                  <a:lnTo>
                    <a:pt x="156" y="995"/>
                  </a:lnTo>
                  <a:lnTo>
                    <a:pt x="143" y="1019"/>
                  </a:lnTo>
                  <a:lnTo>
                    <a:pt x="131" y="1028"/>
                  </a:lnTo>
                  <a:lnTo>
                    <a:pt x="131" y="1037"/>
                  </a:lnTo>
                  <a:lnTo>
                    <a:pt x="142" y="1064"/>
                  </a:lnTo>
                  <a:lnTo>
                    <a:pt x="150" y="1087"/>
                  </a:lnTo>
                  <a:lnTo>
                    <a:pt x="161" y="1105"/>
                  </a:lnTo>
                  <a:lnTo>
                    <a:pt x="187" y="1121"/>
                  </a:lnTo>
                  <a:lnTo>
                    <a:pt x="203" y="1121"/>
                  </a:lnTo>
                  <a:lnTo>
                    <a:pt x="224" y="1121"/>
                  </a:lnTo>
                  <a:lnTo>
                    <a:pt x="232" y="1121"/>
                  </a:lnTo>
                  <a:lnTo>
                    <a:pt x="244" y="1138"/>
                  </a:lnTo>
                  <a:lnTo>
                    <a:pt x="233" y="1159"/>
                  </a:lnTo>
                  <a:lnTo>
                    <a:pt x="211" y="1143"/>
                  </a:lnTo>
                  <a:lnTo>
                    <a:pt x="190" y="1143"/>
                  </a:lnTo>
                  <a:lnTo>
                    <a:pt x="171" y="1143"/>
                  </a:lnTo>
                  <a:lnTo>
                    <a:pt x="153" y="1159"/>
                  </a:lnTo>
                  <a:lnTo>
                    <a:pt x="157" y="1191"/>
                  </a:lnTo>
                  <a:lnTo>
                    <a:pt x="161" y="1205"/>
                  </a:lnTo>
                  <a:lnTo>
                    <a:pt x="172" y="1218"/>
                  </a:lnTo>
                  <a:lnTo>
                    <a:pt x="190" y="1231"/>
                  </a:lnTo>
                  <a:lnTo>
                    <a:pt x="203" y="1243"/>
                  </a:lnTo>
                  <a:lnTo>
                    <a:pt x="222" y="1255"/>
                  </a:lnTo>
                  <a:lnTo>
                    <a:pt x="229" y="1255"/>
                  </a:lnTo>
                  <a:lnTo>
                    <a:pt x="243" y="1266"/>
                  </a:lnTo>
                  <a:lnTo>
                    <a:pt x="260" y="1266"/>
                  </a:lnTo>
                  <a:lnTo>
                    <a:pt x="271" y="1257"/>
                  </a:lnTo>
                  <a:lnTo>
                    <a:pt x="290" y="1236"/>
                  </a:lnTo>
                  <a:lnTo>
                    <a:pt x="301" y="1227"/>
                  </a:lnTo>
                  <a:lnTo>
                    <a:pt x="308" y="1266"/>
                  </a:lnTo>
                  <a:lnTo>
                    <a:pt x="315" y="1304"/>
                  </a:lnTo>
                  <a:lnTo>
                    <a:pt x="316" y="1327"/>
                  </a:lnTo>
                  <a:lnTo>
                    <a:pt x="301" y="1348"/>
                  </a:lnTo>
                  <a:lnTo>
                    <a:pt x="297" y="1366"/>
                  </a:lnTo>
                  <a:lnTo>
                    <a:pt x="292" y="1427"/>
                  </a:lnTo>
                  <a:lnTo>
                    <a:pt x="319" y="1427"/>
                  </a:lnTo>
                  <a:lnTo>
                    <a:pt x="339" y="1427"/>
                  </a:lnTo>
                  <a:lnTo>
                    <a:pt x="371" y="1400"/>
                  </a:lnTo>
                  <a:lnTo>
                    <a:pt x="380" y="1400"/>
                  </a:lnTo>
                  <a:lnTo>
                    <a:pt x="418" y="1427"/>
                  </a:lnTo>
                  <a:lnTo>
                    <a:pt x="441" y="1447"/>
                  </a:lnTo>
                  <a:lnTo>
                    <a:pt x="457" y="1467"/>
                  </a:lnTo>
                  <a:lnTo>
                    <a:pt x="461" y="1479"/>
                  </a:lnTo>
                  <a:lnTo>
                    <a:pt x="473" y="1464"/>
                  </a:lnTo>
                  <a:lnTo>
                    <a:pt x="480" y="1436"/>
                  </a:lnTo>
                  <a:lnTo>
                    <a:pt x="498" y="1420"/>
                  </a:lnTo>
                  <a:lnTo>
                    <a:pt x="519" y="1417"/>
                  </a:lnTo>
                  <a:lnTo>
                    <a:pt x="498" y="1441"/>
                  </a:lnTo>
                  <a:lnTo>
                    <a:pt x="505" y="1450"/>
                  </a:lnTo>
                  <a:lnTo>
                    <a:pt x="530" y="1452"/>
                  </a:lnTo>
                  <a:lnTo>
                    <a:pt x="544" y="1452"/>
                  </a:lnTo>
                  <a:lnTo>
                    <a:pt x="566" y="1449"/>
                  </a:lnTo>
                  <a:lnTo>
                    <a:pt x="577" y="1449"/>
                  </a:lnTo>
                  <a:lnTo>
                    <a:pt x="555" y="1479"/>
                  </a:lnTo>
                  <a:lnTo>
                    <a:pt x="552" y="1492"/>
                  </a:lnTo>
                  <a:lnTo>
                    <a:pt x="543" y="1520"/>
                  </a:lnTo>
                  <a:lnTo>
                    <a:pt x="536" y="1557"/>
                  </a:lnTo>
                  <a:lnTo>
                    <a:pt x="530" y="1589"/>
                  </a:lnTo>
                  <a:lnTo>
                    <a:pt x="508" y="1602"/>
                  </a:lnTo>
                  <a:lnTo>
                    <a:pt x="475" y="1625"/>
                  </a:lnTo>
                  <a:lnTo>
                    <a:pt x="457" y="1650"/>
                  </a:lnTo>
                  <a:lnTo>
                    <a:pt x="437" y="1667"/>
                  </a:lnTo>
                  <a:lnTo>
                    <a:pt x="389" y="1676"/>
                  </a:lnTo>
                  <a:lnTo>
                    <a:pt x="366" y="1689"/>
                  </a:lnTo>
                  <a:lnTo>
                    <a:pt x="343" y="1711"/>
                  </a:lnTo>
                  <a:lnTo>
                    <a:pt x="322" y="1740"/>
                  </a:lnTo>
                  <a:lnTo>
                    <a:pt x="305" y="1754"/>
                  </a:lnTo>
                  <a:lnTo>
                    <a:pt x="286" y="1738"/>
                  </a:lnTo>
                  <a:lnTo>
                    <a:pt x="262" y="1738"/>
                  </a:lnTo>
                  <a:lnTo>
                    <a:pt x="221" y="1740"/>
                  </a:lnTo>
                  <a:lnTo>
                    <a:pt x="193" y="1754"/>
                  </a:lnTo>
                  <a:lnTo>
                    <a:pt x="180" y="1778"/>
                  </a:lnTo>
                  <a:lnTo>
                    <a:pt x="164" y="1790"/>
                  </a:lnTo>
                  <a:lnTo>
                    <a:pt x="131" y="1800"/>
                  </a:lnTo>
                  <a:lnTo>
                    <a:pt x="111" y="1812"/>
                  </a:lnTo>
                  <a:lnTo>
                    <a:pt x="86" y="1812"/>
                  </a:lnTo>
                  <a:lnTo>
                    <a:pt x="28" y="1812"/>
                  </a:lnTo>
                  <a:lnTo>
                    <a:pt x="0" y="1847"/>
                  </a:lnTo>
                  <a:lnTo>
                    <a:pt x="0" y="1865"/>
                  </a:lnTo>
                  <a:lnTo>
                    <a:pt x="46" y="1865"/>
                  </a:lnTo>
                  <a:lnTo>
                    <a:pt x="97" y="1865"/>
                  </a:lnTo>
                  <a:lnTo>
                    <a:pt x="125" y="1840"/>
                  </a:lnTo>
                  <a:lnTo>
                    <a:pt x="149" y="1833"/>
                  </a:lnTo>
                  <a:lnTo>
                    <a:pt x="168" y="1836"/>
                  </a:lnTo>
                  <a:lnTo>
                    <a:pt x="168" y="1836"/>
                  </a:lnTo>
                  <a:lnTo>
                    <a:pt x="172" y="1836"/>
                  </a:lnTo>
                  <a:lnTo>
                    <a:pt x="176" y="1837"/>
                  </a:lnTo>
                  <a:lnTo>
                    <a:pt x="179" y="1840"/>
                  </a:lnTo>
                  <a:lnTo>
                    <a:pt x="179" y="1840"/>
                  </a:lnTo>
                  <a:lnTo>
                    <a:pt x="180" y="1844"/>
                  </a:lnTo>
                  <a:lnTo>
                    <a:pt x="205" y="1846"/>
                  </a:lnTo>
                  <a:lnTo>
                    <a:pt x="208" y="1832"/>
                  </a:lnTo>
                  <a:lnTo>
                    <a:pt x="235" y="1832"/>
                  </a:lnTo>
                  <a:lnTo>
                    <a:pt x="233" y="1793"/>
                  </a:lnTo>
                  <a:lnTo>
                    <a:pt x="240" y="1782"/>
                  </a:lnTo>
                  <a:lnTo>
                    <a:pt x="257" y="1812"/>
                  </a:lnTo>
                  <a:lnTo>
                    <a:pt x="280" y="1821"/>
                  </a:lnTo>
                  <a:lnTo>
                    <a:pt x="305" y="1835"/>
                  </a:lnTo>
                  <a:lnTo>
                    <a:pt x="314" y="1832"/>
                  </a:lnTo>
                  <a:lnTo>
                    <a:pt x="307" y="1804"/>
                  </a:lnTo>
                  <a:lnTo>
                    <a:pt x="339" y="1786"/>
                  </a:lnTo>
                  <a:lnTo>
                    <a:pt x="364" y="1779"/>
                  </a:lnTo>
                  <a:lnTo>
                    <a:pt x="386" y="1779"/>
                  </a:lnTo>
                  <a:lnTo>
                    <a:pt x="416" y="1771"/>
                  </a:lnTo>
                  <a:lnTo>
                    <a:pt x="439" y="1763"/>
                  </a:lnTo>
                  <a:lnTo>
                    <a:pt x="448" y="1738"/>
                  </a:lnTo>
                  <a:lnTo>
                    <a:pt x="462" y="1724"/>
                  </a:lnTo>
                  <a:lnTo>
                    <a:pt x="482" y="1708"/>
                  </a:lnTo>
                  <a:lnTo>
                    <a:pt x="498" y="1699"/>
                  </a:lnTo>
                  <a:lnTo>
                    <a:pt x="540" y="1688"/>
                  </a:lnTo>
                  <a:lnTo>
                    <a:pt x="570" y="1665"/>
                  </a:lnTo>
                  <a:lnTo>
                    <a:pt x="604" y="1654"/>
                  </a:lnTo>
                  <a:lnTo>
                    <a:pt x="609" y="1615"/>
                  </a:lnTo>
                  <a:lnTo>
                    <a:pt x="694" y="1574"/>
                  </a:lnTo>
                  <a:lnTo>
                    <a:pt x="736" y="1545"/>
                  </a:lnTo>
                  <a:lnTo>
                    <a:pt x="761" y="1510"/>
                  </a:lnTo>
                  <a:lnTo>
                    <a:pt x="786" y="1496"/>
                  </a:lnTo>
                  <a:lnTo>
                    <a:pt x="801" y="1474"/>
                  </a:lnTo>
                  <a:lnTo>
                    <a:pt x="795" y="1446"/>
                  </a:lnTo>
                  <a:lnTo>
                    <a:pt x="762" y="1436"/>
                  </a:lnTo>
                  <a:lnTo>
                    <a:pt x="767" y="1411"/>
                  </a:lnTo>
                  <a:lnTo>
                    <a:pt x="788" y="1388"/>
                  </a:lnTo>
                  <a:lnTo>
                    <a:pt x="809" y="1371"/>
                  </a:lnTo>
                  <a:lnTo>
                    <a:pt x="840" y="1356"/>
                  </a:lnTo>
                  <a:lnTo>
                    <a:pt x="854" y="1343"/>
                  </a:lnTo>
                  <a:lnTo>
                    <a:pt x="856" y="1328"/>
                  </a:lnTo>
                  <a:lnTo>
                    <a:pt x="849" y="1307"/>
                  </a:lnTo>
                  <a:lnTo>
                    <a:pt x="852" y="1299"/>
                  </a:lnTo>
                  <a:lnTo>
                    <a:pt x="867" y="1299"/>
                  </a:lnTo>
                  <a:lnTo>
                    <a:pt x="874" y="1274"/>
                  </a:lnTo>
                  <a:lnTo>
                    <a:pt x="885" y="1250"/>
                  </a:lnTo>
                  <a:lnTo>
                    <a:pt x="915" y="1224"/>
                  </a:lnTo>
                  <a:lnTo>
                    <a:pt x="945" y="1203"/>
                  </a:lnTo>
                  <a:lnTo>
                    <a:pt x="977" y="1189"/>
                  </a:lnTo>
                  <a:lnTo>
                    <a:pt x="1019" y="1205"/>
                  </a:lnTo>
                  <a:lnTo>
                    <a:pt x="1041" y="1210"/>
                  </a:lnTo>
                  <a:lnTo>
                    <a:pt x="1053" y="1230"/>
                  </a:lnTo>
                  <a:lnTo>
                    <a:pt x="971" y="1218"/>
                  </a:lnTo>
                  <a:lnTo>
                    <a:pt x="947" y="1248"/>
                  </a:lnTo>
                  <a:lnTo>
                    <a:pt x="934" y="1296"/>
                  </a:lnTo>
                  <a:lnTo>
                    <a:pt x="923" y="1325"/>
                  </a:lnTo>
                  <a:lnTo>
                    <a:pt x="903" y="1360"/>
                  </a:lnTo>
                  <a:lnTo>
                    <a:pt x="908" y="1374"/>
                  </a:lnTo>
                  <a:lnTo>
                    <a:pt x="934" y="1374"/>
                  </a:lnTo>
                  <a:lnTo>
                    <a:pt x="915" y="1396"/>
                  </a:lnTo>
                  <a:lnTo>
                    <a:pt x="892" y="1406"/>
                  </a:lnTo>
                  <a:lnTo>
                    <a:pt x="895" y="1417"/>
                  </a:lnTo>
                  <a:lnTo>
                    <a:pt x="905" y="1429"/>
                  </a:lnTo>
                  <a:lnTo>
                    <a:pt x="924" y="1422"/>
                  </a:lnTo>
                  <a:lnTo>
                    <a:pt x="956" y="1416"/>
                  </a:lnTo>
                  <a:lnTo>
                    <a:pt x="990" y="1391"/>
                  </a:lnTo>
                  <a:lnTo>
                    <a:pt x="995" y="1381"/>
                  </a:lnTo>
                  <a:lnTo>
                    <a:pt x="1031" y="1367"/>
                  </a:lnTo>
                  <a:lnTo>
                    <a:pt x="1039" y="1335"/>
                  </a:lnTo>
                  <a:lnTo>
                    <a:pt x="1070" y="1336"/>
                  </a:lnTo>
                  <a:lnTo>
                    <a:pt x="1091" y="1335"/>
                  </a:lnTo>
                  <a:lnTo>
                    <a:pt x="1116" y="1314"/>
                  </a:lnTo>
                  <a:lnTo>
                    <a:pt x="1123" y="1274"/>
                  </a:lnTo>
                  <a:lnTo>
                    <a:pt x="1105" y="1255"/>
                  </a:lnTo>
                  <a:lnTo>
                    <a:pt x="1114" y="1223"/>
                  </a:lnTo>
                  <a:lnTo>
                    <a:pt x="1127" y="1210"/>
                  </a:lnTo>
                  <a:lnTo>
                    <a:pt x="1155" y="1214"/>
                  </a:lnTo>
                  <a:lnTo>
                    <a:pt x="1188" y="1214"/>
                  </a:lnTo>
                  <a:lnTo>
                    <a:pt x="1195" y="1210"/>
                  </a:lnTo>
                  <a:lnTo>
                    <a:pt x="1212" y="1199"/>
                  </a:lnTo>
                  <a:lnTo>
                    <a:pt x="1213" y="1231"/>
                  </a:lnTo>
                  <a:lnTo>
                    <a:pt x="1230" y="1241"/>
                  </a:lnTo>
                  <a:lnTo>
                    <a:pt x="1241" y="1241"/>
                  </a:lnTo>
                  <a:lnTo>
                    <a:pt x="1225" y="1256"/>
                  </a:lnTo>
                  <a:lnTo>
                    <a:pt x="1207" y="1277"/>
                  </a:lnTo>
                  <a:lnTo>
                    <a:pt x="1178" y="1306"/>
                  </a:lnTo>
                  <a:lnTo>
                    <a:pt x="1155" y="1320"/>
                  </a:lnTo>
                  <a:lnTo>
                    <a:pt x="1178" y="1328"/>
                  </a:lnTo>
                  <a:lnTo>
                    <a:pt x="1188" y="1317"/>
                  </a:lnTo>
                  <a:lnTo>
                    <a:pt x="1207" y="1296"/>
                  </a:lnTo>
                  <a:lnTo>
                    <a:pt x="1225" y="1286"/>
                  </a:lnTo>
                  <a:lnTo>
                    <a:pt x="1248" y="1270"/>
                  </a:lnTo>
                  <a:lnTo>
                    <a:pt x="1262" y="1270"/>
                  </a:lnTo>
                  <a:lnTo>
                    <a:pt x="1282" y="1270"/>
                  </a:lnTo>
                  <a:lnTo>
                    <a:pt x="1302" y="1278"/>
                  </a:lnTo>
                  <a:lnTo>
                    <a:pt x="1324" y="1295"/>
                  </a:lnTo>
                  <a:lnTo>
                    <a:pt x="1339" y="1286"/>
                  </a:lnTo>
                  <a:lnTo>
                    <a:pt x="1331" y="1324"/>
                  </a:lnTo>
                  <a:lnTo>
                    <a:pt x="1370" y="1313"/>
                  </a:lnTo>
                  <a:lnTo>
                    <a:pt x="1434" y="1299"/>
                  </a:lnTo>
                  <a:lnTo>
                    <a:pt x="1492" y="1304"/>
                  </a:lnTo>
                  <a:lnTo>
                    <a:pt x="1525" y="1314"/>
                  </a:lnTo>
                  <a:lnTo>
                    <a:pt x="1554" y="1317"/>
                  </a:lnTo>
                  <a:lnTo>
                    <a:pt x="1610" y="1318"/>
                  </a:lnTo>
                  <a:lnTo>
                    <a:pt x="1622" y="1307"/>
                  </a:lnTo>
                  <a:lnTo>
                    <a:pt x="1622" y="1341"/>
                  </a:lnTo>
                  <a:lnTo>
                    <a:pt x="1649" y="1370"/>
                  </a:lnTo>
                  <a:lnTo>
                    <a:pt x="1693" y="1377"/>
                  </a:lnTo>
                  <a:lnTo>
                    <a:pt x="1710" y="1371"/>
                  </a:lnTo>
                  <a:lnTo>
                    <a:pt x="1742" y="1411"/>
                  </a:lnTo>
                  <a:lnTo>
                    <a:pt x="1793" y="1459"/>
                  </a:lnTo>
                  <a:lnTo>
                    <a:pt x="1817" y="1468"/>
                  </a:lnTo>
                  <a:lnTo>
                    <a:pt x="1829" y="1447"/>
                  </a:lnTo>
                  <a:lnTo>
                    <a:pt x="1829" y="1479"/>
                  </a:lnTo>
                  <a:lnTo>
                    <a:pt x="1872" y="1532"/>
                  </a:lnTo>
                  <a:lnTo>
                    <a:pt x="1892" y="1547"/>
                  </a:lnTo>
                  <a:lnTo>
                    <a:pt x="1904" y="1581"/>
                  </a:lnTo>
                  <a:lnTo>
                    <a:pt x="1914" y="1585"/>
                  </a:lnTo>
                  <a:lnTo>
                    <a:pt x="1923" y="1554"/>
                  </a:lnTo>
                  <a:lnTo>
                    <a:pt x="1958" y="1602"/>
                  </a:lnTo>
                  <a:lnTo>
                    <a:pt x="1985" y="1658"/>
                  </a:lnTo>
                  <a:lnTo>
                    <a:pt x="2004" y="1660"/>
                  </a:lnTo>
                  <a:lnTo>
                    <a:pt x="1985" y="1613"/>
                  </a:lnTo>
                  <a:lnTo>
                    <a:pt x="1979" y="1575"/>
                  </a:lnTo>
                  <a:lnTo>
                    <a:pt x="1982" y="1564"/>
                  </a:lnTo>
                  <a:lnTo>
                    <a:pt x="1994" y="1554"/>
                  </a:lnTo>
                  <a:lnTo>
                    <a:pt x="2014" y="1532"/>
                  </a:lnTo>
                  <a:lnTo>
                    <a:pt x="2025" y="1510"/>
                  </a:lnTo>
                  <a:lnTo>
                    <a:pt x="2033" y="1503"/>
                  </a:lnTo>
                  <a:lnTo>
                    <a:pt x="2048" y="1535"/>
                  </a:lnTo>
                  <a:lnTo>
                    <a:pt x="2033" y="1554"/>
                  </a:lnTo>
                  <a:lnTo>
                    <a:pt x="2033" y="1554"/>
                  </a:lnTo>
                  <a:lnTo>
                    <a:pt x="2030" y="1560"/>
                  </a:lnTo>
                  <a:lnTo>
                    <a:pt x="2026" y="1564"/>
                  </a:lnTo>
                  <a:lnTo>
                    <a:pt x="2022" y="1567"/>
                  </a:lnTo>
                  <a:lnTo>
                    <a:pt x="2022" y="1567"/>
                  </a:lnTo>
                  <a:lnTo>
                    <a:pt x="2012" y="1574"/>
                  </a:lnTo>
                  <a:lnTo>
                    <a:pt x="2007" y="1577"/>
                  </a:lnTo>
                  <a:lnTo>
                    <a:pt x="2007" y="1577"/>
                  </a:lnTo>
                  <a:lnTo>
                    <a:pt x="2008" y="1581"/>
                  </a:lnTo>
                  <a:lnTo>
                    <a:pt x="2010" y="1592"/>
                  </a:lnTo>
                  <a:lnTo>
                    <a:pt x="2010" y="1592"/>
                  </a:lnTo>
                  <a:lnTo>
                    <a:pt x="2012" y="1603"/>
                  </a:lnTo>
                  <a:lnTo>
                    <a:pt x="2015" y="1607"/>
                  </a:lnTo>
                  <a:lnTo>
                    <a:pt x="2015" y="1607"/>
                  </a:lnTo>
                  <a:lnTo>
                    <a:pt x="2018" y="1611"/>
                  </a:lnTo>
                  <a:lnTo>
                    <a:pt x="2019" y="1615"/>
                  </a:lnTo>
                  <a:lnTo>
                    <a:pt x="2021" y="1622"/>
                  </a:lnTo>
                  <a:lnTo>
                    <a:pt x="2021" y="1622"/>
                  </a:lnTo>
                  <a:lnTo>
                    <a:pt x="2022" y="1646"/>
                  </a:lnTo>
                  <a:lnTo>
                    <a:pt x="2022" y="1646"/>
                  </a:lnTo>
                  <a:lnTo>
                    <a:pt x="2025" y="1651"/>
                  </a:lnTo>
                  <a:lnTo>
                    <a:pt x="2026" y="1657"/>
                  </a:lnTo>
                  <a:lnTo>
                    <a:pt x="2026" y="1661"/>
                  </a:lnTo>
                  <a:lnTo>
                    <a:pt x="2026" y="1661"/>
                  </a:lnTo>
                  <a:lnTo>
                    <a:pt x="2028" y="1671"/>
                  </a:lnTo>
                  <a:lnTo>
                    <a:pt x="2028" y="1676"/>
                  </a:lnTo>
                  <a:lnTo>
                    <a:pt x="2036" y="1667"/>
                  </a:lnTo>
                  <a:lnTo>
                    <a:pt x="2048" y="1656"/>
                  </a:lnTo>
                  <a:lnTo>
                    <a:pt x="2048" y="1628"/>
                  </a:lnTo>
                  <a:lnTo>
                    <a:pt x="2048" y="1618"/>
                  </a:lnTo>
                  <a:lnTo>
                    <a:pt x="2058" y="1608"/>
                  </a:lnTo>
                  <a:lnTo>
                    <a:pt x="2084" y="1613"/>
                  </a:lnTo>
                  <a:lnTo>
                    <a:pt x="2066" y="1640"/>
                  </a:lnTo>
                  <a:lnTo>
                    <a:pt x="2064" y="1654"/>
                  </a:lnTo>
                  <a:lnTo>
                    <a:pt x="2068" y="1665"/>
                  </a:lnTo>
                  <a:lnTo>
                    <a:pt x="2084" y="1685"/>
                  </a:lnTo>
                  <a:lnTo>
                    <a:pt x="2073" y="1711"/>
                  </a:lnTo>
                  <a:lnTo>
                    <a:pt x="2104" y="1701"/>
                  </a:lnTo>
                  <a:lnTo>
                    <a:pt x="2114" y="1726"/>
                  </a:lnTo>
                  <a:lnTo>
                    <a:pt x="2087" y="1733"/>
                  </a:lnTo>
                  <a:lnTo>
                    <a:pt x="2079" y="1758"/>
                  </a:lnTo>
                  <a:lnTo>
                    <a:pt x="2094" y="1758"/>
                  </a:lnTo>
                  <a:lnTo>
                    <a:pt x="2114" y="1751"/>
                  </a:lnTo>
                  <a:lnTo>
                    <a:pt x="2132" y="1778"/>
                  </a:lnTo>
                  <a:lnTo>
                    <a:pt x="2158" y="1803"/>
                  </a:lnTo>
                  <a:lnTo>
                    <a:pt x="2172" y="1804"/>
                  </a:lnTo>
                  <a:lnTo>
                    <a:pt x="2180" y="1789"/>
                  </a:lnTo>
                  <a:lnTo>
                    <a:pt x="2180" y="1764"/>
                  </a:lnTo>
                  <a:lnTo>
                    <a:pt x="2189" y="1789"/>
                  </a:lnTo>
                  <a:lnTo>
                    <a:pt x="2204" y="1785"/>
                  </a:lnTo>
                  <a:lnTo>
                    <a:pt x="2204" y="1772"/>
                  </a:lnTo>
                  <a:lnTo>
                    <a:pt x="2195" y="1740"/>
                  </a:lnTo>
                  <a:lnTo>
                    <a:pt x="2186" y="1726"/>
                  </a:lnTo>
                  <a:lnTo>
                    <a:pt x="2173" y="1713"/>
                  </a:lnTo>
                  <a:lnTo>
                    <a:pt x="2170" y="1701"/>
                  </a:lnTo>
                  <a:lnTo>
                    <a:pt x="2152" y="1682"/>
                  </a:lnTo>
                  <a:lnTo>
                    <a:pt x="2121" y="1660"/>
                  </a:lnTo>
                  <a:lnTo>
                    <a:pt x="2114" y="1654"/>
                  </a:lnTo>
                  <a:lnTo>
                    <a:pt x="2100" y="1638"/>
                  </a:lnTo>
                  <a:lnTo>
                    <a:pt x="2134" y="1636"/>
                  </a:lnTo>
                  <a:lnTo>
                    <a:pt x="2172" y="1664"/>
                  </a:lnTo>
                  <a:lnTo>
                    <a:pt x="2182" y="1679"/>
                  </a:lnTo>
                  <a:lnTo>
                    <a:pt x="2193" y="1692"/>
                  </a:lnTo>
                  <a:lnTo>
                    <a:pt x="2204" y="1715"/>
                  </a:lnTo>
                  <a:lnTo>
                    <a:pt x="2204" y="1733"/>
                  </a:lnTo>
                  <a:lnTo>
                    <a:pt x="2233" y="1740"/>
                  </a:lnTo>
                  <a:lnTo>
                    <a:pt x="2245" y="1750"/>
                  </a:lnTo>
                  <a:lnTo>
                    <a:pt x="2255" y="1749"/>
                  </a:lnTo>
                  <a:lnTo>
                    <a:pt x="2241" y="1722"/>
                  </a:lnTo>
                  <a:lnTo>
                    <a:pt x="2255" y="1715"/>
                  </a:lnTo>
                  <a:lnTo>
                    <a:pt x="2270" y="1739"/>
                  </a:lnTo>
                  <a:lnTo>
                    <a:pt x="2281" y="1753"/>
                  </a:lnTo>
                  <a:lnTo>
                    <a:pt x="2302" y="1740"/>
                  </a:lnTo>
                  <a:lnTo>
                    <a:pt x="2302" y="1701"/>
                  </a:lnTo>
                  <a:lnTo>
                    <a:pt x="2302" y="1679"/>
                  </a:lnTo>
                  <a:lnTo>
                    <a:pt x="2302" y="1661"/>
                  </a:lnTo>
                  <a:lnTo>
                    <a:pt x="2294" y="1618"/>
                  </a:lnTo>
                  <a:lnTo>
                    <a:pt x="2294" y="1604"/>
                  </a:lnTo>
                  <a:lnTo>
                    <a:pt x="2269" y="1588"/>
                  </a:lnTo>
                  <a:lnTo>
                    <a:pt x="2212" y="1567"/>
                  </a:lnTo>
                  <a:lnTo>
                    <a:pt x="2182" y="1564"/>
                  </a:lnTo>
                  <a:lnTo>
                    <a:pt x="2152" y="1561"/>
                  </a:lnTo>
                  <a:lnTo>
                    <a:pt x="2107" y="1495"/>
                  </a:lnTo>
                  <a:lnTo>
                    <a:pt x="2033" y="1420"/>
                  </a:lnTo>
                  <a:lnTo>
                    <a:pt x="1996" y="1377"/>
                  </a:lnTo>
                  <a:lnTo>
                    <a:pt x="1944" y="1327"/>
                  </a:lnTo>
                  <a:lnTo>
                    <a:pt x="1893" y="1288"/>
                  </a:lnTo>
                  <a:lnTo>
                    <a:pt x="1851" y="1271"/>
                  </a:lnTo>
                  <a:lnTo>
                    <a:pt x="1826" y="1285"/>
                  </a:lnTo>
                  <a:lnTo>
                    <a:pt x="1806" y="1307"/>
                  </a:lnTo>
                  <a:lnTo>
                    <a:pt x="1786" y="1354"/>
                  </a:lnTo>
                  <a:lnTo>
                    <a:pt x="1758" y="1379"/>
                  </a:lnTo>
                  <a:lnTo>
                    <a:pt x="1707" y="1323"/>
                  </a:lnTo>
                  <a:lnTo>
                    <a:pt x="1645" y="1282"/>
                  </a:lnTo>
                  <a:lnTo>
                    <a:pt x="1631" y="1263"/>
                  </a:lnTo>
                  <a:lnTo>
                    <a:pt x="1631" y="1246"/>
                  </a:lnTo>
                  <a:lnTo>
                    <a:pt x="1593" y="1248"/>
                  </a:lnTo>
                  <a:lnTo>
                    <a:pt x="1585" y="1274"/>
                  </a:lnTo>
                  <a:lnTo>
                    <a:pt x="1540" y="1274"/>
                  </a:lnTo>
                  <a:lnTo>
                    <a:pt x="1524" y="1248"/>
                  </a:lnTo>
                  <a:lnTo>
                    <a:pt x="1461" y="755"/>
                  </a:lnTo>
                  <a:lnTo>
                    <a:pt x="1404" y="343"/>
                  </a:lnTo>
                  <a:lnTo>
                    <a:pt x="1384" y="183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69" name="Freeform 57">
              <a:extLst>
                <a:ext uri="{FF2B5EF4-FFF2-40B4-BE49-F238E27FC236}">
                  <a16:creationId xmlns:a16="http://schemas.microsoft.com/office/drawing/2014/main" id="{7F23B4E3-8703-4970-A87B-226CC83255D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9546" y="5648115"/>
              <a:ext cx="120597" cy="150628"/>
            </a:xfrm>
            <a:custGeom>
              <a:avLst/>
              <a:gdLst/>
              <a:ahLst/>
              <a:cxnLst>
                <a:cxn ang="0">
                  <a:pos x="0" y="236"/>
                </a:cxn>
                <a:cxn ang="0">
                  <a:pos x="44" y="236"/>
                </a:cxn>
                <a:cxn ang="0">
                  <a:pos x="51" y="215"/>
                </a:cxn>
                <a:cxn ang="0">
                  <a:pos x="51" y="207"/>
                </a:cxn>
                <a:cxn ang="0">
                  <a:pos x="61" y="189"/>
                </a:cxn>
                <a:cxn ang="0">
                  <a:pos x="76" y="169"/>
                </a:cxn>
                <a:cxn ang="0">
                  <a:pos x="82" y="160"/>
                </a:cxn>
                <a:cxn ang="0">
                  <a:pos x="85" y="155"/>
                </a:cxn>
                <a:cxn ang="0">
                  <a:pos x="98" y="176"/>
                </a:cxn>
                <a:cxn ang="0">
                  <a:pos x="112" y="165"/>
                </a:cxn>
                <a:cxn ang="0">
                  <a:pos x="112" y="160"/>
                </a:cxn>
                <a:cxn ang="0">
                  <a:pos x="112" y="143"/>
                </a:cxn>
                <a:cxn ang="0">
                  <a:pos x="125" y="132"/>
                </a:cxn>
                <a:cxn ang="0">
                  <a:pos x="129" y="132"/>
                </a:cxn>
                <a:cxn ang="0">
                  <a:pos x="146" y="125"/>
                </a:cxn>
                <a:cxn ang="0">
                  <a:pos x="154" y="125"/>
                </a:cxn>
                <a:cxn ang="0">
                  <a:pos x="165" y="117"/>
                </a:cxn>
                <a:cxn ang="0">
                  <a:pos x="165" y="108"/>
                </a:cxn>
                <a:cxn ang="0">
                  <a:pos x="147" y="79"/>
                </a:cxn>
                <a:cxn ang="0">
                  <a:pos x="140" y="79"/>
                </a:cxn>
                <a:cxn ang="0">
                  <a:pos x="136" y="79"/>
                </a:cxn>
                <a:cxn ang="0">
                  <a:pos x="136" y="64"/>
                </a:cxn>
                <a:cxn ang="0">
                  <a:pos x="137" y="58"/>
                </a:cxn>
                <a:cxn ang="0">
                  <a:pos x="157" y="44"/>
                </a:cxn>
                <a:cxn ang="0">
                  <a:pos x="165" y="44"/>
                </a:cxn>
                <a:cxn ang="0">
                  <a:pos x="191" y="39"/>
                </a:cxn>
                <a:cxn ang="0">
                  <a:pos x="161" y="14"/>
                </a:cxn>
                <a:cxn ang="0">
                  <a:pos x="143" y="0"/>
                </a:cxn>
                <a:cxn ang="0">
                  <a:pos x="123" y="14"/>
                </a:cxn>
                <a:cxn ang="0">
                  <a:pos x="104" y="35"/>
                </a:cxn>
                <a:cxn ang="0">
                  <a:pos x="105" y="44"/>
                </a:cxn>
                <a:cxn ang="0">
                  <a:pos x="111" y="60"/>
                </a:cxn>
                <a:cxn ang="0">
                  <a:pos x="112" y="69"/>
                </a:cxn>
                <a:cxn ang="0">
                  <a:pos x="112" y="76"/>
                </a:cxn>
                <a:cxn ang="0">
                  <a:pos x="105" y="83"/>
                </a:cxn>
                <a:cxn ang="0">
                  <a:pos x="96" y="87"/>
                </a:cxn>
                <a:cxn ang="0">
                  <a:pos x="78" y="76"/>
                </a:cxn>
                <a:cxn ang="0">
                  <a:pos x="61" y="79"/>
                </a:cxn>
                <a:cxn ang="0">
                  <a:pos x="72" y="99"/>
                </a:cxn>
                <a:cxn ang="0">
                  <a:pos x="76" y="118"/>
                </a:cxn>
                <a:cxn ang="0">
                  <a:pos x="75" y="139"/>
                </a:cxn>
                <a:cxn ang="0">
                  <a:pos x="65" y="118"/>
                </a:cxn>
                <a:cxn ang="0">
                  <a:pos x="51" y="103"/>
                </a:cxn>
                <a:cxn ang="0">
                  <a:pos x="43" y="99"/>
                </a:cxn>
                <a:cxn ang="0">
                  <a:pos x="28" y="110"/>
                </a:cxn>
                <a:cxn ang="0">
                  <a:pos x="25" y="118"/>
                </a:cxn>
                <a:cxn ang="0">
                  <a:pos x="11" y="129"/>
                </a:cxn>
                <a:cxn ang="0">
                  <a:pos x="14" y="164"/>
                </a:cxn>
                <a:cxn ang="0">
                  <a:pos x="19" y="169"/>
                </a:cxn>
                <a:cxn ang="0">
                  <a:pos x="26" y="176"/>
                </a:cxn>
                <a:cxn ang="0">
                  <a:pos x="33" y="182"/>
                </a:cxn>
                <a:cxn ang="0">
                  <a:pos x="43" y="186"/>
                </a:cxn>
                <a:cxn ang="0">
                  <a:pos x="44" y="200"/>
                </a:cxn>
                <a:cxn ang="0">
                  <a:pos x="42" y="214"/>
                </a:cxn>
                <a:cxn ang="0">
                  <a:pos x="35" y="223"/>
                </a:cxn>
                <a:cxn ang="0">
                  <a:pos x="0" y="236"/>
                </a:cxn>
              </a:cxnLst>
              <a:rect l="0" t="0" r="r" b="b"/>
              <a:pathLst>
                <a:path w="191" h="236">
                  <a:moveTo>
                    <a:pt x="0" y="236"/>
                  </a:moveTo>
                  <a:lnTo>
                    <a:pt x="44" y="236"/>
                  </a:lnTo>
                  <a:lnTo>
                    <a:pt x="51" y="215"/>
                  </a:lnTo>
                  <a:lnTo>
                    <a:pt x="51" y="207"/>
                  </a:lnTo>
                  <a:lnTo>
                    <a:pt x="61" y="189"/>
                  </a:lnTo>
                  <a:lnTo>
                    <a:pt x="76" y="169"/>
                  </a:lnTo>
                  <a:lnTo>
                    <a:pt x="82" y="160"/>
                  </a:lnTo>
                  <a:lnTo>
                    <a:pt x="85" y="155"/>
                  </a:lnTo>
                  <a:lnTo>
                    <a:pt x="98" y="176"/>
                  </a:lnTo>
                  <a:lnTo>
                    <a:pt x="112" y="165"/>
                  </a:lnTo>
                  <a:lnTo>
                    <a:pt x="112" y="160"/>
                  </a:lnTo>
                  <a:lnTo>
                    <a:pt x="112" y="143"/>
                  </a:lnTo>
                  <a:lnTo>
                    <a:pt x="125" y="132"/>
                  </a:lnTo>
                  <a:lnTo>
                    <a:pt x="129" y="132"/>
                  </a:lnTo>
                  <a:lnTo>
                    <a:pt x="146" y="125"/>
                  </a:lnTo>
                  <a:lnTo>
                    <a:pt x="154" y="125"/>
                  </a:lnTo>
                  <a:lnTo>
                    <a:pt x="165" y="117"/>
                  </a:lnTo>
                  <a:lnTo>
                    <a:pt x="165" y="108"/>
                  </a:lnTo>
                  <a:lnTo>
                    <a:pt x="147" y="79"/>
                  </a:lnTo>
                  <a:lnTo>
                    <a:pt x="140" y="79"/>
                  </a:lnTo>
                  <a:lnTo>
                    <a:pt x="136" y="79"/>
                  </a:lnTo>
                  <a:lnTo>
                    <a:pt x="136" y="64"/>
                  </a:lnTo>
                  <a:lnTo>
                    <a:pt x="137" y="58"/>
                  </a:lnTo>
                  <a:lnTo>
                    <a:pt x="157" y="44"/>
                  </a:lnTo>
                  <a:lnTo>
                    <a:pt x="165" y="44"/>
                  </a:lnTo>
                  <a:lnTo>
                    <a:pt x="191" y="39"/>
                  </a:lnTo>
                  <a:lnTo>
                    <a:pt x="161" y="14"/>
                  </a:lnTo>
                  <a:lnTo>
                    <a:pt x="143" y="0"/>
                  </a:lnTo>
                  <a:lnTo>
                    <a:pt x="123" y="14"/>
                  </a:lnTo>
                  <a:lnTo>
                    <a:pt x="104" y="35"/>
                  </a:lnTo>
                  <a:lnTo>
                    <a:pt x="105" y="44"/>
                  </a:lnTo>
                  <a:lnTo>
                    <a:pt x="111" y="60"/>
                  </a:lnTo>
                  <a:lnTo>
                    <a:pt x="112" y="69"/>
                  </a:lnTo>
                  <a:lnTo>
                    <a:pt x="112" y="76"/>
                  </a:lnTo>
                  <a:lnTo>
                    <a:pt x="105" y="83"/>
                  </a:lnTo>
                  <a:lnTo>
                    <a:pt x="96" y="87"/>
                  </a:lnTo>
                  <a:lnTo>
                    <a:pt x="78" y="76"/>
                  </a:lnTo>
                  <a:lnTo>
                    <a:pt x="61" y="79"/>
                  </a:lnTo>
                  <a:lnTo>
                    <a:pt x="72" y="99"/>
                  </a:lnTo>
                  <a:lnTo>
                    <a:pt x="76" y="118"/>
                  </a:lnTo>
                  <a:lnTo>
                    <a:pt x="75" y="139"/>
                  </a:lnTo>
                  <a:lnTo>
                    <a:pt x="65" y="118"/>
                  </a:lnTo>
                  <a:lnTo>
                    <a:pt x="51" y="103"/>
                  </a:lnTo>
                  <a:lnTo>
                    <a:pt x="43" y="99"/>
                  </a:lnTo>
                  <a:lnTo>
                    <a:pt x="28" y="110"/>
                  </a:lnTo>
                  <a:lnTo>
                    <a:pt x="25" y="118"/>
                  </a:lnTo>
                  <a:lnTo>
                    <a:pt x="11" y="129"/>
                  </a:lnTo>
                  <a:lnTo>
                    <a:pt x="14" y="164"/>
                  </a:lnTo>
                  <a:lnTo>
                    <a:pt x="19" y="169"/>
                  </a:lnTo>
                  <a:lnTo>
                    <a:pt x="26" y="176"/>
                  </a:lnTo>
                  <a:lnTo>
                    <a:pt x="33" y="182"/>
                  </a:lnTo>
                  <a:lnTo>
                    <a:pt x="43" y="186"/>
                  </a:lnTo>
                  <a:lnTo>
                    <a:pt x="44" y="200"/>
                  </a:lnTo>
                  <a:lnTo>
                    <a:pt x="42" y="214"/>
                  </a:lnTo>
                  <a:lnTo>
                    <a:pt x="35" y="223"/>
                  </a:lnTo>
                  <a:lnTo>
                    <a:pt x="0" y="23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70" name="Freeform 58">
              <a:extLst>
                <a:ext uri="{FF2B5EF4-FFF2-40B4-BE49-F238E27FC236}">
                  <a16:creationId xmlns:a16="http://schemas.microsoft.com/office/drawing/2014/main" id="{465FAF15-E6B5-43EF-9D85-5BB41A20DBDE}"/>
                </a:ext>
              </a:extLst>
            </p:cNvPr>
            <p:cNvSpPr>
              <a:spLocks/>
            </p:cNvSpPr>
            <p:nvPr/>
          </p:nvSpPr>
          <p:spPr bwMode="auto">
            <a:xfrm>
              <a:off x="628034" y="5432659"/>
              <a:ext cx="54645" cy="45761"/>
            </a:xfrm>
            <a:custGeom>
              <a:avLst/>
              <a:gdLst/>
              <a:ahLst/>
              <a:cxnLst>
                <a:cxn ang="0">
                  <a:pos x="0" y="29"/>
                </a:cxn>
                <a:cxn ang="0">
                  <a:pos x="24" y="52"/>
                </a:cxn>
                <a:cxn ang="0">
                  <a:pos x="49" y="70"/>
                </a:cxn>
                <a:cxn ang="0">
                  <a:pos x="64" y="70"/>
                </a:cxn>
                <a:cxn ang="0">
                  <a:pos x="78" y="70"/>
                </a:cxn>
                <a:cxn ang="0">
                  <a:pos x="86" y="50"/>
                </a:cxn>
                <a:cxn ang="0">
                  <a:pos x="86" y="39"/>
                </a:cxn>
                <a:cxn ang="0">
                  <a:pos x="67" y="0"/>
                </a:cxn>
                <a:cxn ang="0">
                  <a:pos x="57" y="0"/>
                </a:cxn>
                <a:cxn ang="0">
                  <a:pos x="43" y="11"/>
                </a:cxn>
                <a:cxn ang="0">
                  <a:pos x="24" y="11"/>
                </a:cxn>
                <a:cxn ang="0">
                  <a:pos x="0" y="29"/>
                </a:cxn>
              </a:cxnLst>
              <a:rect l="0" t="0" r="r" b="b"/>
              <a:pathLst>
                <a:path w="86" h="70">
                  <a:moveTo>
                    <a:pt x="0" y="29"/>
                  </a:moveTo>
                  <a:lnTo>
                    <a:pt x="24" y="52"/>
                  </a:lnTo>
                  <a:lnTo>
                    <a:pt x="49" y="70"/>
                  </a:lnTo>
                  <a:lnTo>
                    <a:pt x="64" y="70"/>
                  </a:lnTo>
                  <a:lnTo>
                    <a:pt x="78" y="70"/>
                  </a:lnTo>
                  <a:lnTo>
                    <a:pt x="86" y="50"/>
                  </a:lnTo>
                  <a:lnTo>
                    <a:pt x="86" y="39"/>
                  </a:lnTo>
                  <a:lnTo>
                    <a:pt x="67" y="0"/>
                  </a:lnTo>
                  <a:lnTo>
                    <a:pt x="57" y="0"/>
                  </a:lnTo>
                  <a:lnTo>
                    <a:pt x="43" y="11"/>
                  </a:lnTo>
                  <a:lnTo>
                    <a:pt x="24" y="11"/>
                  </a:lnTo>
                  <a:lnTo>
                    <a:pt x="0" y="29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71" name="Freeform 59">
              <a:extLst>
                <a:ext uri="{FF2B5EF4-FFF2-40B4-BE49-F238E27FC236}">
                  <a16:creationId xmlns:a16="http://schemas.microsoft.com/office/drawing/2014/main" id="{AD078A38-5900-4A14-9A99-9B9AD37A1B9E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430" y="5137121"/>
              <a:ext cx="86679" cy="81987"/>
            </a:xfrm>
            <a:custGeom>
              <a:avLst/>
              <a:gdLst/>
              <a:ahLst/>
              <a:cxnLst>
                <a:cxn ang="0">
                  <a:pos x="101" y="118"/>
                </a:cxn>
                <a:cxn ang="0">
                  <a:pos x="126" y="118"/>
                </a:cxn>
                <a:cxn ang="0">
                  <a:pos x="139" y="118"/>
                </a:cxn>
                <a:cxn ang="0">
                  <a:pos x="119" y="85"/>
                </a:cxn>
                <a:cxn ang="0">
                  <a:pos x="101" y="67"/>
                </a:cxn>
                <a:cxn ang="0">
                  <a:pos x="87" y="55"/>
                </a:cxn>
                <a:cxn ang="0">
                  <a:pos x="87" y="43"/>
                </a:cxn>
                <a:cxn ang="0">
                  <a:pos x="77" y="35"/>
                </a:cxn>
                <a:cxn ang="0">
                  <a:pos x="51" y="35"/>
                </a:cxn>
                <a:cxn ang="0">
                  <a:pos x="26" y="26"/>
                </a:cxn>
                <a:cxn ang="0">
                  <a:pos x="19" y="17"/>
                </a:cxn>
                <a:cxn ang="0">
                  <a:pos x="14" y="0"/>
                </a:cxn>
                <a:cxn ang="0">
                  <a:pos x="1" y="18"/>
                </a:cxn>
                <a:cxn ang="0">
                  <a:pos x="1" y="18"/>
                </a:cxn>
                <a:cxn ang="0">
                  <a:pos x="0" y="26"/>
                </a:cxn>
                <a:cxn ang="0">
                  <a:pos x="0" y="32"/>
                </a:cxn>
                <a:cxn ang="0">
                  <a:pos x="1" y="35"/>
                </a:cxn>
                <a:cxn ang="0">
                  <a:pos x="1" y="35"/>
                </a:cxn>
                <a:cxn ang="0">
                  <a:pos x="4" y="40"/>
                </a:cxn>
                <a:cxn ang="0">
                  <a:pos x="5" y="47"/>
                </a:cxn>
                <a:cxn ang="0">
                  <a:pos x="5" y="47"/>
                </a:cxn>
                <a:cxn ang="0">
                  <a:pos x="8" y="54"/>
                </a:cxn>
                <a:cxn ang="0">
                  <a:pos x="8" y="54"/>
                </a:cxn>
                <a:cxn ang="0">
                  <a:pos x="9" y="57"/>
                </a:cxn>
                <a:cxn ang="0">
                  <a:pos x="9" y="57"/>
                </a:cxn>
                <a:cxn ang="0">
                  <a:pos x="5" y="58"/>
                </a:cxn>
                <a:cxn ang="0">
                  <a:pos x="5" y="58"/>
                </a:cxn>
                <a:cxn ang="0">
                  <a:pos x="7" y="58"/>
                </a:cxn>
                <a:cxn ang="0">
                  <a:pos x="14" y="60"/>
                </a:cxn>
                <a:cxn ang="0">
                  <a:pos x="14" y="60"/>
                </a:cxn>
                <a:cxn ang="0">
                  <a:pos x="29" y="61"/>
                </a:cxn>
                <a:cxn ang="0">
                  <a:pos x="29" y="61"/>
                </a:cxn>
                <a:cxn ang="0">
                  <a:pos x="30" y="60"/>
                </a:cxn>
                <a:cxn ang="0">
                  <a:pos x="30" y="60"/>
                </a:cxn>
                <a:cxn ang="0">
                  <a:pos x="33" y="60"/>
                </a:cxn>
                <a:cxn ang="0">
                  <a:pos x="33" y="60"/>
                </a:cxn>
                <a:cxn ang="0">
                  <a:pos x="44" y="62"/>
                </a:cxn>
                <a:cxn ang="0">
                  <a:pos x="50" y="62"/>
                </a:cxn>
                <a:cxn ang="0">
                  <a:pos x="53" y="62"/>
                </a:cxn>
                <a:cxn ang="0">
                  <a:pos x="61" y="69"/>
                </a:cxn>
                <a:cxn ang="0">
                  <a:pos x="66" y="79"/>
                </a:cxn>
                <a:cxn ang="0">
                  <a:pos x="75" y="108"/>
                </a:cxn>
                <a:cxn ang="0">
                  <a:pos x="93" y="128"/>
                </a:cxn>
                <a:cxn ang="0">
                  <a:pos x="101" y="118"/>
                </a:cxn>
              </a:cxnLst>
              <a:rect l="0" t="0" r="r" b="b"/>
              <a:pathLst>
                <a:path w="139" h="128">
                  <a:moveTo>
                    <a:pt x="101" y="118"/>
                  </a:moveTo>
                  <a:lnTo>
                    <a:pt x="126" y="118"/>
                  </a:lnTo>
                  <a:lnTo>
                    <a:pt x="139" y="118"/>
                  </a:lnTo>
                  <a:lnTo>
                    <a:pt x="119" y="85"/>
                  </a:lnTo>
                  <a:lnTo>
                    <a:pt x="101" y="67"/>
                  </a:lnTo>
                  <a:lnTo>
                    <a:pt x="87" y="55"/>
                  </a:lnTo>
                  <a:lnTo>
                    <a:pt x="87" y="43"/>
                  </a:lnTo>
                  <a:lnTo>
                    <a:pt x="77" y="35"/>
                  </a:lnTo>
                  <a:lnTo>
                    <a:pt x="51" y="35"/>
                  </a:lnTo>
                  <a:lnTo>
                    <a:pt x="26" y="26"/>
                  </a:lnTo>
                  <a:lnTo>
                    <a:pt x="19" y="17"/>
                  </a:lnTo>
                  <a:lnTo>
                    <a:pt x="14" y="0"/>
                  </a:lnTo>
                  <a:lnTo>
                    <a:pt x="1" y="18"/>
                  </a:lnTo>
                  <a:lnTo>
                    <a:pt x="1" y="18"/>
                  </a:lnTo>
                  <a:lnTo>
                    <a:pt x="0" y="26"/>
                  </a:lnTo>
                  <a:lnTo>
                    <a:pt x="0" y="32"/>
                  </a:lnTo>
                  <a:lnTo>
                    <a:pt x="1" y="35"/>
                  </a:lnTo>
                  <a:lnTo>
                    <a:pt x="1" y="35"/>
                  </a:lnTo>
                  <a:lnTo>
                    <a:pt x="4" y="40"/>
                  </a:lnTo>
                  <a:lnTo>
                    <a:pt x="5" y="47"/>
                  </a:lnTo>
                  <a:lnTo>
                    <a:pt x="5" y="47"/>
                  </a:lnTo>
                  <a:lnTo>
                    <a:pt x="8" y="54"/>
                  </a:lnTo>
                  <a:lnTo>
                    <a:pt x="8" y="54"/>
                  </a:lnTo>
                  <a:lnTo>
                    <a:pt x="9" y="57"/>
                  </a:lnTo>
                  <a:lnTo>
                    <a:pt x="9" y="57"/>
                  </a:lnTo>
                  <a:lnTo>
                    <a:pt x="5" y="58"/>
                  </a:lnTo>
                  <a:lnTo>
                    <a:pt x="5" y="58"/>
                  </a:lnTo>
                  <a:lnTo>
                    <a:pt x="7" y="58"/>
                  </a:lnTo>
                  <a:lnTo>
                    <a:pt x="14" y="60"/>
                  </a:lnTo>
                  <a:lnTo>
                    <a:pt x="14" y="60"/>
                  </a:lnTo>
                  <a:lnTo>
                    <a:pt x="29" y="61"/>
                  </a:lnTo>
                  <a:lnTo>
                    <a:pt x="29" y="61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33" y="60"/>
                  </a:lnTo>
                  <a:lnTo>
                    <a:pt x="33" y="60"/>
                  </a:lnTo>
                  <a:lnTo>
                    <a:pt x="44" y="62"/>
                  </a:lnTo>
                  <a:lnTo>
                    <a:pt x="50" y="62"/>
                  </a:lnTo>
                  <a:lnTo>
                    <a:pt x="53" y="62"/>
                  </a:lnTo>
                  <a:lnTo>
                    <a:pt x="61" y="69"/>
                  </a:lnTo>
                  <a:lnTo>
                    <a:pt x="66" y="79"/>
                  </a:lnTo>
                  <a:lnTo>
                    <a:pt x="75" y="108"/>
                  </a:lnTo>
                  <a:lnTo>
                    <a:pt x="93" y="128"/>
                  </a:lnTo>
                  <a:lnTo>
                    <a:pt x="101" y="118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72" name="Freeform 60">
              <a:extLst>
                <a:ext uri="{FF2B5EF4-FFF2-40B4-BE49-F238E27FC236}">
                  <a16:creationId xmlns:a16="http://schemas.microsoft.com/office/drawing/2014/main" id="{8CA5BF7D-2CC9-4C10-B01C-BF628E8301BD}"/>
                </a:ext>
              </a:extLst>
            </p:cNvPr>
            <p:cNvSpPr>
              <a:spLocks/>
            </p:cNvSpPr>
            <p:nvPr/>
          </p:nvSpPr>
          <p:spPr bwMode="auto">
            <a:xfrm>
              <a:off x="2293780" y="5251523"/>
              <a:ext cx="75373" cy="59107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26" y="73"/>
                </a:cxn>
                <a:cxn ang="0">
                  <a:pos x="34" y="73"/>
                </a:cxn>
                <a:cxn ang="0">
                  <a:pos x="59" y="92"/>
                </a:cxn>
                <a:cxn ang="0">
                  <a:pos x="70" y="92"/>
                </a:cxn>
                <a:cxn ang="0">
                  <a:pos x="83" y="92"/>
                </a:cxn>
                <a:cxn ang="0">
                  <a:pos x="98" y="92"/>
                </a:cxn>
                <a:cxn ang="0">
                  <a:pos x="109" y="74"/>
                </a:cxn>
                <a:cxn ang="0">
                  <a:pos x="109" y="66"/>
                </a:cxn>
                <a:cxn ang="0">
                  <a:pos x="120" y="56"/>
                </a:cxn>
                <a:cxn ang="0">
                  <a:pos x="120" y="36"/>
                </a:cxn>
                <a:cxn ang="0">
                  <a:pos x="120" y="30"/>
                </a:cxn>
                <a:cxn ang="0">
                  <a:pos x="102" y="0"/>
                </a:cxn>
                <a:cxn ang="0">
                  <a:pos x="83" y="0"/>
                </a:cxn>
                <a:cxn ang="0">
                  <a:pos x="44" y="0"/>
                </a:cxn>
                <a:cxn ang="0">
                  <a:pos x="29" y="0"/>
                </a:cxn>
                <a:cxn ang="0">
                  <a:pos x="0" y="14"/>
                </a:cxn>
                <a:cxn ang="0">
                  <a:pos x="0" y="25"/>
                </a:cxn>
                <a:cxn ang="0">
                  <a:pos x="0" y="56"/>
                </a:cxn>
              </a:cxnLst>
              <a:rect l="0" t="0" r="r" b="b"/>
              <a:pathLst>
                <a:path w="120" h="92">
                  <a:moveTo>
                    <a:pt x="0" y="56"/>
                  </a:moveTo>
                  <a:lnTo>
                    <a:pt x="26" y="73"/>
                  </a:lnTo>
                  <a:lnTo>
                    <a:pt x="34" y="73"/>
                  </a:lnTo>
                  <a:lnTo>
                    <a:pt x="59" y="92"/>
                  </a:lnTo>
                  <a:lnTo>
                    <a:pt x="70" y="92"/>
                  </a:lnTo>
                  <a:lnTo>
                    <a:pt x="83" y="92"/>
                  </a:lnTo>
                  <a:lnTo>
                    <a:pt x="98" y="92"/>
                  </a:lnTo>
                  <a:lnTo>
                    <a:pt x="109" y="74"/>
                  </a:lnTo>
                  <a:lnTo>
                    <a:pt x="109" y="66"/>
                  </a:lnTo>
                  <a:lnTo>
                    <a:pt x="120" y="56"/>
                  </a:lnTo>
                  <a:lnTo>
                    <a:pt x="120" y="36"/>
                  </a:lnTo>
                  <a:lnTo>
                    <a:pt x="120" y="30"/>
                  </a:lnTo>
                  <a:lnTo>
                    <a:pt x="102" y="0"/>
                  </a:lnTo>
                  <a:lnTo>
                    <a:pt x="83" y="0"/>
                  </a:lnTo>
                  <a:lnTo>
                    <a:pt x="44" y="0"/>
                  </a:lnTo>
                  <a:lnTo>
                    <a:pt x="29" y="0"/>
                  </a:lnTo>
                  <a:lnTo>
                    <a:pt x="0" y="14"/>
                  </a:lnTo>
                  <a:lnTo>
                    <a:pt x="0" y="25"/>
                  </a:lnTo>
                  <a:lnTo>
                    <a:pt x="0" y="5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73" name="Freeform 61">
              <a:extLst>
                <a:ext uri="{FF2B5EF4-FFF2-40B4-BE49-F238E27FC236}">
                  <a16:creationId xmlns:a16="http://schemas.microsoft.com/office/drawing/2014/main" id="{9E9F684C-6A6B-4E3B-9A3E-D837B0A46DCC}"/>
                </a:ext>
              </a:extLst>
            </p:cNvPr>
            <p:cNvSpPr>
              <a:spLocks/>
            </p:cNvSpPr>
            <p:nvPr/>
          </p:nvSpPr>
          <p:spPr bwMode="auto">
            <a:xfrm>
              <a:off x="2193911" y="5285843"/>
              <a:ext cx="26381" cy="41947"/>
            </a:xfrm>
            <a:custGeom>
              <a:avLst/>
              <a:gdLst/>
              <a:ahLst/>
              <a:cxnLst>
                <a:cxn ang="0">
                  <a:pos x="25" y="68"/>
                </a:cxn>
                <a:cxn ang="0">
                  <a:pos x="25" y="51"/>
                </a:cxn>
                <a:cxn ang="0">
                  <a:pos x="33" y="39"/>
                </a:cxn>
                <a:cxn ang="0">
                  <a:pos x="44" y="27"/>
                </a:cxn>
                <a:cxn ang="0">
                  <a:pos x="44" y="13"/>
                </a:cxn>
                <a:cxn ang="0">
                  <a:pos x="44" y="0"/>
                </a:cxn>
                <a:cxn ang="0">
                  <a:pos x="25" y="14"/>
                </a:cxn>
                <a:cxn ang="0">
                  <a:pos x="0" y="39"/>
                </a:cxn>
                <a:cxn ang="0">
                  <a:pos x="0" y="51"/>
                </a:cxn>
                <a:cxn ang="0">
                  <a:pos x="0" y="63"/>
                </a:cxn>
                <a:cxn ang="0">
                  <a:pos x="25" y="68"/>
                </a:cxn>
              </a:cxnLst>
              <a:rect l="0" t="0" r="r" b="b"/>
              <a:pathLst>
                <a:path w="44" h="68">
                  <a:moveTo>
                    <a:pt x="25" y="68"/>
                  </a:moveTo>
                  <a:lnTo>
                    <a:pt x="25" y="51"/>
                  </a:lnTo>
                  <a:lnTo>
                    <a:pt x="33" y="39"/>
                  </a:lnTo>
                  <a:lnTo>
                    <a:pt x="44" y="27"/>
                  </a:lnTo>
                  <a:lnTo>
                    <a:pt x="44" y="13"/>
                  </a:lnTo>
                  <a:lnTo>
                    <a:pt x="44" y="0"/>
                  </a:lnTo>
                  <a:lnTo>
                    <a:pt x="25" y="14"/>
                  </a:lnTo>
                  <a:lnTo>
                    <a:pt x="0" y="39"/>
                  </a:lnTo>
                  <a:lnTo>
                    <a:pt x="0" y="51"/>
                  </a:lnTo>
                  <a:lnTo>
                    <a:pt x="0" y="63"/>
                  </a:lnTo>
                  <a:lnTo>
                    <a:pt x="25" y="68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74" name="Freeform 62">
              <a:extLst>
                <a:ext uri="{FF2B5EF4-FFF2-40B4-BE49-F238E27FC236}">
                  <a16:creationId xmlns:a16="http://schemas.microsoft.com/office/drawing/2014/main" id="{A342F57E-275B-4640-BB66-1E1BC565768D}"/>
                </a:ext>
              </a:extLst>
            </p:cNvPr>
            <p:cNvSpPr>
              <a:spLocks/>
            </p:cNvSpPr>
            <p:nvPr/>
          </p:nvSpPr>
          <p:spPr bwMode="auto">
            <a:xfrm>
              <a:off x="2529321" y="5352578"/>
              <a:ext cx="92331" cy="70547"/>
            </a:xfrm>
            <a:custGeom>
              <a:avLst/>
              <a:gdLst/>
              <a:ahLst/>
              <a:cxnLst>
                <a:cxn ang="0">
                  <a:pos x="0" y="21"/>
                </a:cxn>
                <a:cxn ang="0">
                  <a:pos x="17" y="21"/>
                </a:cxn>
                <a:cxn ang="0">
                  <a:pos x="32" y="21"/>
                </a:cxn>
                <a:cxn ang="0">
                  <a:pos x="32" y="8"/>
                </a:cxn>
                <a:cxn ang="0">
                  <a:pos x="54" y="0"/>
                </a:cxn>
                <a:cxn ang="0">
                  <a:pos x="74" y="0"/>
                </a:cxn>
                <a:cxn ang="0">
                  <a:pos x="85" y="0"/>
                </a:cxn>
                <a:cxn ang="0">
                  <a:pos x="96" y="10"/>
                </a:cxn>
                <a:cxn ang="0">
                  <a:pos x="106" y="21"/>
                </a:cxn>
                <a:cxn ang="0">
                  <a:pos x="118" y="44"/>
                </a:cxn>
                <a:cxn ang="0">
                  <a:pos x="136" y="44"/>
                </a:cxn>
                <a:cxn ang="0">
                  <a:pos x="149" y="74"/>
                </a:cxn>
                <a:cxn ang="0">
                  <a:pos x="149" y="96"/>
                </a:cxn>
                <a:cxn ang="0">
                  <a:pos x="149" y="111"/>
                </a:cxn>
                <a:cxn ang="0">
                  <a:pos x="131" y="111"/>
                </a:cxn>
                <a:cxn ang="0">
                  <a:pos x="115" y="94"/>
                </a:cxn>
                <a:cxn ang="0">
                  <a:pos x="101" y="82"/>
                </a:cxn>
                <a:cxn ang="0">
                  <a:pos x="74" y="94"/>
                </a:cxn>
                <a:cxn ang="0">
                  <a:pos x="57" y="103"/>
                </a:cxn>
                <a:cxn ang="0">
                  <a:pos x="38" y="89"/>
                </a:cxn>
                <a:cxn ang="0">
                  <a:pos x="27" y="76"/>
                </a:cxn>
                <a:cxn ang="0">
                  <a:pos x="0" y="56"/>
                </a:cxn>
                <a:cxn ang="0">
                  <a:pos x="0" y="43"/>
                </a:cxn>
                <a:cxn ang="0">
                  <a:pos x="0" y="21"/>
                </a:cxn>
              </a:cxnLst>
              <a:rect l="0" t="0" r="r" b="b"/>
              <a:pathLst>
                <a:path w="149" h="111">
                  <a:moveTo>
                    <a:pt x="0" y="21"/>
                  </a:moveTo>
                  <a:lnTo>
                    <a:pt x="17" y="21"/>
                  </a:lnTo>
                  <a:lnTo>
                    <a:pt x="32" y="21"/>
                  </a:lnTo>
                  <a:lnTo>
                    <a:pt x="32" y="8"/>
                  </a:lnTo>
                  <a:lnTo>
                    <a:pt x="54" y="0"/>
                  </a:lnTo>
                  <a:lnTo>
                    <a:pt x="74" y="0"/>
                  </a:lnTo>
                  <a:lnTo>
                    <a:pt x="85" y="0"/>
                  </a:lnTo>
                  <a:lnTo>
                    <a:pt x="96" y="10"/>
                  </a:lnTo>
                  <a:lnTo>
                    <a:pt x="106" y="21"/>
                  </a:lnTo>
                  <a:lnTo>
                    <a:pt x="118" y="44"/>
                  </a:lnTo>
                  <a:lnTo>
                    <a:pt x="136" y="44"/>
                  </a:lnTo>
                  <a:lnTo>
                    <a:pt x="149" y="74"/>
                  </a:lnTo>
                  <a:lnTo>
                    <a:pt x="149" y="96"/>
                  </a:lnTo>
                  <a:lnTo>
                    <a:pt x="149" y="111"/>
                  </a:lnTo>
                  <a:lnTo>
                    <a:pt x="131" y="111"/>
                  </a:lnTo>
                  <a:lnTo>
                    <a:pt x="115" y="94"/>
                  </a:lnTo>
                  <a:lnTo>
                    <a:pt x="101" y="82"/>
                  </a:lnTo>
                  <a:lnTo>
                    <a:pt x="74" y="94"/>
                  </a:lnTo>
                  <a:lnTo>
                    <a:pt x="57" y="103"/>
                  </a:lnTo>
                  <a:lnTo>
                    <a:pt x="38" y="89"/>
                  </a:lnTo>
                  <a:lnTo>
                    <a:pt x="27" y="76"/>
                  </a:lnTo>
                  <a:lnTo>
                    <a:pt x="0" y="56"/>
                  </a:lnTo>
                  <a:lnTo>
                    <a:pt x="0" y="43"/>
                  </a:lnTo>
                  <a:lnTo>
                    <a:pt x="0" y="21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75" name="Freeform 63">
              <a:extLst>
                <a:ext uri="{FF2B5EF4-FFF2-40B4-BE49-F238E27FC236}">
                  <a16:creationId xmlns:a16="http://schemas.microsoft.com/office/drawing/2014/main" id="{17BE22F0-00F0-43D8-BB90-94A8D8D0ED0D}"/>
                </a:ext>
              </a:extLst>
            </p:cNvPr>
            <p:cNvSpPr>
              <a:spLocks/>
            </p:cNvSpPr>
            <p:nvPr/>
          </p:nvSpPr>
          <p:spPr bwMode="auto">
            <a:xfrm>
              <a:off x="2700794" y="5440286"/>
              <a:ext cx="88563" cy="26694"/>
            </a:xfrm>
            <a:custGeom>
              <a:avLst/>
              <a:gdLst/>
              <a:ahLst/>
              <a:cxnLst>
                <a:cxn ang="0">
                  <a:pos x="22" y="33"/>
                </a:cxn>
                <a:cxn ang="0">
                  <a:pos x="36" y="33"/>
                </a:cxn>
                <a:cxn ang="0">
                  <a:pos x="52" y="33"/>
                </a:cxn>
                <a:cxn ang="0">
                  <a:pos x="62" y="33"/>
                </a:cxn>
                <a:cxn ang="0">
                  <a:pos x="77" y="33"/>
                </a:cxn>
                <a:cxn ang="0">
                  <a:pos x="88" y="33"/>
                </a:cxn>
                <a:cxn ang="0">
                  <a:pos x="99" y="33"/>
                </a:cxn>
                <a:cxn ang="0">
                  <a:pos x="99" y="43"/>
                </a:cxn>
                <a:cxn ang="0">
                  <a:pos x="111" y="38"/>
                </a:cxn>
                <a:cxn ang="0">
                  <a:pos x="140" y="19"/>
                </a:cxn>
                <a:cxn ang="0">
                  <a:pos x="80" y="19"/>
                </a:cxn>
                <a:cxn ang="0">
                  <a:pos x="68" y="0"/>
                </a:cxn>
                <a:cxn ang="0">
                  <a:pos x="47" y="0"/>
                </a:cxn>
                <a:cxn ang="0">
                  <a:pos x="7" y="0"/>
                </a:cxn>
                <a:cxn ang="0">
                  <a:pos x="0" y="0"/>
                </a:cxn>
                <a:cxn ang="0">
                  <a:pos x="0" y="11"/>
                </a:cxn>
                <a:cxn ang="0">
                  <a:pos x="0" y="21"/>
                </a:cxn>
                <a:cxn ang="0">
                  <a:pos x="0" y="29"/>
                </a:cxn>
                <a:cxn ang="0">
                  <a:pos x="22" y="33"/>
                </a:cxn>
              </a:cxnLst>
              <a:rect l="0" t="0" r="r" b="b"/>
              <a:pathLst>
                <a:path w="140" h="43">
                  <a:moveTo>
                    <a:pt x="22" y="33"/>
                  </a:moveTo>
                  <a:lnTo>
                    <a:pt x="36" y="33"/>
                  </a:lnTo>
                  <a:lnTo>
                    <a:pt x="52" y="33"/>
                  </a:lnTo>
                  <a:lnTo>
                    <a:pt x="62" y="33"/>
                  </a:lnTo>
                  <a:lnTo>
                    <a:pt x="77" y="33"/>
                  </a:lnTo>
                  <a:lnTo>
                    <a:pt x="88" y="33"/>
                  </a:lnTo>
                  <a:lnTo>
                    <a:pt x="99" y="33"/>
                  </a:lnTo>
                  <a:lnTo>
                    <a:pt x="99" y="43"/>
                  </a:lnTo>
                  <a:lnTo>
                    <a:pt x="111" y="38"/>
                  </a:lnTo>
                  <a:lnTo>
                    <a:pt x="140" y="19"/>
                  </a:lnTo>
                  <a:lnTo>
                    <a:pt x="80" y="19"/>
                  </a:lnTo>
                  <a:lnTo>
                    <a:pt x="68" y="0"/>
                  </a:lnTo>
                  <a:lnTo>
                    <a:pt x="47" y="0"/>
                  </a:lnTo>
                  <a:lnTo>
                    <a:pt x="7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0" y="21"/>
                  </a:lnTo>
                  <a:lnTo>
                    <a:pt x="0" y="29"/>
                  </a:lnTo>
                  <a:lnTo>
                    <a:pt x="22" y="33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76" name="Freeform 64">
              <a:extLst>
                <a:ext uri="{FF2B5EF4-FFF2-40B4-BE49-F238E27FC236}">
                  <a16:creationId xmlns:a16="http://schemas.microsoft.com/office/drawing/2014/main" id="{91971841-FC69-407C-8704-133A6F08698B}"/>
                </a:ext>
              </a:extLst>
            </p:cNvPr>
            <p:cNvSpPr>
              <a:spLocks/>
            </p:cNvSpPr>
            <p:nvPr/>
          </p:nvSpPr>
          <p:spPr bwMode="auto">
            <a:xfrm>
              <a:off x="2736597" y="5484139"/>
              <a:ext cx="30149" cy="36227"/>
            </a:xfrm>
            <a:custGeom>
              <a:avLst/>
              <a:gdLst/>
              <a:ahLst/>
              <a:cxnLst>
                <a:cxn ang="0">
                  <a:pos x="28" y="57"/>
                </a:cxn>
                <a:cxn ang="0">
                  <a:pos x="48" y="43"/>
                </a:cxn>
                <a:cxn ang="0">
                  <a:pos x="48" y="31"/>
                </a:cxn>
                <a:cxn ang="0">
                  <a:pos x="38" y="16"/>
                </a:cxn>
                <a:cxn ang="0">
                  <a:pos x="28" y="0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7"/>
                </a:cxn>
                <a:cxn ang="0">
                  <a:pos x="0" y="17"/>
                </a:cxn>
                <a:cxn ang="0">
                  <a:pos x="13" y="28"/>
                </a:cxn>
                <a:cxn ang="0">
                  <a:pos x="13" y="48"/>
                </a:cxn>
                <a:cxn ang="0">
                  <a:pos x="28" y="57"/>
                </a:cxn>
              </a:cxnLst>
              <a:rect l="0" t="0" r="r" b="b"/>
              <a:pathLst>
                <a:path w="48" h="57">
                  <a:moveTo>
                    <a:pt x="28" y="57"/>
                  </a:moveTo>
                  <a:lnTo>
                    <a:pt x="48" y="43"/>
                  </a:lnTo>
                  <a:lnTo>
                    <a:pt x="48" y="31"/>
                  </a:lnTo>
                  <a:lnTo>
                    <a:pt x="38" y="16"/>
                  </a:lnTo>
                  <a:lnTo>
                    <a:pt x="28" y="0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7"/>
                  </a:lnTo>
                  <a:lnTo>
                    <a:pt x="0" y="17"/>
                  </a:lnTo>
                  <a:lnTo>
                    <a:pt x="13" y="28"/>
                  </a:lnTo>
                  <a:lnTo>
                    <a:pt x="13" y="48"/>
                  </a:lnTo>
                  <a:lnTo>
                    <a:pt x="28" y="5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77" name="Freeform 65">
              <a:extLst>
                <a:ext uri="{FF2B5EF4-FFF2-40B4-BE49-F238E27FC236}">
                  <a16:creationId xmlns:a16="http://schemas.microsoft.com/office/drawing/2014/main" id="{42543E36-25B5-465B-854F-E566DFAEB695}"/>
                </a:ext>
              </a:extLst>
            </p:cNvPr>
            <p:cNvSpPr>
              <a:spLocks/>
            </p:cNvSpPr>
            <p:nvPr/>
          </p:nvSpPr>
          <p:spPr bwMode="auto">
            <a:xfrm>
              <a:off x="2798779" y="5466980"/>
              <a:ext cx="109291" cy="76268"/>
            </a:xfrm>
            <a:custGeom>
              <a:avLst/>
              <a:gdLst/>
              <a:ahLst/>
              <a:cxnLst>
                <a:cxn ang="0">
                  <a:pos x="68" y="121"/>
                </a:cxn>
                <a:cxn ang="0">
                  <a:pos x="84" y="121"/>
                </a:cxn>
                <a:cxn ang="0">
                  <a:pos x="123" y="121"/>
                </a:cxn>
                <a:cxn ang="0">
                  <a:pos x="123" y="112"/>
                </a:cxn>
                <a:cxn ang="0">
                  <a:pos x="142" y="112"/>
                </a:cxn>
                <a:cxn ang="0">
                  <a:pos x="157" y="112"/>
                </a:cxn>
                <a:cxn ang="0">
                  <a:pos x="175" y="94"/>
                </a:cxn>
                <a:cxn ang="0">
                  <a:pos x="175" y="65"/>
                </a:cxn>
                <a:cxn ang="0">
                  <a:pos x="136" y="43"/>
                </a:cxn>
                <a:cxn ang="0">
                  <a:pos x="111" y="26"/>
                </a:cxn>
                <a:cxn ang="0">
                  <a:pos x="95" y="26"/>
                </a:cxn>
                <a:cxn ang="0">
                  <a:pos x="68" y="26"/>
                </a:cxn>
                <a:cxn ang="0">
                  <a:pos x="68" y="33"/>
                </a:cxn>
                <a:cxn ang="0">
                  <a:pos x="49" y="26"/>
                </a:cxn>
                <a:cxn ang="0">
                  <a:pos x="36" y="17"/>
                </a:cxn>
                <a:cxn ang="0">
                  <a:pos x="18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0" y="26"/>
                </a:cxn>
                <a:cxn ang="0">
                  <a:pos x="0" y="39"/>
                </a:cxn>
                <a:cxn ang="0">
                  <a:pos x="0" y="54"/>
                </a:cxn>
                <a:cxn ang="0">
                  <a:pos x="23" y="60"/>
                </a:cxn>
                <a:cxn ang="0">
                  <a:pos x="53" y="60"/>
                </a:cxn>
                <a:cxn ang="0">
                  <a:pos x="49" y="83"/>
                </a:cxn>
                <a:cxn ang="0">
                  <a:pos x="52" y="107"/>
                </a:cxn>
                <a:cxn ang="0">
                  <a:pos x="60" y="121"/>
                </a:cxn>
                <a:cxn ang="0">
                  <a:pos x="68" y="121"/>
                </a:cxn>
              </a:cxnLst>
              <a:rect l="0" t="0" r="r" b="b"/>
              <a:pathLst>
                <a:path w="175" h="121">
                  <a:moveTo>
                    <a:pt x="68" y="121"/>
                  </a:moveTo>
                  <a:lnTo>
                    <a:pt x="84" y="121"/>
                  </a:lnTo>
                  <a:lnTo>
                    <a:pt x="123" y="121"/>
                  </a:lnTo>
                  <a:lnTo>
                    <a:pt x="123" y="112"/>
                  </a:lnTo>
                  <a:lnTo>
                    <a:pt x="142" y="112"/>
                  </a:lnTo>
                  <a:lnTo>
                    <a:pt x="157" y="112"/>
                  </a:lnTo>
                  <a:lnTo>
                    <a:pt x="175" y="94"/>
                  </a:lnTo>
                  <a:lnTo>
                    <a:pt x="175" y="65"/>
                  </a:lnTo>
                  <a:lnTo>
                    <a:pt x="136" y="43"/>
                  </a:lnTo>
                  <a:lnTo>
                    <a:pt x="111" y="26"/>
                  </a:lnTo>
                  <a:lnTo>
                    <a:pt x="95" y="26"/>
                  </a:lnTo>
                  <a:lnTo>
                    <a:pt x="68" y="26"/>
                  </a:lnTo>
                  <a:lnTo>
                    <a:pt x="68" y="33"/>
                  </a:lnTo>
                  <a:lnTo>
                    <a:pt x="49" y="26"/>
                  </a:lnTo>
                  <a:lnTo>
                    <a:pt x="36" y="17"/>
                  </a:lnTo>
                  <a:lnTo>
                    <a:pt x="18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0" y="26"/>
                  </a:lnTo>
                  <a:lnTo>
                    <a:pt x="0" y="39"/>
                  </a:lnTo>
                  <a:lnTo>
                    <a:pt x="0" y="54"/>
                  </a:lnTo>
                  <a:lnTo>
                    <a:pt x="23" y="60"/>
                  </a:lnTo>
                  <a:lnTo>
                    <a:pt x="53" y="60"/>
                  </a:lnTo>
                  <a:lnTo>
                    <a:pt x="49" y="83"/>
                  </a:lnTo>
                  <a:lnTo>
                    <a:pt x="52" y="107"/>
                  </a:lnTo>
                  <a:lnTo>
                    <a:pt x="60" y="121"/>
                  </a:lnTo>
                  <a:lnTo>
                    <a:pt x="68" y="121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78" name="Freeform 66">
              <a:extLst>
                <a:ext uri="{FF2B5EF4-FFF2-40B4-BE49-F238E27FC236}">
                  <a16:creationId xmlns:a16="http://schemas.microsoft.com/office/drawing/2014/main" id="{38D046D4-4D98-4B7E-8F45-EEFF9665FFA4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8649" y="5606168"/>
              <a:ext cx="218582" cy="238336"/>
            </a:xfrm>
            <a:custGeom>
              <a:avLst/>
              <a:gdLst/>
              <a:ahLst/>
              <a:cxnLst>
                <a:cxn ang="0">
                  <a:pos x="57" y="61"/>
                </a:cxn>
                <a:cxn ang="0">
                  <a:pos x="47" y="23"/>
                </a:cxn>
                <a:cxn ang="0">
                  <a:pos x="47" y="11"/>
                </a:cxn>
                <a:cxn ang="0">
                  <a:pos x="47" y="0"/>
                </a:cxn>
                <a:cxn ang="0">
                  <a:pos x="57" y="0"/>
                </a:cxn>
                <a:cxn ang="0">
                  <a:pos x="76" y="0"/>
                </a:cxn>
                <a:cxn ang="0">
                  <a:pos x="104" y="18"/>
                </a:cxn>
                <a:cxn ang="0">
                  <a:pos x="128" y="41"/>
                </a:cxn>
                <a:cxn ang="0">
                  <a:pos x="128" y="41"/>
                </a:cxn>
                <a:cxn ang="0">
                  <a:pos x="133" y="42"/>
                </a:cxn>
                <a:cxn ang="0">
                  <a:pos x="144" y="43"/>
                </a:cxn>
                <a:cxn ang="0">
                  <a:pos x="144" y="43"/>
                </a:cxn>
                <a:cxn ang="0">
                  <a:pos x="160" y="43"/>
                </a:cxn>
                <a:cxn ang="0">
                  <a:pos x="160" y="43"/>
                </a:cxn>
                <a:cxn ang="0">
                  <a:pos x="183" y="43"/>
                </a:cxn>
                <a:cxn ang="0">
                  <a:pos x="229" y="61"/>
                </a:cxn>
                <a:cxn ang="0">
                  <a:pos x="255" y="88"/>
                </a:cxn>
                <a:cxn ang="0">
                  <a:pos x="255" y="107"/>
                </a:cxn>
                <a:cxn ang="0">
                  <a:pos x="265" y="149"/>
                </a:cxn>
                <a:cxn ang="0">
                  <a:pos x="278" y="149"/>
                </a:cxn>
                <a:cxn ang="0">
                  <a:pos x="287" y="149"/>
                </a:cxn>
                <a:cxn ang="0">
                  <a:pos x="287" y="174"/>
                </a:cxn>
                <a:cxn ang="0">
                  <a:pos x="301" y="174"/>
                </a:cxn>
                <a:cxn ang="0">
                  <a:pos x="319" y="192"/>
                </a:cxn>
                <a:cxn ang="0">
                  <a:pos x="346" y="192"/>
                </a:cxn>
                <a:cxn ang="0">
                  <a:pos x="319" y="227"/>
                </a:cxn>
                <a:cxn ang="0">
                  <a:pos x="302" y="238"/>
                </a:cxn>
                <a:cxn ang="0">
                  <a:pos x="278" y="275"/>
                </a:cxn>
                <a:cxn ang="0">
                  <a:pos x="250" y="286"/>
                </a:cxn>
                <a:cxn ang="0">
                  <a:pos x="197" y="286"/>
                </a:cxn>
                <a:cxn ang="0">
                  <a:pos x="186" y="302"/>
                </a:cxn>
                <a:cxn ang="0">
                  <a:pos x="150" y="302"/>
                </a:cxn>
                <a:cxn ang="0">
                  <a:pos x="139" y="333"/>
                </a:cxn>
                <a:cxn ang="0">
                  <a:pos x="133" y="354"/>
                </a:cxn>
                <a:cxn ang="0">
                  <a:pos x="123" y="365"/>
                </a:cxn>
                <a:cxn ang="0">
                  <a:pos x="115" y="375"/>
                </a:cxn>
                <a:cxn ang="0">
                  <a:pos x="100" y="375"/>
                </a:cxn>
                <a:cxn ang="0">
                  <a:pos x="87" y="353"/>
                </a:cxn>
                <a:cxn ang="0">
                  <a:pos x="55" y="336"/>
                </a:cxn>
                <a:cxn ang="0">
                  <a:pos x="36" y="321"/>
                </a:cxn>
                <a:cxn ang="0">
                  <a:pos x="36" y="310"/>
                </a:cxn>
                <a:cxn ang="0">
                  <a:pos x="36" y="296"/>
                </a:cxn>
                <a:cxn ang="0">
                  <a:pos x="36" y="279"/>
                </a:cxn>
                <a:cxn ang="0">
                  <a:pos x="36" y="265"/>
                </a:cxn>
                <a:cxn ang="0">
                  <a:pos x="36" y="231"/>
                </a:cxn>
                <a:cxn ang="0">
                  <a:pos x="36" y="221"/>
                </a:cxn>
                <a:cxn ang="0">
                  <a:pos x="36" y="200"/>
                </a:cxn>
                <a:cxn ang="0">
                  <a:pos x="15" y="164"/>
                </a:cxn>
                <a:cxn ang="0">
                  <a:pos x="0" y="153"/>
                </a:cxn>
                <a:cxn ang="0">
                  <a:pos x="0" y="135"/>
                </a:cxn>
                <a:cxn ang="0">
                  <a:pos x="0" y="127"/>
                </a:cxn>
                <a:cxn ang="0">
                  <a:pos x="15" y="111"/>
                </a:cxn>
                <a:cxn ang="0">
                  <a:pos x="36" y="103"/>
                </a:cxn>
                <a:cxn ang="0">
                  <a:pos x="57" y="88"/>
                </a:cxn>
                <a:cxn ang="0">
                  <a:pos x="57" y="61"/>
                </a:cxn>
              </a:cxnLst>
              <a:rect l="0" t="0" r="r" b="b"/>
              <a:pathLst>
                <a:path w="346" h="375">
                  <a:moveTo>
                    <a:pt x="57" y="61"/>
                  </a:moveTo>
                  <a:lnTo>
                    <a:pt x="47" y="23"/>
                  </a:lnTo>
                  <a:lnTo>
                    <a:pt x="47" y="11"/>
                  </a:lnTo>
                  <a:lnTo>
                    <a:pt x="47" y="0"/>
                  </a:lnTo>
                  <a:lnTo>
                    <a:pt x="57" y="0"/>
                  </a:lnTo>
                  <a:lnTo>
                    <a:pt x="76" y="0"/>
                  </a:lnTo>
                  <a:lnTo>
                    <a:pt x="104" y="18"/>
                  </a:lnTo>
                  <a:lnTo>
                    <a:pt x="128" y="41"/>
                  </a:lnTo>
                  <a:lnTo>
                    <a:pt x="128" y="41"/>
                  </a:lnTo>
                  <a:lnTo>
                    <a:pt x="133" y="42"/>
                  </a:lnTo>
                  <a:lnTo>
                    <a:pt x="144" y="43"/>
                  </a:lnTo>
                  <a:lnTo>
                    <a:pt x="144" y="43"/>
                  </a:lnTo>
                  <a:lnTo>
                    <a:pt x="160" y="43"/>
                  </a:lnTo>
                  <a:lnTo>
                    <a:pt x="160" y="43"/>
                  </a:lnTo>
                  <a:lnTo>
                    <a:pt x="183" y="43"/>
                  </a:lnTo>
                  <a:lnTo>
                    <a:pt x="229" y="61"/>
                  </a:lnTo>
                  <a:lnTo>
                    <a:pt x="255" y="88"/>
                  </a:lnTo>
                  <a:lnTo>
                    <a:pt x="255" y="107"/>
                  </a:lnTo>
                  <a:lnTo>
                    <a:pt x="265" y="149"/>
                  </a:lnTo>
                  <a:lnTo>
                    <a:pt x="278" y="149"/>
                  </a:lnTo>
                  <a:lnTo>
                    <a:pt x="287" y="149"/>
                  </a:lnTo>
                  <a:lnTo>
                    <a:pt x="287" y="174"/>
                  </a:lnTo>
                  <a:lnTo>
                    <a:pt x="301" y="174"/>
                  </a:lnTo>
                  <a:lnTo>
                    <a:pt x="319" y="192"/>
                  </a:lnTo>
                  <a:lnTo>
                    <a:pt x="346" y="192"/>
                  </a:lnTo>
                  <a:lnTo>
                    <a:pt x="319" y="227"/>
                  </a:lnTo>
                  <a:lnTo>
                    <a:pt x="302" y="238"/>
                  </a:lnTo>
                  <a:lnTo>
                    <a:pt x="278" y="275"/>
                  </a:lnTo>
                  <a:lnTo>
                    <a:pt x="250" y="286"/>
                  </a:lnTo>
                  <a:lnTo>
                    <a:pt x="197" y="286"/>
                  </a:lnTo>
                  <a:lnTo>
                    <a:pt x="186" y="302"/>
                  </a:lnTo>
                  <a:lnTo>
                    <a:pt x="150" y="302"/>
                  </a:lnTo>
                  <a:lnTo>
                    <a:pt x="139" y="333"/>
                  </a:lnTo>
                  <a:lnTo>
                    <a:pt x="133" y="354"/>
                  </a:lnTo>
                  <a:lnTo>
                    <a:pt x="123" y="365"/>
                  </a:lnTo>
                  <a:lnTo>
                    <a:pt x="115" y="375"/>
                  </a:lnTo>
                  <a:lnTo>
                    <a:pt x="100" y="375"/>
                  </a:lnTo>
                  <a:lnTo>
                    <a:pt x="87" y="353"/>
                  </a:lnTo>
                  <a:lnTo>
                    <a:pt x="55" y="336"/>
                  </a:lnTo>
                  <a:lnTo>
                    <a:pt x="36" y="321"/>
                  </a:lnTo>
                  <a:lnTo>
                    <a:pt x="36" y="310"/>
                  </a:lnTo>
                  <a:lnTo>
                    <a:pt x="36" y="296"/>
                  </a:lnTo>
                  <a:lnTo>
                    <a:pt x="36" y="279"/>
                  </a:lnTo>
                  <a:lnTo>
                    <a:pt x="36" y="265"/>
                  </a:lnTo>
                  <a:lnTo>
                    <a:pt x="36" y="231"/>
                  </a:lnTo>
                  <a:lnTo>
                    <a:pt x="36" y="221"/>
                  </a:lnTo>
                  <a:lnTo>
                    <a:pt x="36" y="200"/>
                  </a:lnTo>
                  <a:lnTo>
                    <a:pt x="15" y="164"/>
                  </a:lnTo>
                  <a:lnTo>
                    <a:pt x="0" y="153"/>
                  </a:lnTo>
                  <a:lnTo>
                    <a:pt x="0" y="135"/>
                  </a:lnTo>
                  <a:lnTo>
                    <a:pt x="0" y="127"/>
                  </a:lnTo>
                  <a:lnTo>
                    <a:pt x="15" y="111"/>
                  </a:lnTo>
                  <a:lnTo>
                    <a:pt x="36" y="103"/>
                  </a:lnTo>
                  <a:lnTo>
                    <a:pt x="57" y="88"/>
                  </a:lnTo>
                  <a:lnTo>
                    <a:pt x="57" y="61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</p:grpSp>
      <p:sp>
        <p:nvSpPr>
          <p:cNvPr id="431" name="Freeform: Shape 430">
            <a:extLst>
              <a:ext uri="{FF2B5EF4-FFF2-40B4-BE49-F238E27FC236}">
                <a16:creationId xmlns:a16="http://schemas.microsoft.com/office/drawing/2014/main" id="{EB04CB95-189D-46A1-8589-46B0AB842BC8}"/>
              </a:ext>
            </a:extLst>
          </p:cNvPr>
          <p:cNvSpPr/>
          <p:nvPr/>
        </p:nvSpPr>
        <p:spPr>
          <a:xfrm rot="10800000">
            <a:off x="3479581" y="3436451"/>
            <a:ext cx="1284502" cy="879472"/>
          </a:xfrm>
          <a:custGeom>
            <a:avLst/>
            <a:gdLst>
              <a:gd name="connsiteX0" fmla="*/ 987084 w 1091964"/>
              <a:gd name="connsiteY0" fmla="*/ 747645 h 747645"/>
              <a:gd name="connsiteX1" fmla="*/ 104880 w 1091964"/>
              <a:gd name="connsiteY1" fmla="*/ 747645 h 747645"/>
              <a:gd name="connsiteX2" fmla="*/ 0 w 1091964"/>
              <a:gd name="connsiteY2" fmla="*/ 642765 h 747645"/>
              <a:gd name="connsiteX3" fmla="*/ 0 w 1091964"/>
              <a:gd name="connsiteY3" fmla="*/ 223260 h 747645"/>
              <a:gd name="connsiteX4" fmla="*/ 104880 w 1091964"/>
              <a:gd name="connsiteY4" fmla="*/ 118380 h 747645"/>
              <a:gd name="connsiteX5" fmla="*/ 444449 w 1091964"/>
              <a:gd name="connsiteY5" fmla="*/ 118380 h 747645"/>
              <a:gd name="connsiteX6" fmla="*/ 545981 w 1091964"/>
              <a:gd name="connsiteY6" fmla="*/ 0 h 747645"/>
              <a:gd name="connsiteX7" fmla="*/ 647513 w 1091964"/>
              <a:gd name="connsiteY7" fmla="*/ 118380 h 747645"/>
              <a:gd name="connsiteX8" fmla="*/ 987084 w 1091964"/>
              <a:gd name="connsiteY8" fmla="*/ 118380 h 747645"/>
              <a:gd name="connsiteX9" fmla="*/ 1091964 w 1091964"/>
              <a:gd name="connsiteY9" fmla="*/ 223260 h 747645"/>
              <a:gd name="connsiteX10" fmla="*/ 1091964 w 1091964"/>
              <a:gd name="connsiteY10" fmla="*/ 642765 h 747645"/>
              <a:gd name="connsiteX11" fmla="*/ 987084 w 1091964"/>
              <a:gd name="connsiteY11" fmla="*/ 747645 h 7476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091964" h="747645">
                <a:moveTo>
                  <a:pt x="987084" y="747645"/>
                </a:moveTo>
                <a:lnTo>
                  <a:pt x="104880" y="747645"/>
                </a:lnTo>
                <a:cubicBezTo>
                  <a:pt x="46956" y="747645"/>
                  <a:pt x="0" y="700689"/>
                  <a:pt x="0" y="642765"/>
                </a:cubicBezTo>
                <a:lnTo>
                  <a:pt x="0" y="223260"/>
                </a:lnTo>
                <a:cubicBezTo>
                  <a:pt x="0" y="165336"/>
                  <a:pt x="46956" y="118380"/>
                  <a:pt x="104880" y="118380"/>
                </a:cubicBezTo>
                <a:lnTo>
                  <a:pt x="444449" y="118380"/>
                </a:lnTo>
                <a:lnTo>
                  <a:pt x="545981" y="0"/>
                </a:lnTo>
                <a:lnTo>
                  <a:pt x="647513" y="118380"/>
                </a:lnTo>
                <a:lnTo>
                  <a:pt x="987084" y="118380"/>
                </a:lnTo>
                <a:cubicBezTo>
                  <a:pt x="1045008" y="118380"/>
                  <a:pt x="1091964" y="165336"/>
                  <a:pt x="1091964" y="223260"/>
                </a:cubicBezTo>
                <a:lnTo>
                  <a:pt x="1091964" y="642765"/>
                </a:lnTo>
                <a:cubicBezTo>
                  <a:pt x="1091964" y="700689"/>
                  <a:pt x="1045008" y="747645"/>
                  <a:pt x="987084" y="74764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393700" dist="50800" dir="5400000" algn="ctr" rotWithShape="0">
              <a:srgbClr val="000000">
                <a:alpha val="2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grpSp>
        <p:nvGrpSpPr>
          <p:cNvPr id="432" name="Group 431">
            <a:extLst>
              <a:ext uri="{FF2B5EF4-FFF2-40B4-BE49-F238E27FC236}">
                <a16:creationId xmlns:a16="http://schemas.microsoft.com/office/drawing/2014/main" id="{DEF9A3D4-CF50-4651-B2D8-D0FFD4F51F8D}"/>
              </a:ext>
            </a:extLst>
          </p:cNvPr>
          <p:cNvGrpSpPr>
            <a:grpSpLocks noChangeAspect="1"/>
          </p:cNvGrpSpPr>
          <p:nvPr/>
        </p:nvGrpSpPr>
        <p:grpSpPr>
          <a:xfrm>
            <a:off x="4008737" y="3564580"/>
            <a:ext cx="213282" cy="457200"/>
            <a:chOff x="4418642" y="3447894"/>
            <a:chExt cx="240210" cy="514924"/>
          </a:xfrm>
          <a:solidFill>
            <a:schemeClr val="bg2"/>
          </a:solidFill>
        </p:grpSpPr>
        <p:sp>
          <p:nvSpPr>
            <p:cNvPr id="433" name="Oval 25">
              <a:extLst>
                <a:ext uri="{FF2B5EF4-FFF2-40B4-BE49-F238E27FC236}">
                  <a16:creationId xmlns:a16="http://schemas.microsoft.com/office/drawing/2014/main" id="{077FC9F7-C95A-486F-9E9D-DBF74E0EEE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91634" y="3447894"/>
              <a:ext cx="94226" cy="91572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4" name="Freeform 26">
              <a:extLst>
                <a:ext uri="{FF2B5EF4-FFF2-40B4-BE49-F238E27FC236}">
                  <a16:creationId xmlns:a16="http://schemas.microsoft.com/office/drawing/2014/main" id="{A6D36B8B-6526-4134-8F59-1DC54F514EAA}"/>
                </a:ext>
              </a:extLst>
            </p:cNvPr>
            <p:cNvSpPr>
              <a:spLocks/>
            </p:cNvSpPr>
            <p:nvPr/>
          </p:nvSpPr>
          <p:spPr bwMode="auto">
            <a:xfrm>
              <a:off x="4418642" y="3546101"/>
              <a:ext cx="240210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5 w 76"/>
                <a:gd name="T27" fmla="*/ 20 h 132"/>
                <a:gd name="T28" fmla="*/ 6 w 76"/>
                <a:gd name="T29" fmla="*/ 79 h 132"/>
                <a:gd name="T30" fmla="*/ 21 w 76"/>
                <a:gd name="T31" fmla="*/ 79 h 132"/>
                <a:gd name="T32" fmla="*/ 21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69 w 76"/>
                <a:gd name="T51" fmla="*/ 79 h 132"/>
                <a:gd name="T52" fmla="*/ 50 w 76"/>
                <a:gd name="T53" fmla="*/ 20 h 132"/>
                <a:gd name="T54" fmla="*/ 53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1" y="0"/>
                    <a:pt x="42" y="0"/>
                    <a:pt x="39" y="0"/>
                  </a:cubicBezTo>
                  <a:cubicBezTo>
                    <a:pt x="38" y="0"/>
                    <a:pt x="37" y="0"/>
                    <a:pt x="37" y="0"/>
                  </a:cubicBezTo>
                  <a:cubicBezTo>
                    <a:pt x="33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1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1" y="79"/>
                    <a:pt x="21" y="79"/>
                    <a:pt x="21" y="79"/>
                  </a:cubicBezTo>
                  <a:cubicBezTo>
                    <a:pt x="21" y="125"/>
                    <a:pt x="21" y="125"/>
                    <a:pt x="21" y="125"/>
                  </a:cubicBezTo>
                  <a:cubicBezTo>
                    <a:pt x="21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5" y="57"/>
                    <a:pt x="69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436" name="Freeform: Shape 435">
            <a:extLst>
              <a:ext uri="{FF2B5EF4-FFF2-40B4-BE49-F238E27FC236}">
                <a16:creationId xmlns:a16="http://schemas.microsoft.com/office/drawing/2014/main" id="{360EFBEF-F792-4EFF-9468-D4F0A6F07CA8}"/>
              </a:ext>
            </a:extLst>
          </p:cNvPr>
          <p:cNvSpPr/>
          <p:nvPr/>
        </p:nvSpPr>
        <p:spPr>
          <a:xfrm rot="10800000">
            <a:off x="2049905" y="2238951"/>
            <a:ext cx="1284502" cy="879472"/>
          </a:xfrm>
          <a:custGeom>
            <a:avLst/>
            <a:gdLst>
              <a:gd name="connsiteX0" fmla="*/ 987084 w 1091964"/>
              <a:gd name="connsiteY0" fmla="*/ 747645 h 747645"/>
              <a:gd name="connsiteX1" fmla="*/ 104880 w 1091964"/>
              <a:gd name="connsiteY1" fmla="*/ 747645 h 747645"/>
              <a:gd name="connsiteX2" fmla="*/ 0 w 1091964"/>
              <a:gd name="connsiteY2" fmla="*/ 642765 h 747645"/>
              <a:gd name="connsiteX3" fmla="*/ 0 w 1091964"/>
              <a:gd name="connsiteY3" fmla="*/ 223260 h 747645"/>
              <a:gd name="connsiteX4" fmla="*/ 104880 w 1091964"/>
              <a:gd name="connsiteY4" fmla="*/ 118380 h 747645"/>
              <a:gd name="connsiteX5" fmla="*/ 444449 w 1091964"/>
              <a:gd name="connsiteY5" fmla="*/ 118380 h 747645"/>
              <a:gd name="connsiteX6" fmla="*/ 545981 w 1091964"/>
              <a:gd name="connsiteY6" fmla="*/ 0 h 747645"/>
              <a:gd name="connsiteX7" fmla="*/ 647513 w 1091964"/>
              <a:gd name="connsiteY7" fmla="*/ 118380 h 747645"/>
              <a:gd name="connsiteX8" fmla="*/ 987084 w 1091964"/>
              <a:gd name="connsiteY8" fmla="*/ 118380 h 747645"/>
              <a:gd name="connsiteX9" fmla="*/ 1091964 w 1091964"/>
              <a:gd name="connsiteY9" fmla="*/ 223260 h 747645"/>
              <a:gd name="connsiteX10" fmla="*/ 1091964 w 1091964"/>
              <a:gd name="connsiteY10" fmla="*/ 642765 h 747645"/>
              <a:gd name="connsiteX11" fmla="*/ 987084 w 1091964"/>
              <a:gd name="connsiteY11" fmla="*/ 747645 h 7476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091964" h="747645">
                <a:moveTo>
                  <a:pt x="987084" y="747645"/>
                </a:moveTo>
                <a:lnTo>
                  <a:pt x="104880" y="747645"/>
                </a:lnTo>
                <a:cubicBezTo>
                  <a:pt x="46956" y="747645"/>
                  <a:pt x="0" y="700689"/>
                  <a:pt x="0" y="642765"/>
                </a:cubicBezTo>
                <a:lnTo>
                  <a:pt x="0" y="223260"/>
                </a:lnTo>
                <a:cubicBezTo>
                  <a:pt x="0" y="165336"/>
                  <a:pt x="46956" y="118380"/>
                  <a:pt x="104880" y="118380"/>
                </a:cubicBezTo>
                <a:lnTo>
                  <a:pt x="444449" y="118380"/>
                </a:lnTo>
                <a:lnTo>
                  <a:pt x="545981" y="0"/>
                </a:lnTo>
                <a:lnTo>
                  <a:pt x="647513" y="118380"/>
                </a:lnTo>
                <a:lnTo>
                  <a:pt x="987084" y="118380"/>
                </a:lnTo>
                <a:cubicBezTo>
                  <a:pt x="1045008" y="118380"/>
                  <a:pt x="1091964" y="165336"/>
                  <a:pt x="1091964" y="223260"/>
                </a:cubicBezTo>
                <a:lnTo>
                  <a:pt x="1091964" y="642765"/>
                </a:lnTo>
                <a:cubicBezTo>
                  <a:pt x="1091964" y="700689"/>
                  <a:pt x="1045008" y="747645"/>
                  <a:pt x="987084" y="747645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393700" dist="50800" dir="5400000" algn="ctr" rotWithShape="0">
              <a:srgbClr val="000000">
                <a:alpha val="2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grpSp>
        <p:nvGrpSpPr>
          <p:cNvPr id="437" name="Group 436">
            <a:extLst>
              <a:ext uri="{FF2B5EF4-FFF2-40B4-BE49-F238E27FC236}">
                <a16:creationId xmlns:a16="http://schemas.microsoft.com/office/drawing/2014/main" id="{EAFA12B9-1070-4496-8D20-A3DCB15BB4B9}"/>
              </a:ext>
            </a:extLst>
          </p:cNvPr>
          <p:cNvGrpSpPr/>
          <p:nvPr/>
        </p:nvGrpSpPr>
        <p:grpSpPr>
          <a:xfrm>
            <a:off x="2595954" y="2365433"/>
            <a:ext cx="192403" cy="460349"/>
            <a:chOff x="2685214" y="2264919"/>
            <a:chExt cx="216322" cy="517579"/>
          </a:xfrm>
          <a:solidFill>
            <a:schemeClr val="bg2"/>
          </a:solidFill>
        </p:grpSpPr>
        <p:sp>
          <p:nvSpPr>
            <p:cNvPr id="438" name="Oval 5">
              <a:extLst>
                <a:ext uri="{FF2B5EF4-FFF2-40B4-BE49-F238E27FC236}">
                  <a16:creationId xmlns:a16="http://schemas.microsoft.com/office/drawing/2014/main" id="{0E9AD7D4-ECF2-4173-91AD-AED5C3083A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47589" y="2264919"/>
              <a:ext cx="94226" cy="94226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9" name="Freeform 6">
              <a:extLst>
                <a:ext uri="{FF2B5EF4-FFF2-40B4-BE49-F238E27FC236}">
                  <a16:creationId xmlns:a16="http://schemas.microsoft.com/office/drawing/2014/main" id="{9F070C0F-FF29-456F-9C4D-18C7A9A91CB6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5214" y="2365781"/>
              <a:ext cx="216322" cy="416717"/>
            </a:xfrm>
            <a:custGeom>
              <a:avLst/>
              <a:gdLst>
                <a:gd name="T0" fmla="*/ 69 w 69"/>
                <a:gd name="T1" fmla="*/ 19 h 132"/>
                <a:gd name="T2" fmla="*/ 50 w 69"/>
                <a:gd name="T3" fmla="*/ 0 h 132"/>
                <a:gd name="T4" fmla="*/ 30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7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3 w 69"/>
                <a:gd name="T37" fmla="*/ 124 h 132"/>
                <a:gd name="T38" fmla="*/ 33 w 69"/>
                <a:gd name="T39" fmla="*/ 64 h 132"/>
                <a:gd name="T40" fmla="*/ 37 w 69"/>
                <a:gd name="T41" fmla="*/ 64 h 132"/>
                <a:gd name="T42" fmla="*/ 37 w 69"/>
                <a:gd name="T43" fmla="*/ 124 h 132"/>
                <a:gd name="T44" fmla="*/ 45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7 w 69"/>
                <a:gd name="T57" fmla="*/ 22 h 132"/>
                <a:gd name="T58" fmla="*/ 57 w 69"/>
                <a:gd name="T59" fmla="*/ 35 h 132"/>
                <a:gd name="T60" fmla="*/ 57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5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7" y="64"/>
                  </a:cubicBezTo>
                  <a:cubicBezTo>
                    <a:pt x="11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30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50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49" name="Subtitle 48">
            <a:extLst>
              <a:ext uri="{FF2B5EF4-FFF2-40B4-BE49-F238E27FC236}">
                <a16:creationId xmlns:a16="http://schemas.microsoft.com/office/drawing/2014/main" id="{4401234E-0CEF-420A-A717-2E60F49A5D3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48" name="Title 47">
            <a:extLst>
              <a:ext uri="{FF2B5EF4-FFF2-40B4-BE49-F238E27FC236}">
                <a16:creationId xmlns:a16="http://schemas.microsoft.com/office/drawing/2014/main" id="{38C39F00-8206-4CA7-82CF-1F5240D06F1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>
                <a:latin typeface="+mj-lt"/>
              </a:rPr>
              <a:t>Map Data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520442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4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500"/>
                            </p:stCondLst>
                            <p:childTnLst>
                              <p:par>
                                <p:cTn id="4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3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4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0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4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4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500"/>
                            </p:stCondLst>
                            <p:childTnLst>
                              <p:par>
                                <p:cTn id="5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000"/>
                            </p:stCondLst>
                            <p:childTnLst>
                              <p:par>
                                <p:cTn id="6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379" grpId="0"/>
      <p:bldP spid="381" grpId="0"/>
      <p:bldP spid="424" grpId="0"/>
      <p:bldP spid="425" grpId="0"/>
      <p:bldP spid="426" grpId="0"/>
      <p:bldP spid="431" grpId="0" animBg="1"/>
      <p:bldP spid="436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9075A85B-3DAF-4E10-AD17-16580B32BDED}"/>
              </a:ext>
            </a:extLst>
          </p:cNvPr>
          <p:cNvSpPr/>
          <p:nvPr/>
        </p:nvSpPr>
        <p:spPr>
          <a:xfrm flipH="1">
            <a:off x="10436499" y="0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48FFFD3C-7117-48D2-9DF1-A992F161E9D1}"/>
              </a:ext>
            </a:extLst>
          </p:cNvPr>
          <p:cNvGrpSpPr/>
          <p:nvPr/>
        </p:nvGrpSpPr>
        <p:grpSpPr>
          <a:xfrm>
            <a:off x="10878350" y="256759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13EDFE71-6720-4B65-85BB-35FE0F829714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F785AA8D-54C6-421E-8062-EBE24333C2A3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0DDC4194-2A98-4BC3-A4DE-DFFBF49621BF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ABCA0B7F-3A16-40AA-9ADA-8BCAEB0F41E5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34B7BDFD-B04F-4386-A9E0-9DFB43BDFDDB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17015E07-2044-4632-99D8-E15E79A706D5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86799185-5E85-4ABB-BC8B-AD0B1E968A97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009DB68F-07CC-4DE6-92FC-09658529A677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5ACD1EE8-18AD-4103-A254-09E78E436353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C2185671-3276-4F6D-A5EE-1F7117EF7C79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990B8BE9-E5DF-4956-A2BF-0E2ADCBBD88D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614937F5-6FAF-40DD-B2CA-546078E83F95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34949EB0-463B-412A-9F57-23B41C2D3022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175BDCB9-3F6F-4F58-92C4-8CF3FD6FF0D1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D61786E6-3B16-4E32-AF33-1E425E35C4FE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24DE4C4C-DF4A-4346-9EAD-50D386D20AC1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6C989E50-11FF-4A0E-A4F6-F0AEB5D290F1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DBFC17E4-6A87-4E6B-87D1-5600ABDC26A8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93EB5CF0-5D97-4B98-BC3F-4F0CA0085969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F4142FEE-8567-49C6-BA6D-A457B8D0B16C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38C932DF-62D0-49A6-A5B2-62302F38C843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878FAEA9-E331-4F60-866B-D1AA8172E5AF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3B3CAC57-BC27-42C4-B513-62E79B01B5E5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85B0869C-2F02-47AB-821A-32A978289F75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16E0D11A-DB3B-4101-B530-B89B6C7F7109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BC8C221F-3F98-4423-8272-96A4088066FE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1B03747B-105C-47B7-8D68-37DDBDCE85AF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386F132B-736A-4E15-A210-1092F06FD57B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0DEA5FBA-C1E0-4A08-9826-D23145D95E49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2CEBB1B7-DB7D-4C00-956A-F7FE42A89909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CD9F3F86-BC45-4E9B-8ADA-FF098490CC1C}"/>
              </a:ext>
            </a:extLst>
          </p:cNvPr>
          <p:cNvSpPr/>
          <p:nvPr/>
        </p:nvSpPr>
        <p:spPr>
          <a:xfrm>
            <a:off x="4591050" y="1979721"/>
            <a:ext cx="3009900" cy="4166350"/>
          </a:xfrm>
          <a:prstGeom prst="roundRect">
            <a:avLst>
              <a:gd name="adj" fmla="val 7343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: Rounded Corners 49">
            <a:extLst>
              <a:ext uri="{FF2B5EF4-FFF2-40B4-BE49-F238E27FC236}">
                <a16:creationId xmlns:a16="http://schemas.microsoft.com/office/drawing/2014/main" id="{9B928F8A-34A4-40AF-956D-FAE5EC16CABE}"/>
              </a:ext>
            </a:extLst>
          </p:cNvPr>
          <p:cNvSpPr/>
          <p:nvPr/>
        </p:nvSpPr>
        <p:spPr>
          <a:xfrm>
            <a:off x="1213837" y="2306222"/>
            <a:ext cx="3009900" cy="3513348"/>
          </a:xfrm>
          <a:prstGeom prst="roundRect">
            <a:avLst>
              <a:gd name="adj" fmla="val 7343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D53074C7-3A73-47C4-B00C-24CA73073585}"/>
              </a:ext>
            </a:extLst>
          </p:cNvPr>
          <p:cNvSpPr txBox="1"/>
          <p:nvPr/>
        </p:nvSpPr>
        <p:spPr>
          <a:xfrm>
            <a:off x="1765190" y="2657700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2"/>
                </a:solidFill>
                <a:latin typeface="+mj-lt"/>
              </a:rPr>
              <a:t>Basic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5DDF6E7A-4571-455F-93FF-4A8BA1F2B033}"/>
              </a:ext>
            </a:extLst>
          </p:cNvPr>
          <p:cNvSpPr txBox="1"/>
          <p:nvPr/>
        </p:nvSpPr>
        <p:spPr>
          <a:xfrm>
            <a:off x="2070970" y="3865812"/>
            <a:ext cx="1295634" cy="33688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1" dirty="0">
                <a:solidFill>
                  <a:schemeClr val="bg2"/>
                </a:solidFill>
                <a:latin typeface="+mj-lt"/>
              </a:rPr>
              <a:t>/events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B0A3A388-6896-43C2-AD47-382A86FCAF10}"/>
              </a:ext>
            </a:extLst>
          </p:cNvPr>
          <p:cNvSpPr txBox="1"/>
          <p:nvPr/>
        </p:nvSpPr>
        <p:spPr>
          <a:xfrm>
            <a:off x="1543975" y="3026375"/>
            <a:ext cx="23496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>
                <a:solidFill>
                  <a:schemeClr val="bg2"/>
                </a:solidFill>
                <a:latin typeface="+mj-lt"/>
              </a:rPr>
              <a:t>$12.0</a:t>
            </a:r>
            <a:endParaRPr lang="en-ID" sz="5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15A179FA-B7AC-4B2D-8129-90B42B377583}"/>
              </a:ext>
            </a:extLst>
          </p:cNvPr>
          <p:cNvSpPr txBox="1"/>
          <p:nvPr/>
        </p:nvSpPr>
        <p:spPr>
          <a:xfrm>
            <a:off x="5448183" y="3694949"/>
            <a:ext cx="1295634" cy="3795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b="1" dirty="0">
                <a:solidFill>
                  <a:schemeClr val="bg2"/>
                </a:solidFill>
                <a:latin typeface="+mj-lt"/>
              </a:rPr>
              <a:t>/events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3CA27B18-C380-48AE-B975-A75069623702}"/>
              </a:ext>
            </a:extLst>
          </p:cNvPr>
          <p:cNvSpPr txBox="1"/>
          <p:nvPr/>
        </p:nvSpPr>
        <p:spPr>
          <a:xfrm>
            <a:off x="5142404" y="2380125"/>
            <a:ext cx="19071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2"/>
                </a:solidFill>
                <a:latin typeface="+mj-lt"/>
              </a:rPr>
              <a:t>Standard</a:t>
            </a:r>
            <a:endParaRPr lang="en-ID" sz="2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7" name="Rectangle: Rounded Corners 56">
            <a:extLst>
              <a:ext uri="{FF2B5EF4-FFF2-40B4-BE49-F238E27FC236}">
                <a16:creationId xmlns:a16="http://schemas.microsoft.com/office/drawing/2014/main" id="{A60779B4-B4E2-4A96-B24F-7E96AAD04289}"/>
              </a:ext>
            </a:extLst>
          </p:cNvPr>
          <p:cNvSpPr/>
          <p:nvPr/>
        </p:nvSpPr>
        <p:spPr>
          <a:xfrm>
            <a:off x="5372100" y="5226505"/>
            <a:ext cx="1447800" cy="519163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6E4B66A3-7376-42E5-888E-4AF979D5CBBE}"/>
              </a:ext>
            </a:extLst>
          </p:cNvPr>
          <p:cNvSpPr txBox="1"/>
          <p:nvPr/>
        </p:nvSpPr>
        <p:spPr>
          <a:xfrm>
            <a:off x="5448183" y="5332198"/>
            <a:ext cx="1295634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400" b="1" dirty="0">
                <a:solidFill>
                  <a:schemeClr val="accent2"/>
                </a:solidFill>
                <a:latin typeface="+mj-lt"/>
              </a:rPr>
              <a:t>Get it now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7010D34D-C9E7-4BE3-BC00-FEB876B4CE89}"/>
              </a:ext>
            </a:extLst>
          </p:cNvPr>
          <p:cNvSpPr txBox="1"/>
          <p:nvPr/>
        </p:nvSpPr>
        <p:spPr>
          <a:xfrm>
            <a:off x="4921188" y="2819822"/>
            <a:ext cx="23496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>
                <a:solidFill>
                  <a:schemeClr val="bg2"/>
                </a:solidFill>
                <a:latin typeface="+mj-lt"/>
              </a:rPr>
              <a:t>$19.9</a:t>
            </a:r>
            <a:endParaRPr lang="en-ID" sz="5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47014B81-85D8-45F4-9134-DFB1E7DAA777}"/>
              </a:ext>
            </a:extLst>
          </p:cNvPr>
          <p:cNvSpPr txBox="1"/>
          <p:nvPr/>
        </p:nvSpPr>
        <p:spPr>
          <a:xfrm>
            <a:off x="4838700" y="4101983"/>
            <a:ext cx="2514600" cy="8908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CF15EFD8-2862-4A12-BA12-89F38D235D9C}"/>
              </a:ext>
            </a:extLst>
          </p:cNvPr>
          <p:cNvSpPr txBox="1"/>
          <p:nvPr/>
        </p:nvSpPr>
        <p:spPr>
          <a:xfrm>
            <a:off x="1461486" y="4197029"/>
            <a:ext cx="2514600" cy="613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soul</a:t>
            </a:r>
          </a:p>
        </p:txBody>
      </p:sp>
      <p:sp>
        <p:nvSpPr>
          <p:cNvPr id="103" name="Rectangle: Rounded Corners 102">
            <a:extLst>
              <a:ext uri="{FF2B5EF4-FFF2-40B4-BE49-F238E27FC236}">
                <a16:creationId xmlns:a16="http://schemas.microsoft.com/office/drawing/2014/main" id="{638CBEBC-B4C1-4981-BB56-A0731319C6DE}"/>
              </a:ext>
            </a:extLst>
          </p:cNvPr>
          <p:cNvSpPr/>
          <p:nvPr/>
        </p:nvSpPr>
        <p:spPr>
          <a:xfrm>
            <a:off x="7968263" y="2306222"/>
            <a:ext cx="3009900" cy="3513348"/>
          </a:xfrm>
          <a:prstGeom prst="roundRect">
            <a:avLst>
              <a:gd name="adj" fmla="val 7343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380E054B-96DE-4069-A50D-39AFB60428A5}"/>
              </a:ext>
            </a:extLst>
          </p:cNvPr>
          <p:cNvSpPr txBox="1"/>
          <p:nvPr/>
        </p:nvSpPr>
        <p:spPr>
          <a:xfrm>
            <a:off x="8519616" y="2657700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2"/>
                </a:solidFill>
                <a:latin typeface="+mj-lt"/>
              </a:rPr>
              <a:t>Premium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1DDB6328-5146-4CD0-97FE-CE14D42FABD1}"/>
              </a:ext>
            </a:extLst>
          </p:cNvPr>
          <p:cNvSpPr txBox="1"/>
          <p:nvPr/>
        </p:nvSpPr>
        <p:spPr>
          <a:xfrm>
            <a:off x="8825396" y="3865812"/>
            <a:ext cx="1295634" cy="33688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1" dirty="0">
                <a:solidFill>
                  <a:schemeClr val="bg2"/>
                </a:solidFill>
                <a:latin typeface="+mj-lt"/>
              </a:rPr>
              <a:t>/events</a:t>
            </a: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CD644621-B4D3-4E61-A81B-C3277773E009}"/>
              </a:ext>
            </a:extLst>
          </p:cNvPr>
          <p:cNvSpPr txBox="1"/>
          <p:nvPr/>
        </p:nvSpPr>
        <p:spPr>
          <a:xfrm>
            <a:off x="8298401" y="3026375"/>
            <a:ext cx="23496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>
                <a:solidFill>
                  <a:schemeClr val="bg2"/>
                </a:solidFill>
                <a:latin typeface="+mj-lt"/>
              </a:rPr>
              <a:t>$45.0</a:t>
            </a:r>
            <a:endParaRPr lang="en-ID" sz="5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EBCD859C-3FFA-4082-BCB7-29C3D82D3FC3}"/>
              </a:ext>
            </a:extLst>
          </p:cNvPr>
          <p:cNvSpPr txBox="1"/>
          <p:nvPr/>
        </p:nvSpPr>
        <p:spPr>
          <a:xfrm>
            <a:off x="8215912" y="4197029"/>
            <a:ext cx="2514600" cy="613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soul</a:t>
            </a:r>
          </a:p>
        </p:txBody>
      </p:sp>
      <p:sp>
        <p:nvSpPr>
          <p:cNvPr id="70" name="Freeform: Shape 69">
            <a:extLst>
              <a:ext uri="{FF2B5EF4-FFF2-40B4-BE49-F238E27FC236}">
                <a16:creationId xmlns:a16="http://schemas.microsoft.com/office/drawing/2014/main" id="{9FE6A835-FE7B-484A-AC42-7FF65130B0E6}"/>
              </a:ext>
            </a:extLst>
          </p:cNvPr>
          <p:cNvSpPr/>
          <p:nvPr/>
        </p:nvSpPr>
        <p:spPr>
          <a:xfrm rot="10800000" flipH="1">
            <a:off x="1651420" y="5109710"/>
            <a:ext cx="821676" cy="894841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71" name="Group 70">
            <a:extLst>
              <a:ext uri="{FF2B5EF4-FFF2-40B4-BE49-F238E27FC236}">
                <a16:creationId xmlns:a16="http://schemas.microsoft.com/office/drawing/2014/main" id="{BAB2EDA5-882C-4105-A0AB-2F7EBEE6E653}"/>
              </a:ext>
            </a:extLst>
          </p:cNvPr>
          <p:cNvGrpSpPr/>
          <p:nvPr/>
        </p:nvGrpSpPr>
        <p:grpSpPr>
          <a:xfrm rot="10800000" flipH="1">
            <a:off x="1622074" y="5586647"/>
            <a:ext cx="478247" cy="491385"/>
            <a:chOff x="230141" y="2070434"/>
            <a:chExt cx="2333529" cy="2397633"/>
          </a:xfrm>
          <a:solidFill>
            <a:schemeClr val="accent4"/>
          </a:solidFill>
        </p:grpSpPr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ECB60103-40CB-4E83-BD55-1425985AEE26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19FA5C5F-6C5E-4CBB-AB18-E34F6F3B48F4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356E534F-2182-4648-9228-ED3B21315610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F0DC024F-58F5-4CA1-A095-9DF05EDF9885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2D87E8A2-57D8-4F49-9869-76397DF6309A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37EBF6B1-2CE1-478F-B076-C3A76B9CB9C8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DA4F59C3-1C4C-4AB8-ACBD-9B683B519F81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9D9518F2-F44A-4E8F-B99C-40873597B09A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7A77AAA4-752A-405F-B7E8-9569A2AF40AA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2BD2AE08-DB30-4869-9B7C-6AEF9004FC5D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2A0E6515-14F9-49A1-9421-8641C0BE1B42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61F52F8D-6925-49E4-A991-C69589338482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84831792-2194-4EF3-9FEE-F9931CA5CA84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2B2E1036-160D-4776-A1EA-8C90294B5D8D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FF73DF3C-D4B8-458E-B49D-63DACCA43968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5419347D-14EE-492A-ACFB-B562F1875B09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B0096904-C657-4FF1-8902-809BD313552C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C1B374AD-A2D1-4CBF-8AAD-560F4A4DC1C0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AEF34179-6D59-47A5-AB66-02B5D685EE93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D066CCB7-655A-4FC7-A8BB-31DD1DBFB8CA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F51DD810-A998-4DDA-9DDD-1BC48EDF98D3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8AFABFD2-0F23-4B48-A57C-C80E6DD1A21C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1E45F80D-C846-4B77-B7DE-37DB4C1F1E50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2A905C7B-67B6-4F2B-9207-16336927E7D2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ACA2B616-B7EC-4D29-AAC2-0AAAC32E48D0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221F48B5-D981-4B17-A805-1E37152A9B81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547E991F-F10F-48CE-BED9-A81F230AE6B4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E7090D28-6F2B-49A9-B1D8-A0B00BC9EAD1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4DACD05C-C2EB-472B-B761-66A2488EB995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B427BFC7-0489-4474-B115-4DA1E541F549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E6236E37-C264-4FB0-8253-16E0F1E6E0DC}"/>
              </a:ext>
            </a:extLst>
          </p:cNvPr>
          <p:cNvSpPr/>
          <p:nvPr/>
        </p:nvSpPr>
        <p:spPr>
          <a:xfrm>
            <a:off x="2070968" y="5013645"/>
            <a:ext cx="1295636" cy="464600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BECF314C-33CE-4B3D-AE41-FB4DEA891861}"/>
              </a:ext>
            </a:extLst>
          </p:cNvPr>
          <p:cNvSpPr txBox="1"/>
          <p:nvPr/>
        </p:nvSpPr>
        <p:spPr>
          <a:xfrm>
            <a:off x="2271112" y="5107446"/>
            <a:ext cx="89534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accent1"/>
                </a:solidFill>
                <a:latin typeface="+mj-lt"/>
              </a:rPr>
              <a:t>Get it now</a:t>
            </a:r>
          </a:p>
        </p:txBody>
      </p:sp>
      <p:sp>
        <p:nvSpPr>
          <p:cNvPr id="112" name="Freeform: Shape 111">
            <a:extLst>
              <a:ext uri="{FF2B5EF4-FFF2-40B4-BE49-F238E27FC236}">
                <a16:creationId xmlns:a16="http://schemas.microsoft.com/office/drawing/2014/main" id="{F2CF9A9A-0DA4-4FDC-B04C-9239539A4461}"/>
              </a:ext>
            </a:extLst>
          </p:cNvPr>
          <p:cNvSpPr/>
          <p:nvPr/>
        </p:nvSpPr>
        <p:spPr>
          <a:xfrm rot="10800000" flipH="1">
            <a:off x="8413472" y="5109710"/>
            <a:ext cx="821676" cy="894841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113" name="Group 112">
            <a:extLst>
              <a:ext uri="{FF2B5EF4-FFF2-40B4-BE49-F238E27FC236}">
                <a16:creationId xmlns:a16="http://schemas.microsoft.com/office/drawing/2014/main" id="{DC52195C-14DA-4CFE-B859-0ADD2691CA9E}"/>
              </a:ext>
            </a:extLst>
          </p:cNvPr>
          <p:cNvGrpSpPr/>
          <p:nvPr/>
        </p:nvGrpSpPr>
        <p:grpSpPr>
          <a:xfrm rot="10800000" flipH="1">
            <a:off x="8384126" y="5586647"/>
            <a:ext cx="478247" cy="491385"/>
            <a:chOff x="230141" y="2070434"/>
            <a:chExt cx="2333529" cy="2397633"/>
          </a:xfrm>
          <a:solidFill>
            <a:schemeClr val="accent4"/>
          </a:solidFill>
        </p:grpSpPr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7C3E089B-7DBB-4595-90D3-3E34D8D893C4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CEFAD8DD-F707-488A-AF16-84E5CAE4A64E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A79B32E9-1C79-48FA-BB66-3BE9A9C8DE0F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E82561EC-FEBD-49C0-868A-33892EA3CD61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04B07607-8F75-420A-9A31-DD121646DA4A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1A58E1DC-6CA7-498D-8F5D-4A657F7F5D14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09EF599F-AC2D-4691-822F-644326EE7D74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2ACC0D11-3298-4E81-B18B-C469D4317985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D8137183-2ED2-4F08-851F-5CA9558193F6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E86E5422-7A80-4CF3-9350-8977972C8426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4" name="Freeform: Shape 123">
              <a:extLst>
                <a:ext uri="{FF2B5EF4-FFF2-40B4-BE49-F238E27FC236}">
                  <a16:creationId xmlns:a16="http://schemas.microsoft.com/office/drawing/2014/main" id="{6EDB2431-826C-4146-97BE-A2F28DA9DD6D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84FCCA46-31E9-4096-9578-A84D8394E316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40E76E33-3264-4613-AB4D-C906D3B162AC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4CE805E0-4BBC-4A09-8923-23CE58D6A673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56BE2A54-46BC-4F3D-903C-7649C2EC5CFB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E91125BA-A917-42CA-827A-8889D0D5CF33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id="{44BDB3E0-BE83-4C70-AEB4-04D32AD46CA5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630906B6-D14C-41B5-93C3-FE2F179CE7E6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2" name="Freeform: Shape 131">
              <a:extLst>
                <a:ext uri="{FF2B5EF4-FFF2-40B4-BE49-F238E27FC236}">
                  <a16:creationId xmlns:a16="http://schemas.microsoft.com/office/drawing/2014/main" id="{701CECFF-9118-44FA-8884-99C08E4541C4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3" name="Freeform: Shape 132">
              <a:extLst>
                <a:ext uri="{FF2B5EF4-FFF2-40B4-BE49-F238E27FC236}">
                  <a16:creationId xmlns:a16="http://schemas.microsoft.com/office/drawing/2014/main" id="{32B788B5-D4E6-4767-B648-58EF7D01D1A5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4" name="Freeform: Shape 133">
              <a:extLst>
                <a:ext uri="{FF2B5EF4-FFF2-40B4-BE49-F238E27FC236}">
                  <a16:creationId xmlns:a16="http://schemas.microsoft.com/office/drawing/2014/main" id="{F2C97A82-4114-473E-B8CE-24A15BB9264F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5" name="Freeform: Shape 134">
              <a:extLst>
                <a:ext uri="{FF2B5EF4-FFF2-40B4-BE49-F238E27FC236}">
                  <a16:creationId xmlns:a16="http://schemas.microsoft.com/office/drawing/2014/main" id="{132C49F8-CA03-4200-B61B-3AF00BB433BE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6" name="Freeform: Shape 135">
              <a:extLst>
                <a:ext uri="{FF2B5EF4-FFF2-40B4-BE49-F238E27FC236}">
                  <a16:creationId xmlns:a16="http://schemas.microsoft.com/office/drawing/2014/main" id="{4448C8D4-96F8-4EFD-B077-88C60737D7AA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7" name="Freeform: Shape 136">
              <a:extLst>
                <a:ext uri="{FF2B5EF4-FFF2-40B4-BE49-F238E27FC236}">
                  <a16:creationId xmlns:a16="http://schemas.microsoft.com/office/drawing/2014/main" id="{C3536212-113C-405A-AC00-E436E0E6F5B1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8" name="Freeform: Shape 137">
              <a:extLst>
                <a:ext uri="{FF2B5EF4-FFF2-40B4-BE49-F238E27FC236}">
                  <a16:creationId xmlns:a16="http://schemas.microsoft.com/office/drawing/2014/main" id="{D15137C0-9AA9-4C2C-8D16-A87A9D03F0CF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9" name="Freeform: Shape 138">
              <a:extLst>
                <a:ext uri="{FF2B5EF4-FFF2-40B4-BE49-F238E27FC236}">
                  <a16:creationId xmlns:a16="http://schemas.microsoft.com/office/drawing/2014/main" id="{EEBA9BAE-E64D-44E4-9AD2-0BAC7213D457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0" name="Freeform: Shape 139">
              <a:extLst>
                <a:ext uri="{FF2B5EF4-FFF2-40B4-BE49-F238E27FC236}">
                  <a16:creationId xmlns:a16="http://schemas.microsoft.com/office/drawing/2014/main" id="{2D4A561D-05A2-4712-A1E3-32708A1AC37F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1" name="Freeform: Shape 140">
              <a:extLst>
                <a:ext uri="{FF2B5EF4-FFF2-40B4-BE49-F238E27FC236}">
                  <a16:creationId xmlns:a16="http://schemas.microsoft.com/office/drawing/2014/main" id="{985A69CE-9824-47B0-8F43-BAD0CDD32398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2" name="Freeform: Shape 141">
              <a:extLst>
                <a:ext uri="{FF2B5EF4-FFF2-40B4-BE49-F238E27FC236}">
                  <a16:creationId xmlns:a16="http://schemas.microsoft.com/office/drawing/2014/main" id="{4DFD4109-4070-4DF7-AD5B-01D708517447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3" name="Freeform: Shape 142">
              <a:extLst>
                <a:ext uri="{FF2B5EF4-FFF2-40B4-BE49-F238E27FC236}">
                  <a16:creationId xmlns:a16="http://schemas.microsoft.com/office/drawing/2014/main" id="{0A498161-7438-4A91-A7CF-B2889A008DBF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06" name="Rectangle: Rounded Corners 105">
            <a:extLst>
              <a:ext uri="{FF2B5EF4-FFF2-40B4-BE49-F238E27FC236}">
                <a16:creationId xmlns:a16="http://schemas.microsoft.com/office/drawing/2014/main" id="{0D20C306-AA6F-4B94-80B3-31F6A0ED4BB4}"/>
              </a:ext>
            </a:extLst>
          </p:cNvPr>
          <p:cNvSpPr/>
          <p:nvPr/>
        </p:nvSpPr>
        <p:spPr>
          <a:xfrm>
            <a:off x="8825394" y="5013645"/>
            <a:ext cx="1295636" cy="464600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4596C8F7-5411-46C6-B557-035DB3FC3173}"/>
              </a:ext>
            </a:extLst>
          </p:cNvPr>
          <p:cNvSpPr txBox="1"/>
          <p:nvPr/>
        </p:nvSpPr>
        <p:spPr>
          <a:xfrm>
            <a:off x="9025538" y="5107446"/>
            <a:ext cx="89534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accent3"/>
                </a:solidFill>
                <a:latin typeface="+mj-lt"/>
              </a:rPr>
              <a:t>Get it now</a:t>
            </a:r>
          </a:p>
        </p:txBody>
      </p:sp>
      <p:sp>
        <p:nvSpPr>
          <p:cNvPr id="145" name="Subtitle 144">
            <a:extLst>
              <a:ext uri="{FF2B5EF4-FFF2-40B4-BE49-F238E27FC236}">
                <a16:creationId xmlns:a16="http://schemas.microsoft.com/office/drawing/2014/main" id="{E56EF6ED-2508-4EA5-B4A3-1B716947C70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144" name="Title 143">
            <a:extLst>
              <a:ext uri="{FF2B5EF4-FFF2-40B4-BE49-F238E27FC236}">
                <a16:creationId xmlns:a16="http://schemas.microsoft.com/office/drawing/2014/main" id="{8A7DE415-059B-4DFE-8BD9-DBE377C1623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>
                <a:latin typeface="+mj-lt"/>
              </a:rPr>
              <a:t>Pricing List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319341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500"/>
                            </p:stCondLst>
                            <p:childTnLst>
                              <p:par>
                                <p:cTn id="4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000"/>
                            </p:stCondLst>
                            <p:childTnLst>
                              <p:par>
                                <p:cTn id="5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3500"/>
                            </p:stCondLst>
                            <p:childTnLst>
                              <p:par>
                                <p:cTn id="6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4000"/>
                            </p:stCondLst>
                            <p:childTnLst>
                              <p:par>
                                <p:cTn id="7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4500"/>
                            </p:stCondLst>
                            <p:childTnLst>
                              <p:par>
                                <p:cTn id="8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5000"/>
                            </p:stCondLst>
                            <p:childTnLst>
                              <p:par>
                                <p:cTn id="9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5500"/>
                            </p:stCondLst>
                            <p:childTnLst>
                              <p:par>
                                <p:cTn id="9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48" grpId="0" animBg="1"/>
      <p:bldP spid="50" grpId="0" animBg="1"/>
      <p:bldP spid="51" grpId="0"/>
      <p:bldP spid="52" grpId="0"/>
      <p:bldP spid="63" grpId="0"/>
      <p:bldP spid="53" grpId="0"/>
      <p:bldP spid="56" grpId="0"/>
      <p:bldP spid="57" grpId="0" animBg="1"/>
      <p:bldP spid="58" grpId="0"/>
      <p:bldP spid="65" grpId="0"/>
      <p:bldP spid="66" grpId="0"/>
      <p:bldP spid="68" grpId="0"/>
      <p:bldP spid="103" grpId="0" animBg="1"/>
      <p:bldP spid="104" grpId="0"/>
      <p:bldP spid="105" grpId="0"/>
      <p:bldP spid="108" grpId="0"/>
      <p:bldP spid="109" grpId="0"/>
      <p:bldP spid="70" grpId="0" animBg="1"/>
      <p:bldP spid="61" grpId="0" animBg="1"/>
      <p:bldP spid="62" grpId="0"/>
      <p:bldP spid="112" grpId="0" animBg="1"/>
      <p:bldP spid="106" grpId="0" animBg="1"/>
      <p:bldP spid="107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" name="PpHolder1">
            <a:extLst>
              <a:ext uri="{FF2B5EF4-FFF2-40B4-BE49-F238E27FC236}">
                <a16:creationId xmlns:a16="http://schemas.microsoft.com/office/drawing/2014/main" id="{357080E3-345B-448D-8640-89A986A6DFE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794"/>
          <a:stretch>
            <a:fillRect/>
          </a:stretch>
        </p:blipFill>
        <p:spPr>
          <a:xfrm>
            <a:off x="6680494" y="2"/>
            <a:ext cx="5511506" cy="6857998"/>
          </a:xfrm>
          <a:custGeom>
            <a:avLst/>
            <a:gdLst>
              <a:gd name="connsiteX0" fmla="*/ 0 w 5511506"/>
              <a:gd name="connsiteY0" fmla="*/ 0 h 6857998"/>
              <a:gd name="connsiteX1" fmla="*/ 5511506 w 5511506"/>
              <a:gd name="connsiteY1" fmla="*/ 0 h 6857998"/>
              <a:gd name="connsiteX2" fmla="*/ 5511506 w 5511506"/>
              <a:gd name="connsiteY2" fmla="*/ 6857998 h 6857998"/>
              <a:gd name="connsiteX3" fmla="*/ 0 w 5511506"/>
              <a:gd name="connsiteY3" fmla="*/ 6857998 h 68579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11506" h="6857998">
                <a:moveTo>
                  <a:pt x="0" y="0"/>
                </a:moveTo>
                <a:lnTo>
                  <a:pt x="5511506" y="0"/>
                </a:lnTo>
                <a:lnTo>
                  <a:pt x="5511506" y="6857998"/>
                </a:lnTo>
                <a:lnTo>
                  <a:pt x="0" y="6857998"/>
                </a:lnTo>
                <a:close/>
              </a:path>
            </a:pathLst>
          </a:custGeom>
        </p:spPr>
      </p:pic>
      <p:sp>
        <p:nvSpPr>
          <p:cNvPr id="446" name="Rectangle 445">
            <a:extLst>
              <a:ext uri="{FF2B5EF4-FFF2-40B4-BE49-F238E27FC236}">
                <a16:creationId xmlns:a16="http://schemas.microsoft.com/office/drawing/2014/main" id="{9D163679-C3A2-4416-B77F-DA77B8A556D1}"/>
              </a:ext>
            </a:extLst>
          </p:cNvPr>
          <p:cNvSpPr/>
          <p:nvPr/>
        </p:nvSpPr>
        <p:spPr>
          <a:xfrm>
            <a:off x="6680494" y="0"/>
            <a:ext cx="5511505" cy="6858000"/>
          </a:xfrm>
          <a:prstGeom prst="rect">
            <a:avLst/>
          </a:prstGeom>
          <a:solidFill>
            <a:schemeClr val="accent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83" name="Subtitle 482">
            <a:extLst>
              <a:ext uri="{FF2B5EF4-FFF2-40B4-BE49-F238E27FC236}">
                <a16:creationId xmlns:a16="http://schemas.microsoft.com/office/drawing/2014/main" id="{C06E44A2-F7BB-4C39-B1E1-0AC3972BA86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482" name="Title 481">
            <a:extLst>
              <a:ext uri="{FF2B5EF4-FFF2-40B4-BE49-F238E27FC236}">
                <a16:creationId xmlns:a16="http://schemas.microsoft.com/office/drawing/2014/main" id="{29364A35-799D-4431-9589-11383F27280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>
                <a:latin typeface="+mj-lt"/>
              </a:rPr>
              <a:t>Our Partnership</a:t>
            </a:r>
            <a:endParaRPr lang="en-ID" dirty="0"/>
          </a:p>
        </p:txBody>
      </p:sp>
      <p:sp>
        <p:nvSpPr>
          <p:cNvPr id="53" name="Freeform 48">
            <a:extLst>
              <a:ext uri="{FF2B5EF4-FFF2-40B4-BE49-F238E27FC236}">
                <a16:creationId xmlns:a16="http://schemas.microsoft.com/office/drawing/2014/main" id="{46C327DA-65B5-41D9-99FA-207FDE0661E3}"/>
              </a:ext>
            </a:extLst>
          </p:cNvPr>
          <p:cNvSpPr/>
          <p:nvPr/>
        </p:nvSpPr>
        <p:spPr>
          <a:xfrm>
            <a:off x="309777" y="6271202"/>
            <a:ext cx="1682543" cy="586798"/>
          </a:xfrm>
          <a:custGeom>
            <a:avLst/>
            <a:gdLst>
              <a:gd name="connsiteX0" fmla="*/ 588679 w 1682543"/>
              <a:gd name="connsiteY0" fmla="*/ 1 h 586798"/>
              <a:gd name="connsiteX1" fmla="*/ 737495 w 1682543"/>
              <a:gd name="connsiteY1" fmla="*/ 46623 h 586798"/>
              <a:gd name="connsiteX2" fmla="*/ 930317 w 1682543"/>
              <a:gd name="connsiteY2" fmla="*/ 202953 h 586798"/>
              <a:gd name="connsiteX3" fmla="*/ 1341664 w 1682543"/>
              <a:gd name="connsiteY3" fmla="*/ 219133 h 586798"/>
              <a:gd name="connsiteX4" fmla="*/ 1596949 w 1682543"/>
              <a:gd name="connsiteY4" fmla="*/ 389922 h 586798"/>
              <a:gd name="connsiteX5" fmla="*/ 1667990 w 1682543"/>
              <a:gd name="connsiteY5" fmla="*/ 529814 h 586798"/>
              <a:gd name="connsiteX6" fmla="*/ 1682543 w 1682543"/>
              <a:gd name="connsiteY6" fmla="*/ 586798 h 586798"/>
              <a:gd name="connsiteX7" fmla="*/ 0 w 1682543"/>
              <a:gd name="connsiteY7" fmla="*/ 586798 h 586798"/>
              <a:gd name="connsiteX8" fmla="*/ 26302 w 1682543"/>
              <a:gd name="connsiteY8" fmla="*/ 487920 h 586798"/>
              <a:gd name="connsiteX9" fmla="*/ 356711 w 1682543"/>
              <a:gd name="connsiteY9" fmla="*/ 93939 h 586798"/>
              <a:gd name="connsiteX10" fmla="*/ 588679 w 1682543"/>
              <a:gd name="connsiteY10" fmla="*/ 1 h 5867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682543" h="586798">
                <a:moveTo>
                  <a:pt x="588679" y="1"/>
                </a:moveTo>
                <a:cubicBezTo>
                  <a:pt x="637997" y="-40"/>
                  <a:pt x="688152" y="13876"/>
                  <a:pt x="737495" y="46623"/>
                </a:cubicBezTo>
                <a:cubicBezTo>
                  <a:pt x="806691" y="92523"/>
                  <a:pt x="855499" y="166959"/>
                  <a:pt x="930317" y="202953"/>
                </a:cubicBezTo>
                <a:cubicBezTo>
                  <a:pt x="1055244" y="263083"/>
                  <a:pt x="1204727" y="197215"/>
                  <a:pt x="1341664" y="219133"/>
                </a:cubicBezTo>
                <a:cubicBezTo>
                  <a:pt x="1445515" y="235772"/>
                  <a:pt x="1536742" y="303743"/>
                  <a:pt x="1596949" y="389922"/>
                </a:cubicBezTo>
                <a:cubicBezTo>
                  <a:pt x="1627052" y="433011"/>
                  <a:pt x="1650184" y="480318"/>
                  <a:pt x="1667990" y="529814"/>
                </a:cubicBezTo>
                <a:lnTo>
                  <a:pt x="1682543" y="586798"/>
                </a:lnTo>
                <a:lnTo>
                  <a:pt x="0" y="586798"/>
                </a:lnTo>
                <a:lnTo>
                  <a:pt x="26302" y="487920"/>
                </a:lnTo>
                <a:cubicBezTo>
                  <a:pt x="91940" y="309634"/>
                  <a:pt x="213080" y="207161"/>
                  <a:pt x="356711" y="93939"/>
                </a:cubicBezTo>
                <a:cubicBezTo>
                  <a:pt x="426614" y="38906"/>
                  <a:pt x="506483" y="70"/>
                  <a:pt x="588679" y="1"/>
                </a:cubicBezTo>
                <a:close/>
              </a:path>
            </a:pathLst>
          </a:custGeom>
          <a:solidFill>
            <a:schemeClr val="accent3"/>
          </a:solidFill>
          <a:ln w="6501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243C1A01-ED4A-4761-A714-9635FF101038}"/>
              </a:ext>
            </a:extLst>
          </p:cNvPr>
          <p:cNvSpPr txBox="1"/>
          <p:nvPr/>
        </p:nvSpPr>
        <p:spPr>
          <a:xfrm>
            <a:off x="1554394" y="3175925"/>
            <a:ext cx="4086726" cy="11638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440930E5-015A-4187-AA06-C51980A76F53}"/>
              </a:ext>
            </a:extLst>
          </p:cNvPr>
          <p:cNvSpPr txBox="1"/>
          <p:nvPr/>
        </p:nvSpPr>
        <p:spPr>
          <a:xfrm>
            <a:off x="1554395" y="2834739"/>
            <a:ext cx="3559675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</a:rPr>
              <a:t>Description</a:t>
            </a:r>
            <a:endParaRPr lang="en-ID" sz="2000" b="1" dirty="0">
              <a:solidFill>
                <a:schemeClr val="accent1"/>
              </a:solidFill>
            </a:endParaRPr>
          </a:p>
        </p:txBody>
      </p:sp>
      <p:sp>
        <p:nvSpPr>
          <p:cNvPr id="287" name="Rectangle: Rounded Corners 286">
            <a:extLst>
              <a:ext uri="{FF2B5EF4-FFF2-40B4-BE49-F238E27FC236}">
                <a16:creationId xmlns:a16="http://schemas.microsoft.com/office/drawing/2014/main" id="{8D7EC15E-0429-471C-9402-4387BEF77BB7}"/>
              </a:ext>
            </a:extLst>
          </p:cNvPr>
          <p:cNvSpPr/>
          <p:nvPr/>
        </p:nvSpPr>
        <p:spPr>
          <a:xfrm>
            <a:off x="1625161" y="4638769"/>
            <a:ext cx="2320533" cy="457200"/>
          </a:xfrm>
          <a:prstGeom prst="roundRect">
            <a:avLst>
              <a:gd name="adj" fmla="val 13107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88" name="TextBox 287">
            <a:extLst>
              <a:ext uri="{FF2B5EF4-FFF2-40B4-BE49-F238E27FC236}">
                <a16:creationId xmlns:a16="http://schemas.microsoft.com/office/drawing/2014/main" id="{4E773150-2414-4AC1-9DC2-8CEDC1BB3F4C}"/>
              </a:ext>
            </a:extLst>
          </p:cNvPr>
          <p:cNvSpPr txBox="1"/>
          <p:nvPr/>
        </p:nvSpPr>
        <p:spPr>
          <a:xfrm>
            <a:off x="1632179" y="4728870"/>
            <a:ext cx="230649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D" sz="1200" dirty="0">
                <a:solidFill>
                  <a:schemeClr val="bg2"/>
                </a:solidFill>
              </a:rPr>
              <a:t>www.yourwebsitehere.com</a:t>
            </a:r>
          </a:p>
        </p:txBody>
      </p:sp>
      <p:sp>
        <p:nvSpPr>
          <p:cNvPr id="284" name="TextBox 283">
            <a:extLst>
              <a:ext uri="{FF2B5EF4-FFF2-40B4-BE49-F238E27FC236}">
                <a16:creationId xmlns:a16="http://schemas.microsoft.com/office/drawing/2014/main" id="{3D0C8F18-865C-46BA-90A7-CCB4A75C7AF8}"/>
              </a:ext>
            </a:extLst>
          </p:cNvPr>
          <p:cNvSpPr txBox="1"/>
          <p:nvPr/>
        </p:nvSpPr>
        <p:spPr>
          <a:xfrm>
            <a:off x="8148486" y="1728231"/>
            <a:ext cx="25755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2"/>
                </a:solidFill>
              </a:rPr>
              <a:t>Description</a:t>
            </a:r>
            <a:endParaRPr lang="en-ID" sz="2000" b="1" dirty="0">
              <a:solidFill>
                <a:schemeClr val="bg2"/>
              </a:solidFill>
            </a:endParaRPr>
          </a:p>
        </p:txBody>
      </p:sp>
      <p:sp>
        <p:nvSpPr>
          <p:cNvPr id="285" name="TextBox 284">
            <a:extLst>
              <a:ext uri="{FF2B5EF4-FFF2-40B4-BE49-F238E27FC236}">
                <a16:creationId xmlns:a16="http://schemas.microsoft.com/office/drawing/2014/main" id="{DDE0189F-8FDC-4DD3-BE13-F42F326FEC08}"/>
              </a:ext>
            </a:extLst>
          </p:cNvPr>
          <p:cNvSpPr txBox="1"/>
          <p:nvPr/>
        </p:nvSpPr>
        <p:spPr>
          <a:xfrm>
            <a:off x="7594721" y="2061681"/>
            <a:ext cx="3683050" cy="7042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dirty="0">
                <a:solidFill>
                  <a:schemeClr val="bg2"/>
                </a:solidFill>
              </a:rPr>
              <a:t>A wonderful serenity has taken possession of my entire soul</a:t>
            </a:r>
          </a:p>
        </p:txBody>
      </p:sp>
      <p:grpSp>
        <p:nvGrpSpPr>
          <p:cNvPr id="291" name="Group 290">
            <a:extLst>
              <a:ext uri="{FF2B5EF4-FFF2-40B4-BE49-F238E27FC236}">
                <a16:creationId xmlns:a16="http://schemas.microsoft.com/office/drawing/2014/main" id="{4219A678-86D8-4C5B-8952-76CD6AE3E458}"/>
              </a:ext>
            </a:extLst>
          </p:cNvPr>
          <p:cNvGrpSpPr/>
          <p:nvPr/>
        </p:nvGrpSpPr>
        <p:grpSpPr>
          <a:xfrm>
            <a:off x="7564166" y="4804873"/>
            <a:ext cx="1635518" cy="324897"/>
            <a:chOff x="10015538" y="5518150"/>
            <a:chExt cx="1646237" cy="327026"/>
          </a:xfrm>
          <a:solidFill>
            <a:schemeClr val="bg2"/>
          </a:solidFill>
        </p:grpSpPr>
        <p:sp>
          <p:nvSpPr>
            <p:cNvPr id="292" name="Freeform 123">
              <a:extLst>
                <a:ext uri="{FF2B5EF4-FFF2-40B4-BE49-F238E27FC236}">
                  <a16:creationId xmlns:a16="http://schemas.microsoft.com/office/drawing/2014/main" id="{DFB02AD0-BB64-4393-B3E5-50859111E6A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33038" y="5764213"/>
              <a:ext cx="22225" cy="26988"/>
            </a:xfrm>
            <a:custGeom>
              <a:avLst/>
              <a:gdLst>
                <a:gd name="T0" fmla="*/ 2 w 6"/>
                <a:gd name="T1" fmla="*/ 4 h 7"/>
                <a:gd name="T2" fmla="*/ 0 w 6"/>
                <a:gd name="T3" fmla="*/ 0 h 7"/>
                <a:gd name="T4" fmla="*/ 1 w 6"/>
                <a:gd name="T5" fmla="*/ 0 h 7"/>
                <a:gd name="T6" fmla="*/ 3 w 6"/>
                <a:gd name="T7" fmla="*/ 3 h 7"/>
                <a:gd name="T8" fmla="*/ 5 w 6"/>
                <a:gd name="T9" fmla="*/ 0 h 7"/>
                <a:gd name="T10" fmla="*/ 6 w 6"/>
                <a:gd name="T11" fmla="*/ 0 h 7"/>
                <a:gd name="T12" fmla="*/ 4 w 6"/>
                <a:gd name="T13" fmla="*/ 4 h 7"/>
                <a:gd name="T14" fmla="*/ 4 w 6"/>
                <a:gd name="T15" fmla="*/ 7 h 7"/>
                <a:gd name="T16" fmla="*/ 2 w 6"/>
                <a:gd name="T17" fmla="*/ 7 h 7"/>
                <a:gd name="T18" fmla="*/ 2 w 6"/>
                <a:gd name="T1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7">
                  <a:moveTo>
                    <a:pt x="2" y="4"/>
                  </a:moveTo>
                  <a:cubicBezTo>
                    <a:pt x="1" y="3"/>
                    <a:pt x="0" y="1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1"/>
                    <a:pt x="2" y="2"/>
                    <a:pt x="3" y="3"/>
                  </a:cubicBezTo>
                  <a:cubicBezTo>
                    <a:pt x="4" y="2"/>
                    <a:pt x="4" y="1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1"/>
                    <a:pt x="5" y="3"/>
                    <a:pt x="4" y="4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2" y="7"/>
                    <a:pt x="2" y="7"/>
                    <a:pt x="2" y="7"/>
                  </a:cubicBezTo>
                  <a:lnTo>
                    <a:pt x="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3" name="Freeform 124">
              <a:extLst>
                <a:ext uri="{FF2B5EF4-FFF2-40B4-BE49-F238E27FC236}">
                  <a16:creationId xmlns:a16="http://schemas.microsoft.com/office/drawing/2014/main" id="{09313ED2-5B95-49CE-A214-6EAE291384F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69550" y="5764213"/>
              <a:ext cx="26987" cy="26988"/>
            </a:xfrm>
            <a:custGeom>
              <a:avLst/>
              <a:gdLst>
                <a:gd name="T0" fmla="*/ 3 w 7"/>
                <a:gd name="T1" fmla="*/ 0 h 7"/>
                <a:gd name="T2" fmla="*/ 7 w 7"/>
                <a:gd name="T3" fmla="*/ 3 h 7"/>
                <a:gd name="T4" fmla="*/ 3 w 7"/>
                <a:gd name="T5" fmla="*/ 7 h 7"/>
                <a:gd name="T6" fmla="*/ 0 w 7"/>
                <a:gd name="T7" fmla="*/ 3 h 7"/>
                <a:gd name="T8" fmla="*/ 3 w 7"/>
                <a:gd name="T9" fmla="*/ 0 h 7"/>
                <a:gd name="T10" fmla="*/ 3 w 7"/>
                <a:gd name="T11" fmla="*/ 6 h 7"/>
                <a:gd name="T12" fmla="*/ 5 w 7"/>
                <a:gd name="T13" fmla="*/ 3 h 7"/>
                <a:gd name="T14" fmla="*/ 3 w 7"/>
                <a:gd name="T15" fmla="*/ 1 h 7"/>
                <a:gd name="T16" fmla="*/ 1 w 7"/>
                <a:gd name="T17" fmla="*/ 3 h 7"/>
                <a:gd name="T18" fmla="*/ 3 w 7"/>
                <a:gd name="T19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" h="7">
                  <a:moveTo>
                    <a:pt x="3" y="0"/>
                  </a:moveTo>
                  <a:cubicBezTo>
                    <a:pt x="5" y="0"/>
                    <a:pt x="7" y="0"/>
                    <a:pt x="7" y="3"/>
                  </a:cubicBezTo>
                  <a:cubicBezTo>
                    <a:pt x="7" y="7"/>
                    <a:pt x="5" y="7"/>
                    <a:pt x="3" y="7"/>
                  </a:cubicBezTo>
                  <a:cubicBezTo>
                    <a:pt x="1" y="7"/>
                    <a:pt x="0" y="7"/>
                    <a:pt x="0" y="3"/>
                  </a:cubicBezTo>
                  <a:cubicBezTo>
                    <a:pt x="0" y="0"/>
                    <a:pt x="1" y="0"/>
                    <a:pt x="3" y="0"/>
                  </a:cubicBezTo>
                  <a:close/>
                  <a:moveTo>
                    <a:pt x="3" y="6"/>
                  </a:moveTo>
                  <a:cubicBezTo>
                    <a:pt x="4" y="6"/>
                    <a:pt x="5" y="6"/>
                    <a:pt x="5" y="3"/>
                  </a:cubicBezTo>
                  <a:cubicBezTo>
                    <a:pt x="5" y="1"/>
                    <a:pt x="5" y="1"/>
                    <a:pt x="3" y="1"/>
                  </a:cubicBezTo>
                  <a:cubicBezTo>
                    <a:pt x="2" y="1"/>
                    <a:pt x="1" y="1"/>
                    <a:pt x="1" y="3"/>
                  </a:cubicBezTo>
                  <a:cubicBezTo>
                    <a:pt x="1" y="6"/>
                    <a:pt x="2" y="6"/>
                    <a:pt x="3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4" name="Freeform 125">
              <a:extLst>
                <a:ext uri="{FF2B5EF4-FFF2-40B4-BE49-F238E27FC236}">
                  <a16:creationId xmlns:a16="http://schemas.microsoft.com/office/drawing/2014/main" id="{5C2D47CF-DF90-48A0-9FAF-69714F35711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10825" y="5764213"/>
              <a:ext cx="23812" cy="26988"/>
            </a:xfrm>
            <a:custGeom>
              <a:avLst/>
              <a:gdLst>
                <a:gd name="T0" fmla="*/ 2 w 6"/>
                <a:gd name="T1" fmla="*/ 0 h 7"/>
                <a:gd name="T2" fmla="*/ 2 w 6"/>
                <a:gd name="T3" fmla="*/ 4 h 7"/>
                <a:gd name="T4" fmla="*/ 3 w 6"/>
                <a:gd name="T5" fmla="*/ 6 h 7"/>
                <a:gd name="T6" fmla="*/ 5 w 6"/>
                <a:gd name="T7" fmla="*/ 4 h 7"/>
                <a:gd name="T8" fmla="*/ 5 w 6"/>
                <a:gd name="T9" fmla="*/ 0 h 7"/>
                <a:gd name="T10" fmla="*/ 6 w 6"/>
                <a:gd name="T11" fmla="*/ 0 h 7"/>
                <a:gd name="T12" fmla="*/ 6 w 6"/>
                <a:gd name="T13" fmla="*/ 5 h 7"/>
                <a:gd name="T14" fmla="*/ 3 w 6"/>
                <a:gd name="T15" fmla="*/ 7 h 7"/>
                <a:gd name="T16" fmla="*/ 0 w 6"/>
                <a:gd name="T17" fmla="*/ 5 h 7"/>
                <a:gd name="T18" fmla="*/ 0 w 6"/>
                <a:gd name="T19" fmla="*/ 0 h 7"/>
                <a:gd name="T20" fmla="*/ 2 w 6"/>
                <a:gd name="T2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" h="7">
                  <a:moveTo>
                    <a:pt x="2" y="0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2" y="6"/>
                    <a:pt x="2" y="6"/>
                    <a:pt x="3" y="6"/>
                  </a:cubicBezTo>
                  <a:cubicBezTo>
                    <a:pt x="4" y="6"/>
                    <a:pt x="5" y="6"/>
                    <a:pt x="5" y="4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7"/>
                    <a:pt x="5" y="7"/>
                    <a:pt x="3" y="7"/>
                  </a:cubicBezTo>
                  <a:cubicBezTo>
                    <a:pt x="1" y="7"/>
                    <a:pt x="0" y="7"/>
                    <a:pt x="0" y="5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5" name="Freeform 126">
              <a:extLst>
                <a:ext uri="{FF2B5EF4-FFF2-40B4-BE49-F238E27FC236}">
                  <a16:creationId xmlns:a16="http://schemas.microsoft.com/office/drawing/2014/main" id="{C07B0623-5553-41F4-A7DD-38AF646A5C1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453688" y="5764213"/>
              <a:ext cx="22225" cy="26988"/>
            </a:xfrm>
            <a:custGeom>
              <a:avLst/>
              <a:gdLst>
                <a:gd name="T0" fmla="*/ 0 w 6"/>
                <a:gd name="T1" fmla="*/ 0 h 7"/>
                <a:gd name="T2" fmla="*/ 3 w 6"/>
                <a:gd name="T3" fmla="*/ 0 h 7"/>
                <a:gd name="T4" fmla="*/ 6 w 6"/>
                <a:gd name="T5" fmla="*/ 2 h 7"/>
                <a:gd name="T6" fmla="*/ 4 w 6"/>
                <a:gd name="T7" fmla="*/ 4 h 7"/>
                <a:gd name="T8" fmla="*/ 6 w 6"/>
                <a:gd name="T9" fmla="*/ 7 h 7"/>
                <a:gd name="T10" fmla="*/ 4 w 6"/>
                <a:gd name="T11" fmla="*/ 7 h 7"/>
                <a:gd name="T12" fmla="*/ 3 w 6"/>
                <a:gd name="T13" fmla="*/ 4 h 7"/>
                <a:gd name="T14" fmla="*/ 1 w 6"/>
                <a:gd name="T15" fmla="*/ 4 h 7"/>
                <a:gd name="T16" fmla="*/ 1 w 6"/>
                <a:gd name="T17" fmla="*/ 7 h 7"/>
                <a:gd name="T18" fmla="*/ 0 w 6"/>
                <a:gd name="T19" fmla="*/ 7 h 7"/>
                <a:gd name="T20" fmla="*/ 0 w 6"/>
                <a:gd name="T21" fmla="*/ 0 h 7"/>
                <a:gd name="T22" fmla="*/ 1 w 6"/>
                <a:gd name="T23" fmla="*/ 1 h 7"/>
                <a:gd name="T24" fmla="*/ 1 w 6"/>
                <a:gd name="T25" fmla="*/ 3 h 7"/>
                <a:gd name="T26" fmla="*/ 3 w 6"/>
                <a:gd name="T27" fmla="*/ 3 h 7"/>
                <a:gd name="T28" fmla="*/ 4 w 6"/>
                <a:gd name="T29" fmla="*/ 2 h 7"/>
                <a:gd name="T30" fmla="*/ 3 w 6"/>
                <a:gd name="T31" fmla="*/ 1 h 7"/>
                <a:gd name="T32" fmla="*/ 1 w 6"/>
                <a:gd name="T33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" h="7">
                  <a:moveTo>
                    <a:pt x="0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5" y="0"/>
                    <a:pt x="6" y="0"/>
                    <a:pt x="6" y="2"/>
                  </a:cubicBezTo>
                  <a:cubicBezTo>
                    <a:pt x="6" y="3"/>
                    <a:pt x="5" y="4"/>
                    <a:pt x="4" y="4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7"/>
                    <a:pt x="0" y="7"/>
                    <a:pt x="0" y="7"/>
                  </a:cubicBezTo>
                  <a:lnTo>
                    <a:pt x="0" y="0"/>
                  </a:lnTo>
                  <a:close/>
                  <a:moveTo>
                    <a:pt x="1" y="1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4" y="3"/>
                    <a:pt x="4" y="3"/>
                    <a:pt x="4" y="2"/>
                  </a:cubicBezTo>
                  <a:cubicBezTo>
                    <a:pt x="4" y="1"/>
                    <a:pt x="4" y="1"/>
                    <a:pt x="3" y="1"/>
                  </a:cubicBezTo>
                  <a:lnTo>
                    <a:pt x="1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6" name="Freeform 127">
              <a:extLst>
                <a:ext uri="{FF2B5EF4-FFF2-40B4-BE49-F238E27FC236}">
                  <a16:creationId xmlns:a16="http://schemas.microsoft.com/office/drawing/2014/main" id="{31476B8A-CD1B-4809-B65C-4FCE420664D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14013" y="5764213"/>
              <a:ext cx="22225" cy="26988"/>
            </a:xfrm>
            <a:custGeom>
              <a:avLst/>
              <a:gdLst>
                <a:gd name="T0" fmla="*/ 4 w 14"/>
                <a:gd name="T1" fmla="*/ 2 h 17"/>
                <a:gd name="T2" fmla="*/ 0 w 14"/>
                <a:gd name="T3" fmla="*/ 2 h 17"/>
                <a:gd name="T4" fmla="*/ 0 w 14"/>
                <a:gd name="T5" fmla="*/ 0 h 17"/>
                <a:gd name="T6" fmla="*/ 14 w 14"/>
                <a:gd name="T7" fmla="*/ 0 h 17"/>
                <a:gd name="T8" fmla="*/ 14 w 14"/>
                <a:gd name="T9" fmla="*/ 2 h 17"/>
                <a:gd name="T10" fmla="*/ 9 w 14"/>
                <a:gd name="T11" fmla="*/ 2 h 17"/>
                <a:gd name="T12" fmla="*/ 9 w 14"/>
                <a:gd name="T13" fmla="*/ 17 h 17"/>
                <a:gd name="T14" fmla="*/ 4 w 14"/>
                <a:gd name="T15" fmla="*/ 17 h 17"/>
                <a:gd name="T16" fmla="*/ 4 w 14"/>
                <a:gd name="T17" fmla="*/ 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17">
                  <a:moveTo>
                    <a:pt x="4" y="2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14" y="0"/>
                  </a:lnTo>
                  <a:lnTo>
                    <a:pt x="14" y="2"/>
                  </a:lnTo>
                  <a:lnTo>
                    <a:pt x="9" y="2"/>
                  </a:lnTo>
                  <a:lnTo>
                    <a:pt x="9" y="17"/>
                  </a:lnTo>
                  <a:lnTo>
                    <a:pt x="4" y="17"/>
                  </a:lnTo>
                  <a:lnTo>
                    <a:pt x="4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7" name="Freeform 128">
              <a:extLst>
                <a:ext uri="{FF2B5EF4-FFF2-40B4-BE49-F238E27FC236}">
                  <a16:creationId xmlns:a16="http://schemas.microsoft.com/office/drawing/2014/main" id="{4DCAC57C-FCA6-42B8-A435-7DC25CCFBEE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544175" y="5764213"/>
              <a:ext cx="25400" cy="26988"/>
            </a:xfrm>
            <a:custGeom>
              <a:avLst/>
              <a:gdLst>
                <a:gd name="T0" fmla="*/ 6 w 7"/>
                <a:gd name="T1" fmla="*/ 7 h 7"/>
                <a:gd name="T2" fmla="*/ 5 w 7"/>
                <a:gd name="T3" fmla="*/ 6 h 7"/>
                <a:gd name="T4" fmla="*/ 2 w 7"/>
                <a:gd name="T5" fmla="*/ 6 h 7"/>
                <a:gd name="T6" fmla="*/ 2 w 7"/>
                <a:gd name="T7" fmla="*/ 7 h 7"/>
                <a:gd name="T8" fmla="*/ 0 w 7"/>
                <a:gd name="T9" fmla="*/ 7 h 7"/>
                <a:gd name="T10" fmla="*/ 3 w 7"/>
                <a:gd name="T11" fmla="*/ 0 h 7"/>
                <a:gd name="T12" fmla="*/ 5 w 7"/>
                <a:gd name="T13" fmla="*/ 0 h 7"/>
                <a:gd name="T14" fmla="*/ 7 w 7"/>
                <a:gd name="T15" fmla="*/ 7 h 7"/>
                <a:gd name="T16" fmla="*/ 6 w 7"/>
                <a:gd name="T17" fmla="*/ 7 h 7"/>
                <a:gd name="T18" fmla="*/ 3 w 7"/>
                <a:gd name="T19" fmla="*/ 4 h 7"/>
                <a:gd name="T20" fmla="*/ 5 w 7"/>
                <a:gd name="T21" fmla="*/ 4 h 7"/>
                <a:gd name="T22" fmla="*/ 4 w 7"/>
                <a:gd name="T23" fmla="*/ 1 h 7"/>
                <a:gd name="T24" fmla="*/ 3 w 7"/>
                <a:gd name="T25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" h="7">
                  <a:moveTo>
                    <a:pt x="6" y="7"/>
                  </a:moveTo>
                  <a:cubicBezTo>
                    <a:pt x="6" y="7"/>
                    <a:pt x="5" y="6"/>
                    <a:pt x="5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7"/>
                    <a:pt x="2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5"/>
                    <a:pt x="2" y="2"/>
                    <a:pt x="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2"/>
                    <a:pt x="7" y="5"/>
                    <a:pt x="7" y="7"/>
                  </a:cubicBezTo>
                  <a:lnTo>
                    <a:pt x="6" y="7"/>
                  </a:lnTo>
                  <a:close/>
                  <a:moveTo>
                    <a:pt x="3" y="4"/>
                  </a:moveTo>
                  <a:cubicBezTo>
                    <a:pt x="5" y="4"/>
                    <a:pt x="5" y="4"/>
                    <a:pt x="5" y="4"/>
                  </a:cubicBezTo>
                  <a:cubicBezTo>
                    <a:pt x="5" y="3"/>
                    <a:pt x="4" y="2"/>
                    <a:pt x="4" y="1"/>
                  </a:cubicBezTo>
                  <a:cubicBezTo>
                    <a:pt x="3" y="2"/>
                    <a:pt x="3" y="3"/>
                    <a:pt x="3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8" name="Freeform 129">
              <a:extLst>
                <a:ext uri="{FF2B5EF4-FFF2-40B4-BE49-F238E27FC236}">
                  <a16:creationId xmlns:a16="http://schemas.microsoft.com/office/drawing/2014/main" id="{052A9CBB-C0DF-4818-887F-C8816879C20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85450" y="5764213"/>
              <a:ext cx="26987" cy="26988"/>
            </a:xfrm>
            <a:custGeom>
              <a:avLst/>
              <a:gdLst>
                <a:gd name="T0" fmla="*/ 7 w 7"/>
                <a:gd name="T1" fmla="*/ 4 h 7"/>
                <a:gd name="T2" fmla="*/ 4 w 7"/>
                <a:gd name="T3" fmla="*/ 7 h 7"/>
                <a:gd name="T4" fmla="*/ 0 w 7"/>
                <a:gd name="T5" fmla="*/ 3 h 7"/>
                <a:gd name="T6" fmla="*/ 4 w 7"/>
                <a:gd name="T7" fmla="*/ 0 h 7"/>
                <a:gd name="T8" fmla="*/ 7 w 7"/>
                <a:gd name="T9" fmla="*/ 2 h 7"/>
                <a:gd name="T10" fmla="*/ 5 w 7"/>
                <a:gd name="T11" fmla="*/ 2 h 7"/>
                <a:gd name="T12" fmla="*/ 4 w 7"/>
                <a:gd name="T13" fmla="*/ 1 h 7"/>
                <a:gd name="T14" fmla="*/ 1 w 7"/>
                <a:gd name="T15" fmla="*/ 3 h 7"/>
                <a:gd name="T16" fmla="*/ 4 w 7"/>
                <a:gd name="T17" fmla="*/ 6 h 7"/>
                <a:gd name="T18" fmla="*/ 6 w 7"/>
                <a:gd name="T19" fmla="*/ 4 h 7"/>
                <a:gd name="T20" fmla="*/ 4 w 7"/>
                <a:gd name="T21" fmla="*/ 4 h 7"/>
                <a:gd name="T22" fmla="*/ 4 w 7"/>
                <a:gd name="T23" fmla="*/ 3 h 7"/>
                <a:gd name="T24" fmla="*/ 7 w 7"/>
                <a:gd name="T25" fmla="*/ 3 h 7"/>
                <a:gd name="T26" fmla="*/ 7 w 7"/>
                <a:gd name="T27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" h="7">
                  <a:moveTo>
                    <a:pt x="7" y="4"/>
                  </a:moveTo>
                  <a:cubicBezTo>
                    <a:pt x="7" y="6"/>
                    <a:pt x="6" y="7"/>
                    <a:pt x="4" y="7"/>
                  </a:cubicBezTo>
                  <a:cubicBezTo>
                    <a:pt x="2" y="7"/>
                    <a:pt x="0" y="7"/>
                    <a:pt x="0" y="3"/>
                  </a:cubicBezTo>
                  <a:cubicBezTo>
                    <a:pt x="0" y="0"/>
                    <a:pt x="2" y="0"/>
                    <a:pt x="4" y="0"/>
                  </a:cubicBezTo>
                  <a:cubicBezTo>
                    <a:pt x="6" y="0"/>
                    <a:pt x="7" y="0"/>
                    <a:pt x="7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1"/>
                    <a:pt x="5" y="1"/>
                    <a:pt x="4" y="1"/>
                  </a:cubicBezTo>
                  <a:cubicBezTo>
                    <a:pt x="2" y="1"/>
                    <a:pt x="1" y="1"/>
                    <a:pt x="1" y="3"/>
                  </a:cubicBezTo>
                  <a:cubicBezTo>
                    <a:pt x="1" y="6"/>
                    <a:pt x="2" y="6"/>
                    <a:pt x="4" y="6"/>
                  </a:cubicBezTo>
                  <a:cubicBezTo>
                    <a:pt x="5" y="6"/>
                    <a:pt x="6" y="6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7" y="3"/>
                    <a:pt x="7" y="3"/>
                    <a:pt x="7" y="3"/>
                  </a:cubicBezTo>
                  <a:lnTo>
                    <a:pt x="7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9" name="Freeform 130">
              <a:extLst>
                <a:ext uri="{FF2B5EF4-FFF2-40B4-BE49-F238E27FC236}">
                  <a16:creationId xmlns:a16="http://schemas.microsoft.com/office/drawing/2014/main" id="{AD9EE9F1-4A81-4C76-82CD-5BA0700588E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26725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5 w 14"/>
                <a:gd name="T3" fmla="*/ 0 h 17"/>
                <a:gd name="T4" fmla="*/ 5 w 14"/>
                <a:gd name="T5" fmla="*/ 15 h 17"/>
                <a:gd name="T6" fmla="*/ 14 w 14"/>
                <a:gd name="T7" fmla="*/ 15 h 17"/>
                <a:gd name="T8" fmla="*/ 14 w 14"/>
                <a:gd name="T9" fmla="*/ 17 h 17"/>
                <a:gd name="T10" fmla="*/ 0 w 14"/>
                <a:gd name="T11" fmla="*/ 17 h 17"/>
                <a:gd name="T12" fmla="*/ 0 w 14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5" y="0"/>
                  </a:lnTo>
                  <a:lnTo>
                    <a:pt x="5" y="15"/>
                  </a:lnTo>
                  <a:lnTo>
                    <a:pt x="14" y="15"/>
                  </a:lnTo>
                  <a:lnTo>
                    <a:pt x="14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0" name="Rectangle 131">
              <a:extLst>
                <a:ext uri="{FF2B5EF4-FFF2-40B4-BE49-F238E27FC236}">
                  <a16:creationId xmlns:a16="http://schemas.microsoft.com/office/drawing/2014/main" id="{D64E6C3B-285C-4F7B-B18B-B3F68BFFEC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64825" y="5764213"/>
              <a:ext cx="3175" cy="269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1" name="Freeform 132">
              <a:extLst>
                <a:ext uri="{FF2B5EF4-FFF2-40B4-BE49-F238E27FC236}">
                  <a16:creationId xmlns:a16="http://schemas.microsoft.com/office/drawing/2014/main" id="{CF629DD7-C825-4868-9A6B-33B0C683DB9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87050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5 w 14"/>
                <a:gd name="T3" fmla="*/ 0 h 17"/>
                <a:gd name="T4" fmla="*/ 10 w 14"/>
                <a:gd name="T5" fmla="*/ 12 h 17"/>
                <a:gd name="T6" fmla="*/ 10 w 14"/>
                <a:gd name="T7" fmla="*/ 0 h 17"/>
                <a:gd name="T8" fmla="*/ 14 w 14"/>
                <a:gd name="T9" fmla="*/ 0 h 17"/>
                <a:gd name="T10" fmla="*/ 14 w 14"/>
                <a:gd name="T11" fmla="*/ 17 h 17"/>
                <a:gd name="T12" fmla="*/ 10 w 14"/>
                <a:gd name="T13" fmla="*/ 17 h 17"/>
                <a:gd name="T14" fmla="*/ 3 w 14"/>
                <a:gd name="T15" fmla="*/ 5 h 17"/>
                <a:gd name="T16" fmla="*/ 3 w 14"/>
                <a:gd name="T17" fmla="*/ 17 h 17"/>
                <a:gd name="T18" fmla="*/ 0 w 14"/>
                <a:gd name="T19" fmla="*/ 17 h 17"/>
                <a:gd name="T20" fmla="*/ 0 w 14"/>
                <a:gd name="T2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5" y="0"/>
                  </a:lnTo>
                  <a:lnTo>
                    <a:pt x="10" y="12"/>
                  </a:lnTo>
                  <a:lnTo>
                    <a:pt x="10" y="0"/>
                  </a:lnTo>
                  <a:lnTo>
                    <a:pt x="14" y="0"/>
                  </a:lnTo>
                  <a:lnTo>
                    <a:pt x="14" y="17"/>
                  </a:lnTo>
                  <a:lnTo>
                    <a:pt x="10" y="17"/>
                  </a:lnTo>
                  <a:lnTo>
                    <a:pt x="3" y="5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2" name="Freeform 133">
              <a:extLst>
                <a:ext uri="{FF2B5EF4-FFF2-40B4-BE49-F238E27FC236}">
                  <a16:creationId xmlns:a16="http://schemas.microsoft.com/office/drawing/2014/main" id="{D338F32E-DB6D-4ACE-B099-B197DACF5C6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28325" y="5764213"/>
              <a:ext cx="19050" cy="26988"/>
            </a:xfrm>
            <a:custGeom>
              <a:avLst/>
              <a:gdLst>
                <a:gd name="T0" fmla="*/ 0 w 12"/>
                <a:gd name="T1" fmla="*/ 0 h 17"/>
                <a:gd name="T2" fmla="*/ 12 w 12"/>
                <a:gd name="T3" fmla="*/ 0 h 17"/>
                <a:gd name="T4" fmla="*/ 12 w 12"/>
                <a:gd name="T5" fmla="*/ 2 h 17"/>
                <a:gd name="T6" fmla="*/ 3 w 12"/>
                <a:gd name="T7" fmla="*/ 2 h 17"/>
                <a:gd name="T8" fmla="*/ 3 w 12"/>
                <a:gd name="T9" fmla="*/ 7 h 17"/>
                <a:gd name="T10" fmla="*/ 12 w 12"/>
                <a:gd name="T11" fmla="*/ 7 h 17"/>
                <a:gd name="T12" fmla="*/ 12 w 12"/>
                <a:gd name="T13" fmla="*/ 10 h 17"/>
                <a:gd name="T14" fmla="*/ 3 w 12"/>
                <a:gd name="T15" fmla="*/ 10 h 17"/>
                <a:gd name="T16" fmla="*/ 3 w 12"/>
                <a:gd name="T17" fmla="*/ 15 h 17"/>
                <a:gd name="T18" fmla="*/ 12 w 12"/>
                <a:gd name="T19" fmla="*/ 15 h 17"/>
                <a:gd name="T20" fmla="*/ 12 w 12"/>
                <a:gd name="T21" fmla="*/ 17 h 17"/>
                <a:gd name="T22" fmla="*/ 0 w 12"/>
                <a:gd name="T23" fmla="*/ 17 h 17"/>
                <a:gd name="T24" fmla="*/ 0 w 12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" h="17">
                  <a:moveTo>
                    <a:pt x="0" y="0"/>
                  </a:moveTo>
                  <a:lnTo>
                    <a:pt x="12" y="0"/>
                  </a:lnTo>
                  <a:lnTo>
                    <a:pt x="12" y="2"/>
                  </a:lnTo>
                  <a:lnTo>
                    <a:pt x="3" y="2"/>
                  </a:lnTo>
                  <a:lnTo>
                    <a:pt x="3" y="7"/>
                  </a:lnTo>
                  <a:lnTo>
                    <a:pt x="12" y="7"/>
                  </a:lnTo>
                  <a:lnTo>
                    <a:pt x="12" y="10"/>
                  </a:lnTo>
                  <a:lnTo>
                    <a:pt x="3" y="10"/>
                  </a:lnTo>
                  <a:lnTo>
                    <a:pt x="3" y="15"/>
                  </a:lnTo>
                  <a:lnTo>
                    <a:pt x="12" y="15"/>
                  </a:lnTo>
                  <a:lnTo>
                    <a:pt x="12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3" name="Freeform 134">
              <a:extLst>
                <a:ext uri="{FF2B5EF4-FFF2-40B4-BE49-F238E27FC236}">
                  <a16:creationId xmlns:a16="http://schemas.microsoft.com/office/drawing/2014/main" id="{374406EE-C829-4EA2-A978-1765FAA31D8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88650" y="5764213"/>
              <a:ext cx="23812" cy="26988"/>
            </a:xfrm>
            <a:custGeom>
              <a:avLst/>
              <a:gdLst>
                <a:gd name="T0" fmla="*/ 0 w 15"/>
                <a:gd name="T1" fmla="*/ 0 h 17"/>
                <a:gd name="T2" fmla="*/ 3 w 15"/>
                <a:gd name="T3" fmla="*/ 0 h 17"/>
                <a:gd name="T4" fmla="*/ 3 w 15"/>
                <a:gd name="T5" fmla="*/ 7 h 17"/>
                <a:gd name="T6" fmla="*/ 10 w 15"/>
                <a:gd name="T7" fmla="*/ 7 h 17"/>
                <a:gd name="T8" fmla="*/ 10 w 15"/>
                <a:gd name="T9" fmla="*/ 0 h 17"/>
                <a:gd name="T10" fmla="*/ 15 w 15"/>
                <a:gd name="T11" fmla="*/ 0 h 17"/>
                <a:gd name="T12" fmla="*/ 15 w 15"/>
                <a:gd name="T13" fmla="*/ 17 h 17"/>
                <a:gd name="T14" fmla="*/ 10 w 15"/>
                <a:gd name="T15" fmla="*/ 17 h 17"/>
                <a:gd name="T16" fmla="*/ 10 w 15"/>
                <a:gd name="T17" fmla="*/ 10 h 17"/>
                <a:gd name="T18" fmla="*/ 3 w 15"/>
                <a:gd name="T19" fmla="*/ 10 h 17"/>
                <a:gd name="T20" fmla="*/ 3 w 15"/>
                <a:gd name="T21" fmla="*/ 17 h 17"/>
                <a:gd name="T22" fmla="*/ 0 w 15"/>
                <a:gd name="T23" fmla="*/ 17 h 17"/>
                <a:gd name="T24" fmla="*/ 0 w 15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17">
                  <a:moveTo>
                    <a:pt x="0" y="0"/>
                  </a:moveTo>
                  <a:lnTo>
                    <a:pt x="3" y="0"/>
                  </a:lnTo>
                  <a:lnTo>
                    <a:pt x="3" y="7"/>
                  </a:lnTo>
                  <a:lnTo>
                    <a:pt x="10" y="7"/>
                  </a:lnTo>
                  <a:lnTo>
                    <a:pt x="10" y="0"/>
                  </a:lnTo>
                  <a:lnTo>
                    <a:pt x="15" y="0"/>
                  </a:lnTo>
                  <a:lnTo>
                    <a:pt x="15" y="17"/>
                  </a:lnTo>
                  <a:lnTo>
                    <a:pt x="10" y="17"/>
                  </a:lnTo>
                  <a:lnTo>
                    <a:pt x="10" y="10"/>
                  </a:lnTo>
                  <a:lnTo>
                    <a:pt x="3" y="10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4" name="Freeform 135">
              <a:extLst>
                <a:ext uri="{FF2B5EF4-FFF2-40B4-BE49-F238E27FC236}">
                  <a16:creationId xmlns:a16="http://schemas.microsoft.com/office/drawing/2014/main" id="{D28FCC6C-0213-4088-AA19-9118D5225D4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26750" y="5764213"/>
              <a:ext cx="23812" cy="26988"/>
            </a:xfrm>
            <a:custGeom>
              <a:avLst/>
              <a:gdLst>
                <a:gd name="T0" fmla="*/ 0 w 15"/>
                <a:gd name="T1" fmla="*/ 0 h 17"/>
                <a:gd name="T2" fmla="*/ 15 w 15"/>
                <a:gd name="T3" fmla="*/ 0 h 17"/>
                <a:gd name="T4" fmla="*/ 15 w 15"/>
                <a:gd name="T5" fmla="*/ 2 h 17"/>
                <a:gd name="T6" fmla="*/ 5 w 15"/>
                <a:gd name="T7" fmla="*/ 2 h 17"/>
                <a:gd name="T8" fmla="*/ 5 w 15"/>
                <a:gd name="T9" fmla="*/ 7 h 17"/>
                <a:gd name="T10" fmla="*/ 15 w 15"/>
                <a:gd name="T11" fmla="*/ 7 h 17"/>
                <a:gd name="T12" fmla="*/ 15 w 15"/>
                <a:gd name="T13" fmla="*/ 10 h 17"/>
                <a:gd name="T14" fmla="*/ 5 w 15"/>
                <a:gd name="T15" fmla="*/ 10 h 17"/>
                <a:gd name="T16" fmla="*/ 5 w 15"/>
                <a:gd name="T17" fmla="*/ 15 h 17"/>
                <a:gd name="T18" fmla="*/ 15 w 15"/>
                <a:gd name="T19" fmla="*/ 15 h 17"/>
                <a:gd name="T20" fmla="*/ 15 w 15"/>
                <a:gd name="T21" fmla="*/ 17 h 17"/>
                <a:gd name="T22" fmla="*/ 0 w 15"/>
                <a:gd name="T23" fmla="*/ 17 h 17"/>
                <a:gd name="T24" fmla="*/ 0 w 15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17">
                  <a:moveTo>
                    <a:pt x="0" y="0"/>
                  </a:moveTo>
                  <a:lnTo>
                    <a:pt x="15" y="0"/>
                  </a:lnTo>
                  <a:lnTo>
                    <a:pt x="15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5" y="7"/>
                  </a:lnTo>
                  <a:lnTo>
                    <a:pt x="15" y="10"/>
                  </a:lnTo>
                  <a:lnTo>
                    <a:pt x="5" y="10"/>
                  </a:lnTo>
                  <a:lnTo>
                    <a:pt x="5" y="15"/>
                  </a:lnTo>
                  <a:lnTo>
                    <a:pt x="15" y="15"/>
                  </a:lnTo>
                  <a:lnTo>
                    <a:pt x="15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5" name="Freeform 136">
              <a:extLst>
                <a:ext uri="{FF2B5EF4-FFF2-40B4-BE49-F238E27FC236}">
                  <a16:creationId xmlns:a16="http://schemas.microsoft.com/office/drawing/2014/main" id="{6E13C6E8-A7F6-48CE-994B-27F9857F8BB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864850" y="5764213"/>
              <a:ext cx="26987" cy="26988"/>
            </a:xfrm>
            <a:custGeom>
              <a:avLst/>
              <a:gdLst>
                <a:gd name="T0" fmla="*/ 0 w 7"/>
                <a:gd name="T1" fmla="*/ 0 h 7"/>
                <a:gd name="T2" fmla="*/ 4 w 7"/>
                <a:gd name="T3" fmla="*/ 0 h 7"/>
                <a:gd name="T4" fmla="*/ 7 w 7"/>
                <a:gd name="T5" fmla="*/ 2 h 7"/>
                <a:gd name="T6" fmla="*/ 5 w 7"/>
                <a:gd name="T7" fmla="*/ 4 h 7"/>
                <a:gd name="T8" fmla="*/ 7 w 7"/>
                <a:gd name="T9" fmla="*/ 7 h 7"/>
                <a:gd name="T10" fmla="*/ 5 w 7"/>
                <a:gd name="T11" fmla="*/ 7 h 7"/>
                <a:gd name="T12" fmla="*/ 3 w 7"/>
                <a:gd name="T13" fmla="*/ 4 h 7"/>
                <a:gd name="T14" fmla="*/ 2 w 7"/>
                <a:gd name="T15" fmla="*/ 4 h 7"/>
                <a:gd name="T16" fmla="*/ 2 w 7"/>
                <a:gd name="T17" fmla="*/ 7 h 7"/>
                <a:gd name="T18" fmla="*/ 0 w 7"/>
                <a:gd name="T19" fmla="*/ 7 h 7"/>
                <a:gd name="T20" fmla="*/ 0 w 7"/>
                <a:gd name="T21" fmla="*/ 0 h 7"/>
                <a:gd name="T22" fmla="*/ 2 w 7"/>
                <a:gd name="T23" fmla="*/ 1 h 7"/>
                <a:gd name="T24" fmla="*/ 2 w 7"/>
                <a:gd name="T25" fmla="*/ 3 h 7"/>
                <a:gd name="T26" fmla="*/ 3 w 7"/>
                <a:gd name="T27" fmla="*/ 3 h 7"/>
                <a:gd name="T28" fmla="*/ 5 w 7"/>
                <a:gd name="T29" fmla="*/ 2 h 7"/>
                <a:gd name="T30" fmla="*/ 3 w 7"/>
                <a:gd name="T31" fmla="*/ 1 h 7"/>
                <a:gd name="T32" fmla="*/ 2 w 7"/>
                <a:gd name="T33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" h="7">
                  <a:moveTo>
                    <a:pt x="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5" y="0"/>
                    <a:pt x="7" y="0"/>
                    <a:pt x="7" y="2"/>
                  </a:cubicBezTo>
                  <a:cubicBezTo>
                    <a:pt x="7" y="3"/>
                    <a:pt x="6" y="4"/>
                    <a:pt x="5" y="4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0" y="7"/>
                    <a:pt x="0" y="7"/>
                    <a:pt x="0" y="7"/>
                  </a:cubicBezTo>
                  <a:lnTo>
                    <a:pt x="0" y="0"/>
                  </a:lnTo>
                  <a:close/>
                  <a:moveTo>
                    <a:pt x="2" y="1"/>
                  </a:moveTo>
                  <a:cubicBezTo>
                    <a:pt x="2" y="3"/>
                    <a:pt x="2" y="3"/>
                    <a:pt x="2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5" y="3"/>
                    <a:pt x="5" y="3"/>
                    <a:pt x="5" y="2"/>
                  </a:cubicBezTo>
                  <a:cubicBezTo>
                    <a:pt x="5" y="1"/>
                    <a:pt x="5" y="1"/>
                    <a:pt x="3" y="1"/>
                  </a:cubicBezTo>
                  <a:lnTo>
                    <a:pt x="2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6" name="Freeform 137">
              <a:extLst>
                <a:ext uri="{FF2B5EF4-FFF2-40B4-BE49-F238E27FC236}">
                  <a16:creationId xmlns:a16="http://schemas.microsoft.com/office/drawing/2014/main" id="{E4DE0546-32DA-488C-840C-90AD33C8DDE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06125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14 w 14"/>
                <a:gd name="T3" fmla="*/ 0 h 17"/>
                <a:gd name="T4" fmla="*/ 14 w 14"/>
                <a:gd name="T5" fmla="*/ 2 h 17"/>
                <a:gd name="T6" fmla="*/ 5 w 14"/>
                <a:gd name="T7" fmla="*/ 2 h 17"/>
                <a:gd name="T8" fmla="*/ 5 w 14"/>
                <a:gd name="T9" fmla="*/ 7 h 17"/>
                <a:gd name="T10" fmla="*/ 12 w 14"/>
                <a:gd name="T11" fmla="*/ 7 h 17"/>
                <a:gd name="T12" fmla="*/ 12 w 14"/>
                <a:gd name="T13" fmla="*/ 10 h 17"/>
                <a:gd name="T14" fmla="*/ 5 w 14"/>
                <a:gd name="T15" fmla="*/ 10 h 17"/>
                <a:gd name="T16" fmla="*/ 5 w 14"/>
                <a:gd name="T17" fmla="*/ 15 h 17"/>
                <a:gd name="T18" fmla="*/ 14 w 14"/>
                <a:gd name="T19" fmla="*/ 15 h 17"/>
                <a:gd name="T20" fmla="*/ 14 w 14"/>
                <a:gd name="T21" fmla="*/ 17 h 17"/>
                <a:gd name="T22" fmla="*/ 0 w 14"/>
                <a:gd name="T23" fmla="*/ 17 h 17"/>
                <a:gd name="T24" fmla="*/ 0 w 14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14" y="0"/>
                  </a:lnTo>
                  <a:lnTo>
                    <a:pt x="14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2" y="7"/>
                  </a:lnTo>
                  <a:lnTo>
                    <a:pt x="12" y="10"/>
                  </a:lnTo>
                  <a:lnTo>
                    <a:pt x="5" y="10"/>
                  </a:lnTo>
                  <a:lnTo>
                    <a:pt x="5" y="15"/>
                  </a:lnTo>
                  <a:lnTo>
                    <a:pt x="14" y="15"/>
                  </a:lnTo>
                  <a:lnTo>
                    <a:pt x="14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7" name="Rectangle 138">
              <a:extLst>
                <a:ext uri="{FF2B5EF4-FFF2-40B4-BE49-F238E27FC236}">
                  <a16:creationId xmlns:a16="http://schemas.microsoft.com/office/drawing/2014/main" id="{824201CC-1402-4704-8672-3109A3E668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25100" y="5581650"/>
              <a:ext cx="19050" cy="1397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8" name="Freeform 139">
              <a:extLst>
                <a:ext uri="{FF2B5EF4-FFF2-40B4-BE49-F238E27FC236}">
                  <a16:creationId xmlns:a16="http://schemas.microsoft.com/office/drawing/2014/main" id="{91D5B248-81FD-4ED0-BA7B-EA85BD13F12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77488" y="5576888"/>
              <a:ext cx="98425" cy="147638"/>
            </a:xfrm>
            <a:custGeom>
              <a:avLst/>
              <a:gdLst>
                <a:gd name="T0" fmla="*/ 17 w 62"/>
                <a:gd name="T1" fmla="*/ 32 h 93"/>
                <a:gd name="T2" fmla="*/ 10 w 62"/>
                <a:gd name="T3" fmla="*/ 20 h 93"/>
                <a:gd name="T4" fmla="*/ 10 w 62"/>
                <a:gd name="T5" fmla="*/ 20 h 93"/>
                <a:gd name="T6" fmla="*/ 10 w 62"/>
                <a:gd name="T7" fmla="*/ 32 h 93"/>
                <a:gd name="T8" fmla="*/ 10 w 62"/>
                <a:gd name="T9" fmla="*/ 91 h 93"/>
                <a:gd name="T10" fmla="*/ 0 w 62"/>
                <a:gd name="T11" fmla="*/ 91 h 93"/>
                <a:gd name="T12" fmla="*/ 0 w 62"/>
                <a:gd name="T13" fmla="*/ 0 h 93"/>
                <a:gd name="T14" fmla="*/ 5 w 62"/>
                <a:gd name="T15" fmla="*/ 0 h 93"/>
                <a:gd name="T16" fmla="*/ 48 w 62"/>
                <a:gd name="T17" fmla="*/ 62 h 93"/>
                <a:gd name="T18" fmla="*/ 52 w 62"/>
                <a:gd name="T19" fmla="*/ 71 h 93"/>
                <a:gd name="T20" fmla="*/ 55 w 62"/>
                <a:gd name="T21" fmla="*/ 71 h 93"/>
                <a:gd name="T22" fmla="*/ 52 w 62"/>
                <a:gd name="T23" fmla="*/ 62 h 93"/>
                <a:gd name="T24" fmla="*/ 52 w 62"/>
                <a:gd name="T25" fmla="*/ 3 h 93"/>
                <a:gd name="T26" fmla="*/ 62 w 62"/>
                <a:gd name="T27" fmla="*/ 3 h 93"/>
                <a:gd name="T28" fmla="*/ 62 w 62"/>
                <a:gd name="T29" fmla="*/ 93 h 93"/>
                <a:gd name="T30" fmla="*/ 57 w 62"/>
                <a:gd name="T31" fmla="*/ 93 h 93"/>
                <a:gd name="T32" fmla="*/ 17 w 62"/>
                <a:gd name="T33" fmla="*/ 3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2" h="93">
                  <a:moveTo>
                    <a:pt x="17" y="32"/>
                  </a:moveTo>
                  <a:lnTo>
                    <a:pt x="10" y="20"/>
                  </a:lnTo>
                  <a:lnTo>
                    <a:pt x="10" y="20"/>
                  </a:lnTo>
                  <a:lnTo>
                    <a:pt x="10" y="32"/>
                  </a:lnTo>
                  <a:lnTo>
                    <a:pt x="10" y="91"/>
                  </a:lnTo>
                  <a:lnTo>
                    <a:pt x="0" y="91"/>
                  </a:lnTo>
                  <a:lnTo>
                    <a:pt x="0" y="0"/>
                  </a:lnTo>
                  <a:lnTo>
                    <a:pt x="5" y="0"/>
                  </a:lnTo>
                  <a:lnTo>
                    <a:pt x="48" y="62"/>
                  </a:lnTo>
                  <a:lnTo>
                    <a:pt x="52" y="71"/>
                  </a:lnTo>
                  <a:lnTo>
                    <a:pt x="55" y="71"/>
                  </a:lnTo>
                  <a:lnTo>
                    <a:pt x="52" y="62"/>
                  </a:lnTo>
                  <a:lnTo>
                    <a:pt x="52" y="3"/>
                  </a:lnTo>
                  <a:lnTo>
                    <a:pt x="62" y="3"/>
                  </a:lnTo>
                  <a:lnTo>
                    <a:pt x="62" y="93"/>
                  </a:lnTo>
                  <a:lnTo>
                    <a:pt x="57" y="93"/>
                  </a:lnTo>
                  <a:lnTo>
                    <a:pt x="17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9" name="Freeform 140">
              <a:extLst>
                <a:ext uri="{FF2B5EF4-FFF2-40B4-BE49-F238E27FC236}">
                  <a16:creationId xmlns:a16="http://schemas.microsoft.com/office/drawing/2014/main" id="{74CE2A5D-FFDE-4D3E-AF17-5D8E64AA204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02900" y="5576888"/>
              <a:ext cx="82550" cy="147638"/>
            </a:xfrm>
            <a:custGeom>
              <a:avLst/>
              <a:gdLst>
                <a:gd name="T0" fmla="*/ 18 w 22"/>
                <a:gd name="T1" fmla="*/ 28 h 38"/>
                <a:gd name="T2" fmla="*/ 17 w 22"/>
                <a:gd name="T3" fmla="*/ 24 h 38"/>
                <a:gd name="T4" fmla="*/ 13 w 22"/>
                <a:gd name="T5" fmla="*/ 22 h 38"/>
                <a:gd name="T6" fmla="*/ 9 w 22"/>
                <a:gd name="T7" fmla="*/ 20 h 38"/>
                <a:gd name="T8" fmla="*/ 5 w 22"/>
                <a:gd name="T9" fmla="*/ 18 h 38"/>
                <a:gd name="T10" fmla="*/ 2 w 22"/>
                <a:gd name="T11" fmla="*/ 14 h 38"/>
                <a:gd name="T12" fmla="*/ 1 w 22"/>
                <a:gd name="T13" fmla="*/ 10 h 38"/>
                <a:gd name="T14" fmla="*/ 4 w 22"/>
                <a:gd name="T15" fmla="*/ 3 h 38"/>
                <a:gd name="T16" fmla="*/ 12 w 22"/>
                <a:gd name="T17" fmla="*/ 0 h 38"/>
                <a:gd name="T18" fmla="*/ 18 w 22"/>
                <a:gd name="T19" fmla="*/ 1 h 38"/>
                <a:gd name="T20" fmla="*/ 22 w 22"/>
                <a:gd name="T21" fmla="*/ 2 h 38"/>
                <a:gd name="T22" fmla="*/ 20 w 22"/>
                <a:gd name="T23" fmla="*/ 6 h 38"/>
                <a:gd name="T24" fmla="*/ 17 w 22"/>
                <a:gd name="T25" fmla="*/ 5 h 38"/>
                <a:gd name="T26" fmla="*/ 12 w 22"/>
                <a:gd name="T27" fmla="*/ 4 h 38"/>
                <a:gd name="T28" fmla="*/ 7 w 22"/>
                <a:gd name="T29" fmla="*/ 6 h 38"/>
                <a:gd name="T30" fmla="*/ 5 w 22"/>
                <a:gd name="T31" fmla="*/ 9 h 38"/>
                <a:gd name="T32" fmla="*/ 6 w 22"/>
                <a:gd name="T33" fmla="*/ 13 h 38"/>
                <a:gd name="T34" fmla="*/ 9 w 22"/>
                <a:gd name="T35" fmla="*/ 15 h 38"/>
                <a:gd name="T36" fmla="*/ 14 w 22"/>
                <a:gd name="T37" fmla="*/ 17 h 38"/>
                <a:gd name="T38" fmla="*/ 18 w 22"/>
                <a:gd name="T39" fmla="*/ 20 h 38"/>
                <a:gd name="T40" fmla="*/ 21 w 22"/>
                <a:gd name="T41" fmla="*/ 23 h 38"/>
                <a:gd name="T42" fmla="*/ 22 w 22"/>
                <a:gd name="T43" fmla="*/ 28 h 38"/>
                <a:gd name="T44" fmla="*/ 21 w 22"/>
                <a:gd name="T45" fmla="*/ 32 h 38"/>
                <a:gd name="T46" fmla="*/ 19 w 22"/>
                <a:gd name="T47" fmla="*/ 35 h 38"/>
                <a:gd name="T48" fmla="*/ 15 w 22"/>
                <a:gd name="T49" fmla="*/ 37 h 38"/>
                <a:gd name="T50" fmla="*/ 10 w 22"/>
                <a:gd name="T51" fmla="*/ 38 h 38"/>
                <a:gd name="T52" fmla="*/ 4 w 22"/>
                <a:gd name="T53" fmla="*/ 37 h 38"/>
                <a:gd name="T54" fmla="*/ 0 w 22"/>
                <a:gd name="T55" fmla="*/ 36 h 38"/>
                <a:gd name="T56" fmla="*/ 1 w 22"/>
                <a:gd name="T57" fmla="*/ 32 h 38"/>
                <a:gd name="T58" fmla="*/ 5 w 22"/>
                <a:gd name="T59" fmla="*/ 33 h 38"/>
                <a:gd name="T60" fmla="*/ 10 w 22"/>
                <a:gd name="T61" fmla="*/ 34 h 38"/>
                <a:gd name="T62" fmla="*/ 13 w 22"/>
                <a:gd name="T63" fmla="*/ 34 h 38"/>
                <a:gd name="T64" fmla="*/ 16 w 22"/>
                <a:gd name="T65" fmla="*/ 33 h 38"/>
                <a:gd name="T66" fmla="*/ 17 w 22"/>
                <a:gd name="T67" fmla="*/ 31 h 38"/>
                <a:gd name="T68" fmla="*/ 18 w 22"/>
                <a:gd name="T69" fmla="*/ 2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2" h="38">
                  <a:moveTo>
                    <a:pt x="18" y="28"/>
                  </a:moveTo>
                  <a:cubicBezTo>
                    <a:pt x="18" y="26"/>
                    <a:pt x="18" y="25"/>
                    <a:pt x="17" y="24"/>
                  </a:cubicBezTo>
                  <a:cubicBezTo>
                    <a:pt x="16" y="23"/>
                    <a:pt x="15" y="23"/>
                    <a:pt x="13" y="22"/>
                  </a:cubicBezTo>
                  <a:cubicBezTo>
                    <a:pt x="12" y="21"/>
                    <a:pt x="11" y="21"/>
                    <a:pt x="9" y="20"/>
                  </a:cubicBezTo>
                  <a:cubicBezTo>
                    <a:pt x="8" y="19"/>
                    <a:pt x="6" y="19"/>
                    <a:pt x="5" y="18"/>
                  </a:cubicBezTo>
                  <a:cubicBezTo>
                    <a:pt x="4" y="17"/>
                    <a:pt x="3" y="16"/>
                    <a:pt x="2" y="14"/>
                  </a:cubicBezTo>
                  <a:cubicBezTo>
                    <a:pt x="1" y="13"/>
                    <a:pt x="1" y="12"/>
                    <a:pt x="1" y="10"/>
                  </a:cubicBezTo>
                  <a:cubicBezTo>
                    <a:pt x="1" y="7"/>
                    <a:pt x="2" y="4"/>
                    <a:pt x="4" y="3"/>
                  </a:cubicBezTo>
                  <a:cubicBezTo>
                    <a:pt x="5" y="1"/>
                    <a:pt x="8" y="0"/>
                    <a:pt x="12" y="0"/>
                  </a:cubicBezTo>
                  <a:cubicBezTo>
                    <a:pt x="14" y="0"/>
                    <a:pt x="16" y="1"/>
                    <a:pt x="18" y="1"/>
                  </a:cubicBezTo>
                  <a:cubicBezTo>
                    <a:pt x="19" y="1"/>
                    <a:pt x="21" y="2"/>
                    <a:pt x="22" y="2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0" y="5"/>
                    <a:pt x="18" y="5"/>
                    <a:pt x="17" y="5"/>
                  </a:cubicBezTo>
                  <a:cubicBezTo>
                    <a:pt x="15" y="4"/>
                    <a:pt x="14" y="4"/>
                    <a:pt x="12" y="4"/>
                  </a:cubicBezTo>
                  <a:cubicBezTo>
                    <a:pt x="9" y="4"/>
                    <a:pt x="8" y="5"/>
                    <a:pt x="7" y="6"/>
                  </a:cubicBezTo>
                  <a:cubicBezTo>
                    <a:pt x="5" y="7"/>
                    <a:pt x="5" y="8"/>
                    <a:pt x="5" y="9"/>
                  </a:cubicBezTo>
                  <a:cubicBezTo>
                    <a:pt x="5" y="11"/>
                    <a:pt x="5" y="12"/>
                    <a:pt x="6" y="13"/>
                  </a:cubicBezTo>
                  <a:cubicBezTo>
                    <a:pt x="7" y="14"/>
                    <a:pt x="8" y="14"/>
                    <a:pt x="9" y="15"/>
                  </a:cubicBezTo>
                  <a:cubicBezTo>
                    <a:pt x="11" y="16"/>
                    <a:pt x="12" y="16"/>
                    <a:pt x="14" y="17"/>
                  </a:cubicBezTo>
                  <a:cubicBezTo>
                    <a:pt x="15" y="18"/>
                    <a:pt x="16" y="19"/>
                    <a:pt x="18" y="20"/>
                  </a:cubicBezTo>
                  <a:cubicBezTo>
                    <a:pt x="19" y="20"/>
                    <a:pt x="20" y="22"/>
                    <a:pt x="21" y="23"/>
                  </a:cubicBezTo>
                  <a:cubicBezTo>
                    <a:pt x="22" y="24"/>
                    <a:pt x="22" y="26"/>
                    <a:pt x="22" y="28"/>
                  </a:cubicBezTo>
                  <a:cubicBezTo>
                    <a:pt x="22" y="29"/>
                    <a:pt x="22" y="31"/>
                    <a:pt x="21" y="32"/>
                  </a:cubicBezTo>
                  <a:cubicBezTo>
                    <a:pt x="21" y="33"/>
                    <a:pt x="20" y="34"/>
                    <a:pt x="19" y="35"/>
                  </a:cubicBezTo>
                  <a:cubicBezTo>
                    <a:pt x="18" y="36"/>
                    <a:pt x="17" y="37"/>
                    <a:pt x="15" y="37"/>
                  </a:cubicBezTo>
                  <a:cubicBezTo>
                    <a:pt x="14" y="37"/>
                    <a:pt x="12" y="38"/>
                    <a:pt x="10" y="38"/>
                  </a:cubicBezTo>
                  <a:cubicBezTo>
                    <a:pt x="7" y="38"/>
                    <a:pt x="5" y="38"/>
                    <a:pt x="4" y="37"/>
                  </a:cubicBezTo>
                  <a:cubicBezTo>
                    <a:pt x="2" y="37"/>
                    <a:pt x="1" y="36"/>
                    <a:pt x="0" y="36"/>
                  </a:cubicBezTo>
                  <a:cubicBezTo>
                    <a:pt x="1" y="32"/>
                    <a:pt x="1" y="32"/>
                    <a:pt x="1" y="32"/>
                  </a:cubicBezTo>
                  <a:cubicBezTo>
                    <a:pt x="2" y="32"/>
                    <a:pt x="3" y="33"/>
                    <a:pt x="5" y="33"/>
                  </a:cubicBezTo>
                  <a:cubicBezTo>
                    <a:pt x="6" y="34"/>
                    <a:pt x="8" y="34"/>
                    <a:pt x="10" y="34"/>
                  </a:cubicBezTo>
                  <a:cubicBezTo>
                    <a:pt x="11" y="34"/>
                    <a:pt x="12" y="34"/>
                    <a:pt x="13" y="34"/>
                  </a:cubicBezTo>
                  <a:cubicBezTo>
                    <a:pt x="14" y="33"/>
                    <a:pt x="15" y="33"/>
                    <a:pt x="16" y="33"/>
                  </a:cubicBezTo>
                  <a:cubicBezTo>
                    <a:pt x="16" y="32"/>
                    <a:pt x="17" y="31"/>
                    <a:pt x="17" y="31"/>
                  </a:cubicBezTo>
                  <a:cubicBezTo>
                    <a:pt x="18" y="30"/>
                    <a:pt x="18" y="29"/>
                    <a:pt x="18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0" name="Freeform 141">
              <a:extLst>
                <a:ext uri="{FF2B5EF4-FFF2-40B4-BE49-F238E27FC236}">
                  <a16:creationId xmlns:a16="http://schemas.microsoft.com/office/drawing/2014/main" id="{6C9D2A5C-BB99-4D89-823C-75ECBF00E35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12438" y="5581650"/>
              <a:ext cx="93662" cy="142875"/>
            </a:xfrm>
            <a:custGeom>
              <a:avLst/>
              <a:gdLst>
                <a:gd name="T0" fmla="*/ 21 w 25"/>
                <a:gd name="T1" fmla="*/ 0 h 37"/>
                <a:gd name="T2" fmla="*/ 25 w 25"/>
                <a:gd name="T3" fmla="*/ 0 h 37"/>
                <a:gd name="T4" fmla="*/ 25 w 25"/>
                <a:gd name="T5" fmla="*/ 24 h 37"/>
                <a:gd name="T6" fmla="*/ 24 w 25"/>
                <a:gd name="T7" fmla="*/ 30 h 37"/>
                <a:gd name="T8" fmla="*/ 21 w 25"/>
                <a:gd name="T9" fmla="*/ 34 h 37"/>
                <a:gd name="T10" fmla="*/ 18 w 25"/>
                <a:gd name="T11" fmla="*/ 36 h 37"/>
                <a:gd name="T12" fmla="*/ 13 w 25"/>
                <a:gd name="T13" fmla="*/ 37 h 37"/>
                <a:gd name="T14" fmla="*/ 3 w 25"/>
                <a:gd name="T15" fmla="*/ 34 h 37"/>
                <a:gd name="T16" fmla="*/ 0 w 25"/>
                <a:gd name="T17" fmla="*/ 25 h 37"/>
                <a:gd name="T18" fmla="*/ 0 w 25"/>
                <a:gd name="T19" fmla="*/ 0 h 37"/>
                <a:gd name="T20" fmla="*/ 4 w 25"/>
                <a:gd name="T21" fmla="*/ 0 h 37"/>
                <a:gd name="T22" fmla="*/ 4 w 25"/>
                <a:gd name="T23" fmla="*/ 23 h 37"/>
                <a:gd name="T24" fmla="*/ 5 w 25"/>
                <a:gd name="T25" fmla="*/ 28 h 37"/>
                <a:gd name="T26" fmla="*/ 6 w 25"/>
                <a:gd name="T27" fmla="*/ 31 h 37"/>
                <a:gd name="T28" fmla="*/ 9 w 25"/>
                <a:gd name="T29" fmla="*/ 32 h 37"/>
                <a:gd name="T30" fmla="*/ 13 w 25"/>
                <a:gd name="T31" fmla="*/ 33 h 37"/>
                <a:gd name="T32" fmla="*/ 19 w 25"/>
                <a:gd name="T33" fmla="*/ 30 h 37"/>
                <a:gd name="T34" fmla="*/ 21 w 25"/>
                <a:gd name="T35" fmla="*/ 23 h 37"/>
                <a:gd name="T36" fmla="*/ 21 w 25"/>
                <a:gd name="T3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5" h="37">
                  <a:moveTo>
                    <a:pt x="21" y="0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25" y="26"/>
                    <a:pt x="24" y="28"/>
                    <a:pt x="24" y="30"/>
                  </a:cubicBezTo>
                  <a:cubicBezTo>
                    <a:pt x="23" y="31"/>
                    <a:pt x="22" y="33"/>
                    <a:pt x="21" y="34"/>
                  </a:cubicBezTo>
                  <a:cubicBezTo>
                    <a:pt x="20" y="35"/>
                    <a:pt x="19" y="35"/>
                    <a:pt x="18" y="36"/>
                  </a:cubicBezTo>
                  <a:cubicBezTo>
                    <a:pt x="16" y="36"/>
                    <a:pt x="15" y="37"/>
                    <a:pt x="13" y="37"/>
                  </a:cubicBezTo>
                  <a:cubicBezTo>
                    <a:pt x="8" y="37"/>
                    <a:pt x="5" y="36"/>
                    <a:pt x="3" y="34"/>
                  </a:cubicBezTo>
                  <a:cubicBezTo>
                    <a:pt x="1" y="32"/>
                    <a:pt x="0" y="29"/>
                    <a:pt x="0" y="2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25"/>
                    <a:pt x="4" y="26"/>
                    <a:pt x="5" y="28"/>
                  </a:cubicBezTo>
                  <a:cubicBezTo>
                    <a:pt x="5" y="29"/>
                    <a:pt x="6" y="30"/>
                    <a:pt x="6" y="31"/>
                  </a:cubicBezTo>
                  <a:cubicBezTo>
                    <a:pt x="7" y="31"/>
                    <a:pt x="8" y="32"/>
                    <a:pt x="9" y="32"/>
                  </a:cubicBezTo>
                  <a:cubicBezTo>
                    <a:pt x="10" y="33"/>
                    <a:pt x="11" y="33"/>
                    <a:pt x="13" y="33"/>
                  </a:cubicBezTo>
                  <a:cubicBezTo>
                    <a:pt x="16" y="33"/>
                    <a:pt x="18" y="32"/>
                    <a:pt x="19" y="30"/>
                  </a:cubicBezTo>
                  <a:cubicBezTo>
                    <a:pt x="20" y="29"/>
                    <a:pt x="21" y="26"/>
                    <a:pt x="21" y="23"/>
                  </a:cubicBezTo>
                  <a:lnTo>
                    <a:pt x="2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1" name="Freeform 142">
              <a:extLst>
                <a:ext uri="{FF2B5EF4-FFF2-40B4-BE49-F238E27FC236}">
                  <a16:creationId xmlns:a16="http://schemas.microsoft.com/office/drawing/2014/main" id="{D441F2DA-F6A4-47CF-A04F-962CFD9CF7D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736263" y="5581650"/>
              <a:ext cx="95250" cy="139700"/>
            </a:xfrm>
            <a:custGeom>
              <a:avLst/>
              <a:gdLst>
                <a:gd name="T0" fmla="*/ 0 w 25"/>
                <a:gd name="T1" fmla="*/ 0 h 36"/>
                <a:gd name="T2" fmla="*/ 5 w 25"/>
                <a:gd name="T3" fmla="*/ 0 h 36"/>
                <a:gd name="T4" fmla="*/ 9 w 25"/>
                <a:gd name="T5" fmla="*/ 0 h 36"/>
                <a:gd name="T6" fmla="*/ 14 w 25"/>
                <a:gd name="T7" fmla="*/ 0 h 36"/>
                <a:gd name="T8" fmla="*/ 18 w 25"/>
                <a:gd name="T9" fmla="*/ 2 h 36"/>
                <a:gd name="T10" fmla="*/ 20 w 25"/>
                <a:gd name="T11" fmla="*/ 5 h 36"/>
                <a:gd name="T12" fmla="*/ 21 w 25"/>
                <a:gd name="T13" fmla="*/ 10 h 36"/>
                <a:gd name="T14" fmla="*/ 19 w 25"/>
                <a:gd name="T15" fmla="*/ 16 h 36"/>
                <a:gd name="T16" fmla="*/ 13 w 25"/>
                <a:gd name="T17" fmla="*/ 20 h 36"/>
                <a:gd name="T18" fmla="*/ 16 w 25"/>
                <a:gd name="T19" fmla="*/ 22 h 36"/>
                <a:gd name="T20" fmla="*/ 25 w 25"/>
                <a:gd name="T21" fmla="*/ 36 h 36"/>
                <a:gd name="T22" fmla="*/ 20 w 25"/>
                <a:gd name="T23" fmla="*/ 36 h 36"/>
                <a:gd name="T24" fmla="*/ 10 w 25"/>
                <a:gd name="T25" fmla="*/ 21 h 36"/>
                <a:gd name="T26" fmla="*/ 5 w 25"/>
                <a:gd name="T27" fmla="*/ 20 h 36"/>
                <a:gd name="T28" fmla="*/ 5 w 25"/>
                <a:gd name="T29" fmla="*/ 36 h 36"/>
                <a:gd name="T30" fmla="*/ 0 w 25"/>
                <a:gd name="T31" fmla="*/ 36 h 36"/>
                <a:gd name="T32" fmla="*/ 0 w 25"/>
                <a:gd name="T33" fmla="*/ 0 h 36"/>
                <a:gd name="T34" fmla="*/ 10 w 25"/>
                <a:gd name="T35" fmla="*/ 3 h 36"/>
                <a:gd name="T36" fmla="*/ 8 w 25"/>
                <a:gd name="T37" fmla="*/ 3 h 36"/>
                <a:gd name="T38" fmla="*/ 7 w 25"/>
                <a:gd name="T39" fmla="*/ 3 h 36"/>
                <a:gd name="T40" fmla="*/ 5 w 25"/>
                <a:gd name="T41" fmla="*/ 3 h 36"/>
                <a:gd name="T42" fmla="*/ 5 w 25"/>
                <a:gd name="T43" fmla="*/ 4 h 36"/>
                <a:gd name="T44" fmla="*/ 5 w 25"/>
                <a:gd name="T45" fmla="*/ 17 h 36"/>
                <a:gd name="T46" fmla="*/ 9 w 25"/>
                <a:gd name="T47" fmla="*/ 17 h 36"/>
                <a:gd name="T48" fmla="*/ 14 w 25"/>
                <a:gd name="T49" fmla="*/ 15 h 36"/>
                <a:gd name="T50" fmla="*/ 17 w 25"/>
                <a:gd name="T51" fmla="*/ 10 h 36"/>
                <a:gd name="T52" fmla="*/ 15 w 25"/>
                <a:gd name="T53" fmla="*/ 5 h 36"/>
                <a:gd name="T54" fmla="*/ 10 w 25"/>
                <a:gd name="T55" fmla="*/ 3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5" h="36">
                  <a:moveTo>
                    <a:pt x="0" y="0"/>
                  </a:moveTo>
                  <a:cubicBezTo>
                    <a:pt x="2" y="0"/>
                    <a:pt x="3" y="0"/>
                    <a:pt x="5" y="0"/>
                  </a:cubicBezTo>
                  <a:cubicBezTo>
                    <a:pt x="6" y="0"/>
                    <a:pt x="8" y="0"/>
                    <a:pt x="9" y="0"/>
                  </a:cubicBezTo>
                  <a:cubicBezTo>
                    <a:pt x="11" y="0"/>
                    <a:pt x="13" y="0"/>
                    <a:pt x="14" y="0"/>
                  </a:cubicBezTo>
                  <a:cubicBezTo>
                    <a:pt x="15" y="0"/>
                    <a:pt x="17" y="1"/>
                    <a:pt x="18" y="2"/>
                  </a:cubicBezTo>
                  <a:cubicBezTo>
                    <a:pt x="19" y="3"/>
                    <a:pt x="20" y="4"/>
                    <a:pt x="20" y="5"/>
                  </a:cubicBezTo>
                  <a:cubicBezTo>
                    <a:pt x="21" y="6"/>
                    <a:pt x="21" y="8"/>
                    <a:pt x="21" y="10"/>
                  </a:cubicBezTo>
                  <a:cubicBezTo>
                    <a:pt x="21" y="12"/>
                    <a:pt x="21" y="15"/>
                    <a:pt x="19" y="16"/>
                  </a:cubicBezTo>
                  <a:cubicBezTo>
                    <a:pt x="17" y="18"/>
                    <a:pt x="15" y="19"/>
                    <a:pt x="13" y="20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36"/>
                    <a:pt x="5" y="36"/>
                    <a:pt x="5" y="36"/>
                  </a:cubicBezTo>
                  <a:cubicBezTo>
                    <a:pt x="0" y="36"/>
                    <a:pt x="0" y="36"/>
                    <a:pt x="0" y="36"/>
                  </a:cubicBezTo>
                  <a:lnTo>
                    <a:pt x="0" y="0"/>
                  </a:lnTo>
                  <a:close/>
                  <a:moveTo>
                    <a:pt x="10" y="3"/>
                  </a:moveTo>
                  <a:cubicBezTo>
                    <a:pt x="9" y="3"/>
                    <a:pt x="9" y="3"/>
                    <a:pt x="8" y="3"/>
                  </a:cubicBezTo>
                  <a:cubicBezTo>
                    <a:pt x="8" y="3"/>
                    <a:pt x="7" y="3"/>
                    <a:pt x="7" y="3"/>
                  </a:cubicBezTo>
                  <a:cubicBezTo>
                    <a:pt x="6" y="3"/>
                    <a:pt x="6" y="3"/>
                    <a:pt x="5" y="3"/>
                  </a:cubicBezTo>
                  <a:cubicBezTo>
                    <a:pt x="5" y="3"/>
                    <a:pt x="5" y="4"/>
                    <a:pt x="5" y="4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11" y="17"/>
                    <a:pt x="13" y="16"/>
                    <a:pt x="14" y="15"/>
                  </a:cubicBezTo>
                  <a:cubicBezTo>
                    <a:pt x="16" y="14"/>
                    <a:pt x="17" y="12"/>
                    <a:pt x="17" y="10"/>
                  </a:cubicBezTo>
                  <a:cubicBezTo>
                    <a:pt x="17" y="8"/>
                    <a:pt x="16" y="6"/>
                    <a:pt x="15" y="5"/>
                  </a:cubicBezTo>
                  <a:cubicBezTo>
                    <a:pt x="14" y="4"/>
                    <a:pt x="12" y="3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2" name="Freeform 143">
              <a:extLst>
                <a:ext uri="{FF2B5EF4-FFF2-40B4-BE49-F238E27FC236}">
                  <a16:creationId xmlns:a16="http://schemas.microsoft.com/office/drawing/2014/main" id="{2A519187-6E55-41CF-BAF0-B0BA3DDBCAE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831513" y="5576888"/>
              <a:ext cx="112712" cy="144463"/>
            </a:xfrm>
            <a:custGeom>
              <a:avLst/>
              <a:gdLst>
                <a:gd name="T0" fmla="*/ 50 w 71"/>
                <a:gd name="T1" fmla="*/ 66 h 91"/>
                <a:gd name="T2" fmla="*/ 19 w 71"/>
                <a:gd name="T3" fmla="*/ 66 h 91"/>
                <a:gd name="T4" fmla="*/ 12 w 71"/>
                <a:gd name="T5" fmla="*/ 91 h 91"/>
                <a:gd name="T6" fmla="*/ 0 w 71"/>
                <a:gd name="T7" fmla="*/ 91 h 91"/>
                <a:gd name="T8" fmla="*/ 33 w 71"/>
                <a:gd name="T9" fmla="*/ 0 h 91"/>
                <a:gd name="T10" fmla="*/ 38 w 71"/>
                <a:gd name="T11" fmla="*/ 0 h 91"/>
                <a:gd name="T12" fmla="*/ 71 w 71"/>
                <a:gd name="T13" fmla="*/ 91 h 91"/>
                <a:gd name="T14" fmla="*/ 59 w 71"/>
                <a:gd name="T15" fmla="*/ 91 h 91"/>
                <a:gd name="T16" fmla="*/ 50 w 71"/>
                <a:gd name="T17" fmla="*/ 66 h 91"/>
                <a:gd name="T18" fmla="*/ 23 w 71"/>
                <a:gd name="T19" fmla="*/ 57 h 91"/>
                <a:gd name="T20" fmla="*/ 47 w 71"/>
                <a:gd name="T21" fmla="*/ 57 h 91"/>
                <a:gd name="T22" fmla="*/ 38 w 71"/>
                <a:gd name="T23" fmla="*/ 30 h 91"/>
                <a:gd name="T24" fmla="*/ 35 w 71"/>
                <a:gd name="T25" fmla="*/ 17 h 91"/>
                <a:gd name="T26" fmla="*/ 35 w 71"/>
                <a:gd name="T27" fmla="*/ 17 h 91"/>
                <a:gd name="T28" fmla="*/ 33 w 71"/>
                <a:gd name="T29" fmla="*/ 30 h 91"/>
                <a:gd name="T30" fmla="*/ 23 w 71"/>
                <a:gd name="T31" fmla="*/ 57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1" h="91">
                  <a:moveTo>
                    <a:pt x="50" y="66"/>
                  </a:moveTo>
                  <a:lnTo>
                    <a:pt x="19" y="66"/>
                  </a:lnTo>
                  <a:lnTo>
                    <a:pt x="12" y="91"/>
                  </a:lnTo>
                  <a:lnTo>
                    <a:pt x="0" y="91"/>
                  </a:lnTo>
                  <a:lnTo>
                    <a:pt x="33" y="0"/>
                  </a:lnTo>
                  <a:lnTo>
                    <a:pt x="38" y="0"/>
                  </a:lnTo>
                  <a:lnTo>
                    <a:pt x="71" y="91"/>
                  </a:lnTo>
                  <a:lnTo>
                    <a:pt x="59" y="91"/>
                  </a:lnTo>
                  <a:lnTo>
                    <a:pt x="50" y="66"/>
                  </a:lnTo>
                  <a:close/>
                  <a:moveTo>
                    <a:pt x="23" y="57"/>
                  </a:moveTo>
                  <a:lnTo>
                    <a:pt x="47" y="57"/>
                  </a:lnTo>
                  <a:lnTo>
                    <a:pt x="38" y="30"/>
                  </a:lnTo>
                  <a:lnTo>
                    <a:pt x="35" y="17"/>
                  </a:lnTo>
                  <a:lnTo>
                    <a:pt x="35" y="17"/>
                  </a:lnTo>
                  <a:lnTo>
                    <a:pt x="33" y="30"/>
                  </a:lnTo>
                  <a:lnTo>
                    <a:pt x="23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3" name="Freeform 144">
              <a:extLst>
                <a:ext uri="{FF2B5EF4-FFF2-40B4-BE49-F238E27FC236}">
                  <a16:creationId xmlns:a16="http://schemas.microsoft.com/office/drawing/2014/main" id="{FADF0AD9-FD52-4B1D-BC19-7A860EFECA2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60100" y="5576888"/>
              <a:ext cx="96837" cy="147638"/>
            </a:xfrm>
            <a:custGeom>
              <a:avLst/>
              <a:gdLst>
                <a:gd name="T0" fmla="*/ 16 w 61"/>
                <a:gd name="T1" fmla="*/ 32 h 93"/>
                <a:gd name="T2" fmla="*/ 9 w 61"/>
                <a:gd name="T3" fmla="*/ 20 h 93"/>
                <a:gd name="T4" fmla="*/ 9 w 61"/>
                <a:gd name="T5" fmla="*/ 20 h 93"/>
                <a:gd name="T6" fmla="*/ 9 w 61"/>
                <a:gd name="T7" fmla="*/ 32 h 93"/>
                <a:gd name="T8" fmla="*/ 9 w 61"/>
                <a:gd name="T9" fmla="*/ 91 h 93"/>
                <a:gd name="T10" fmla="*/ 0 w 61"/>
                <a:gd name="T11" fmla="*/ 91 h 93"/>
                <a:gd name="T12" fmla="*/ 0 w 61"/>
                <a:gd name="T13" fmla="*/ 0 h 93"/>
                <a:gd name="T14" fmla="*/ 7 w 61"/>
                <a:gd name="T15" fmla="*/ 0 h 93"/>
                <a:gd name="T16" fmla="*/ 47 w 61"/>
                <a:gd name="T17" fmla="*/ 62 h 93"/>
                <a:gd name="T18" fmla="*/ 54 w 61"/>
                <a:gd name="T19" fmla="*/ 71 h 93"/>
                <a:gd name="T20" fmla="*/ 54 w 61"/>
                <a:gd name="T21" fmla="*/ 71 h 93"/>
                <a:gd name="T22" fmla="*/ 52 w 61"/>
                <a:gd name="T23" fmla="*/ 62 h 93"/>
                <a:gd name="T24" fmla="*/ 52 w 61"/>
                <a:gd name="T25" fmla="*/ 3 h 93"/>
                <a:gd name="T26" fmla="*/ 61 w 61"/>
                <a:gd name="T27" fmla="*/ 3 h 93"/>
                <a:gd name="T28" fmla="*/ 61 w 61"/>
                <a:gd name="T29" fmla="*/ 93 h 93"/>
                <a:gd name="T30" fmla="*/ 57 w 61"/>
                <a:gd name="T31" fmla="*/ 93 h 93"/>
                <a:gd name="T32" fmla="*/ 16 w 61"/>
                <a:gd name="T33" fmla="*/ 3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1" h="93">
                  <a:moveTo>
                    <a:pt x="16" y="32"/>
                  </a:moveTo>
                  <a:lnTo>
                    <a:pt x="9" y="20"/>
                  </a:lnTo>
                  <a:lnTo>
                    <a:pt x="9" y="20"/>
                  </a:lnTo>
                  <a:lnTo>
                    <a:pt x="9" y="32"/>
                  </a:lnTo>
                  <a:lnTo>
                    <a:pt x="9" y="91"/>
                  </a:lnTo>
                  <a:lnTo>
                    <a:pt x="0" y="91"/>
                  </a:lnTo>
                  <a:lnTo>
                    <a:pt x="0" y="0"/>
                  </a:lnTo>
                  <a:lnTo>
                    <a:pt x="7" y="0"/>
                  </a:lnTo>
                  <a:lnTo>
                    <a:pt x="47" y="62"/>
                  </a:lnTo>
                  <a:lnTo>
                    <a:pt x="54" y="71"/>
                  </a:lnTo>
                  <a:lnTo>
                    <a:pt x="54" y="71"/>
                  </a:lnTo>
                  <a:lnTo>
                    <a:pt x="52" y="62"/>
                  </a:lnTo>
                  <a:lnTo>
                    <a:pt x="52" y="3"/>
                  </a:lnTo>
                  <a:lnTo>
                    <a:pt x="61" y="3"/>
                  </a:lnTo>
                  <a:lnTo>
                    <a:pt x="61" y="93"/>
                  </a:lnTo>
                  <a:lnTo>
                    <a:pt x="57" y="93"/>
                  </a:lnTo>
                  <a:lnTo>
                    <a:pt x="16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4" name="Freeform 145">
              <a:extLst>
                <a:ext uri="{FF2B5EF4-FFF2-40B4-BE49-F238E27FC236}">
                  <a16:creationId xmlns:a16="http://schemas.microsoft.com/office/drawing/2014/main" id="{982A6A4E-ACE3-44FE-8FD8-33788473200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83925" y="5576888"/>
              <a:ext cx="95250" cy="147638"/>
            </a:xfrm>
            <a:custGeom>
              <a:avLst/>
              <a:gdLst>
                <a:gd name="T0" fmla="*/ 25 w 25"/>
                <a:gd name="T1" fmla="*/ 36 h 38"/>
                <a:gd name="T2" fmla="*/ 21 w 25"/>
                <a:gd name="T3" fmla="*/ 37 h 38"/>
                <a:gd name="T4" fmla="*/ 16 w 25"/>
                <a:gd name="T5" fmla="*/ 38 h 38"/>
                <a:gd name="T6" fmla="*/ 10 w 25"/>
                <a:gd name="T7" fmla="*/ 37 h 38"/>
                <a:gd name="T8" fmla="*/ 5 w 25"/>
                <a:gd name="T9" fmla="*/ 33 h 38"/>
                <a:gd name="T10" fmla="*/ 2 w 25"/>
                <a:gd name="T11" fmla="*/ 27 h 38"/>
                <a:gd name="T12" fmla="*/ 0 w 25"/>
                <a:gd name="T13" fmla="*/ 19 h 38"/>
                <a:gd name="T14" fmla="*/ 2 w 25"/>
                <a:gd name="T15" fmla="*/ 10 h 38"/>
                <a:gd name="T16" fmla="*/ 5 w 25"/>
                <a:gd name="T17" fmla="*/ 5 h 38"/>
                <a:gd name="T18" fmla="*/ 10 w 25"/>
                <a:gd name="T19" fmla="*/ 1 h 38"/>
                <a:gd name="T20" fmla="*/ 16 w 25"/>
                <a:gd name="T21" fmla="*/ 0 h 38"/>
                <a:gd name="T22" fmla="*/ 21 w 25"/>
                <a:gd name="T23" fmla="*/ 1 h 38"/>
                <a:gd name="T24" fmla="*/ 24 w 25"/>
                <a:gd name="T25" fmla="*/ 2 h 38"/>
                <a:gd name="T26" fmla="*/ 23 w 25"/>
                <a:gd name="T27" fmla="*/ 5 h 38"/>
                <a:gd name="T28" fmla="*/ 16 w 25"/>
                <a:gd name="T29" fmla="*/ 4 h 38"/>
                <a:gd name="T30" fmla="*/ 12 w 25"/>
                <a:gd name="T31" fmla="*/ 5 h 38"/>
                <a:gd name="T32" fmla="*/ 8 w 25"/>
                <a:gd name="T33" fmla="*/ 7 h 38"/>
                <a:gd name="T34" fmla="*/ 6 w 25"/>
                <a:gd name="T35" fmla="*/ 12 h 38"/>
                <a:gd name="T36" fmla="*/ 5 w 25"/>
                <a:gd name="T37" fmla="*/ 19 h 38"/>
                <a:gd name="T38" fmla="*/ 6 w 25"/>
                <a:gd name="T39" fmla="*/ 26 h 38"/>
                <a:gd name="T40" fmla="*/ 8 w 25"/>
                <a:gd name="T41" fmla="*/ 30 h 38"/>
                <a:gd name="T42" fmla="*/ 12 w 25"/>
                <a:gd name="T43" fmla="*/ 33 h 38"/>
                <a:gd name="T44" fmla="*/ 17 w 25"/>
                <a:gd name="T45" fmla="*/ 34 h 38"/>
                <a:gd name="T46" fmla="*/ 21 w 25"/>
                <a:gd name="T47" fmla="*/ 33 h 38"/>
                <a:gd name="T48" fmla="*/ 24 w 25"/>
                <a:gd name="T49" fmla="*/ 32 h 38"/>
                <a:gd name="T50" fmla="*/ 25 w 25"/>
                <a:gd name="T51" fmla="*/ 36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5" h="38">
                  <a:moveTo>
                    <a:pt x="25" y="36"/>
                  </a:moveTo>
                  <a:cubicBezTo>
                    <a:pt x="24" y="36"/>
                    <a:pt x="23" y="37"/>
                    <a:pt x="21" y="37"/>
                  </a:cubicBezTo>
                  <a:cubicBezTo>
                    <a:pt x="19" y="38"/>
                    <a:pt x="18" y="38"/>
                    <a:pt x="16" y="38"/>
                  </a:cubicBezTo>
                  <a:cubicBezTo>
                    <a:pt x="14" y="38"/>
                    <a:pt x="12" y="37"/>
                    <a:pt x="10" y="37"/>
                  </a:cubicBezTo>
                  <a:cubicBezTo>
                    <a:pt x="8" y="36"/>
                    <a:pt x="6" y="35"/>
                    <a:pt x="5" y="33"/>
                  </a:cubicBezTo>
                  <a:cubicBezTo>
                    <a:pt x="3" y="32"/>
                    <a:pt x="2" y="30"/>
                    <a:pt x="2" y="27"/>
                  </a:cubicBezTo>
                  <a:cubicBezTo>
                    <a:pt x="1" y="25"/>
                    <a:pt x="0" y="22"/>
                    <a:pt x="0" y="19"/>
                  </a:cubicBezTo>
                  <a:cubicBezTo>
                    <a:pt x="0" y="16"/>
                    <a:pt x="1" y="13"/>
                    <a:pt x="2" y="10"/>
                  </a:cubicBezTo>
                  <a:cubicBezTo>
                    <a:pt x="3" y="8"/>
                    <a:pt x="4" y="6"/>
                    <a:pt x="5" y="5"/>
                  </a:cubicBezTo>
                  <a:cubicBezTo>
                    <a:pt x="7" y="3"/>
                    <a:pt x="8" y="2"/>
                    <a:pt x="10" y="1"/>
                  </a:cubicBezTo>
                  <a:cubicBezTo>
                    <a:pt x="12" y="1"/>
                    <a:pt x="14" y="0"/>
                    <a:pt x="16" y="0"/>
                  </a:cubicBezTo>
                  <a:cubicBezTo>
                    <a:pt x="18" y="0"/>
                    <a:pt x="20" y="0"/>
                    <a:pt x="21" y="1"/>
                  </a:cubicBezTo>
                  <a:cubicBezTo>
                    <a:pt x="22" y="1"/>
                    <a:pt x="23" y="1"/>
                    <a:pt x="24" y="2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2" y="5"/>
                    <a:pt x="19" y="4"/>
                    <a:pt x="16" y="4"/>
                  </a:cubicBezTo>
                  <a:cubicBezTo>
                    <a:pt x="15" y="4"/>
                    <a:pt x="13" y="4"/>
                    <a:pt x="12" y="5"/>
                  </a:cubicBezTo>
                  <a:cubicBezTo>
                    <a:pt x="11" y="5"/>
                    <a:pt x="9" y="6"/>
                    <a:pt x="8" y="7"/>
                  </a:cubicBezTo>
                  <a:cubicBezTo>
                    <a:pt x="7" y="9"/>
                    <a:pt x="6" y="10"/>
                    <a:pt x="6" y="12"/>
                  </a:cubicBezTo>
                  <a:cubicBezTo>
                    <a:pt x="5" y="14"/>
                    <a:pt x="5" y="16"/>
                    <a:pt x="5" y="19"/>
                  </a:cubicBezTo>
                  <a:cubicBezTo>
                    <a:pt x="5" y="22"/>
                    <a:pt x="5" y="24"/>
                    <a:pt x="6" y="26"/>
                  </a:cubicBezTo>
                  <a:cubicBezTo>
                    <a:pt x="6" y="27"/>
                    <a:pt x="7" y="29"/>
                    <a:pt x="8" y="30"/>
                  </a:cubicBezTo>
                  <a:cubicBezTo>
                    <a:pt x="9" y="31"/>
                    <a:pt x="11" y="32"/>
                    <a:pt x="12" y="33"/>
                  </a:cubicBezTo>
                  <a:cubicBezTo>
                    <a:pt x="14" y="34"/>
                    <a:pt x="15" y="34"/>
                    <a:pt x="17" y="34"/>
                  </a:cubicBezTo>
                  <a:cubicBezTo>
                    <a:pt x="18" y="34"/>
                    <a:pt x="20" y="34"/>
                    <a:pt x="21" y="33"/>
                  </a:cubicBezTo>
                  <a:cubicBezTo>
                    <a:pt x="22" y="33"/>
                    <a:pt x="23" y="33"/>
                    <a:pt x="24" y="32"/>
                  </a:cubicBezTo>
                  <a:lnTo>
                    <a:pt x="25" y="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5" name="Freeform 146">
              <a:extLst>
                <a:ext uri="{FF2B5EF4-FFF2-40B4-BE49-F238E27FC236}">
                  <a16:creationId xmlns:a16="http://schemas.microsoft.com/office/drawing/2014/main" id="{8C7236EE-3947-4AB2-B67F-297C6C06D68E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01400" y="5581650"/>
              <a:ext cx="74612" cy="139700"/>
            </a:xfrm>
            <a:custGeom>
              <a:avLst/>
              <a:gdLst>
                <a:gd name="T0" fmla="*/ 0 w 47"/>
                <a:gd name="T1" fmla="*/ 0 h 88"/>
                <a:gd name="T2" fmla="*/ 47 w 47"/>
                <a:gd name="T3" fmla="*/ 0 h 88"/>
                <a:gd name="T4" fmla="*/ 47 w 47"/>
                <a:gd name="T5" fmla="*/ 10 h 88"/>
                <a:gd name="T6" fmla="*/ 9 w 47"/>
                <a:gd name="T7" fmla="*/ 10 h 88"/>
                <a:gd name="T8" fmla="*/ 9 w 47"/>
                <a:gd name="T9" fmla="*/ 39 h 88"/>
                <a:gd name="T10" fmla="*/ 43 w 47"/>
                <a:gd name="T11" fmla="*/ 39 h 88"/>
                <a:gd name="T12" fmla="*/ 43 w 47"/>
                <a:gd name="T13" fmla="*/ 46 h 88"/>
                <a:gd name="T14" fmla="*/ 9 w 47"/>
                <a:gd name="T15" fmla="*/ 46 h 88"/>
                <a:gd name="T16" fmla="*/ 9 w 47"/>
                <a:gd name="T17" fmla="*/ 78 h 88"/>
                <a:gd name="T18" fmla="*/ 47 w 47"/>
                <a:gd name="T19" fmla="*/ 78 h 88"/>
                <a:gd name="T20" fmla="*/ 47 w 47"/>
                <a:gd name="T21" fmla="*/ 88 h 88"/>
                <a:gd name="T22" fmla="*/ 0 w 47"/>
                <a:gd name="T23" fmla="*/ 88 h 88"/>
                <a:gd name="T24" fmla="*/ 0 w 47"/>
                <a:gd name="T25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7" h="88">
                  <a:moveTo>
                    <a:pt x="0" y="0"/>
                  </a:moveTo>
                  <a:lnTo>
                    <a:pt x="47" y="0"/>
                  </a:lnTo>
                  <a:lnTo>
                    <a:pt x="47" y="10"/>
                  </a:lnTo>
                  <a:lnTo>
                    <a:pt x="9" y="10"/>
                  </a:lnTo>
                  <a:lnTo>
                    <a:pt x="9" y="39"/>
                  </a:lnTo>
                  <a:lnTo>
                    <a:pt x="43" y="39"/>
                  </a:lnTo>
                  <a:lnTo>
                    <a:pt x="43" y="46"/>
                  </a:lnTo>
                  <a:lnTo>
                    <a:pt x="9" y="46"/>
                  </a:lnTo>
                  <a:lnTo>
                    <a:pt x="9" y="78"/>
                  </a:lnTo>
                  <a:lnTo>
                    <a:pt x="47" y="78"/>
                  </a:lnTo>
                  <a:lnTo>
                    <a:pt x="47" y="88"/>
                  </a:lnTo>
                  <a:lnTo>
                    <a:pt x="0" y="8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6" name="Freeform 147">
              <a:extLst>
                <a:ext uri="{FF2B5EF4-FFF2-40B4-BE49-F238E27FC236}">
                  <a16:creationId xmlns:a16="http://schemas.microsoft.com/office/drawing/2014/main" id="{5EDC041D-0CCF-4F24-9A5E-C509BAAA1FD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88713" y="5581650"/>
              <a:ext cx="165100" cy="139700"/>
            </a:xfrm>
            <a:custGeom>
              <a:avLst/>
              <a:gdLst>
                <a:gd name="T0" fmla="*/ 28 w 104"/>
                <a:gd name="T1" fmla="*/ 49 h 88"/>
                <a:gd name="T2" fmla="*/ 30 w 104"/>
                <a:gd name="T3" fmla="*/ 66 h 88"/>
                <a:gd name="T4" fmla="*/ 30 w 104"/>
                <a:gd name="T5" fmla="*/ 66 h 88"/>
                <a:gd name="T6" fmla="*/ 33 w 104"/>
                <a:gd name="T7" fmla="*/ 49 h 88"/>
                <a:gd name="T8" fmla="*/ 47 w 104"/>
                <a:gd name="T9" fmla="*/ 0 h 88"/>
                <a:gd name="T10" fmla="*/ 59 w 104"/>
                <a:gd name="T11" fmla="*/ 0 h 88"/>
                <a:gd name="T12" fmla="*/ 73 w 104"/>
                <a:gd name="T13" fmla="*/ 49 h 88"/>
                <a:gd name="T14" fmla="*/ 76 w 104"/>
                <a:gd name="T15" fmla="*/ 66 h 88"/>
                <a:gd name="T16" fmla="*/ 76 w 104"/>
                <a:gd name="T17" fmla="*/ 66 h 88"/>
                <a:gd name="T18" fmla="*/ 78 w 104"/>
                <a:gd name="T19" fmla="*/ 49 h 88"/>
                <a:gd name="T20" fmla="*/ 88 w 104"/>
                <a:gd name="T21" fmla="*/ 0 h 88"/>
                <a:gd name="T22" fmla="*/ 104 w 104"/>
                <a:gd name="T23" fmla="*/ 0 h 88"/>
                <a:gd name="T24" fmla="*/ 83 w 104"/>
                <a:gd name="T25" fmla="*/ 88 h 88"/>
                <a:gd name="T26" fmla="*/ 71 w 104"/>
                <a:gd name="T27" fmla="*/ 88 h 88"/>
                <a:gd name="T28" fmla="*/ 54 w 104"/>
                <a:gd name="T29" fmla="*/ 39 h 88"/>
                <a:gd name="T30" fmla="*/ 52 w 104"/>
                <a:gd name="T31" fmla="*/ 27 h 88"/>
                <a:gd name="T32" fmla="*/ 52 w 104"/>
                <a:gd name="T33" fmla="*/ 27 h 88"/>
                <a:gd name="T34" fmla="*/ 49 w 104"/>
                <a:gd name="T35" fmla="*/ 39 h 88"/>
                <a:gd name="T36" fmla="*/ 35 w 104"/>
                <a:gd name="T37" fmla="*/ 88 h 88"/>
                <a:gd name="T38" fmla="*/ 23 w 104"/>
                <a:gd name="T39" fmla="*/ 88 h 88"/>
                <a:gd name="T40" fmla="*/ 0 w 104"/>
                <a:gd name="T41" fmla="*/ 0 h 88"/>
                <a:gd name="T42" fmla="*/ 19 w 104"/>
                <a:gd name="T43" fmla="*/ 0 h 88"/>
                <a:gd name="T44" fmla="*/ 28 w 104"/>
                <a:gd name="T45" fmla="*/ 49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4" h="88">
                  <a:moveTo>
                    <a:pt x="28" y="49"/>
                  </a:moveTo>
                  <a:lnTo>
                    <a:pt x="30" y="66"/>
                  </a:lnTo>
                  <a:lnTo>
                    <a:pt x="30" y="66"/>
                  </a:lnTo>
                  <a:lnTo>
                    <a:pt x="33" y="49"/>
                  </a:lnTo>
                  <a:lnTo>
                    <a:pt x="47" y="0"/>
                  </a:lnTo>
                  <a:lnTo>
                    <a:pt x="59" y="0"/>
                  </a:lnTo>
                  <a:lnTo>
                    <a:pt x="73" y="49"/>
                  </a:lnTo>
                  <a:lnTo>
                    <a:pt x="76" y="66"/>
                  </a:lnTo>
                  <a:lnTo>
                    <a:pt x="76" y="66"/>
                  </a:lnTo>
                  <a:lnTo>
                    <a:pt x="78" y="49"/>
                  </a:lnTo>
                  <a:lnTo>
                    <a:pt x="88" y="0"/>
                  </a:lnTo>
                  <a:lnTo>
                    <a:pt x="104" y="0"/>
                  </a:lnTo>
                  <a:lnTo>
                    <a:pt x="83" y="88"/>
                  </a:lnTo>
                  <a:lnTo>
                    <a:pt x="71" y="88"/>
                  </a:lnTo>
                  <a:lnTo>
                    <a:pt x="54" y="39"/>
                  </a:lnTo>
                  <a:lnTo>
                    <a:pt x="52" y="27"/>
                  </a:lnTo>
                  <a:lnTo>
                    <a:pt x="52" y="27"/>
                  </a:lnTo>
                  <a:lnTo>
                    <a:pt x="49" y="39"/>
                  </a:lnTo>
                  <a:lnTo>
                    <a:pt x="35" y="88"/>
                  </a:lnTo>
                  <a:lnTo>
                    <a:pt x="23" y="88"/>
                  </a:lnTo>
                  <a:lnTo>
                    <a:pt x="0" y="0"/>
                  </a:lnTo>
                  <a:lnTo>
                    <a:pt x="19" y="0"/>
                  </a:lnTo>
                  <a:lnTo>
                    <a:pt x="28" y="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7" name="Freeform 148">
              <a:extLst>
                <a:ext uri="{FF2B5EF4-FFF2-40B4-BE49-F238E27FC236}">
                  <a16:creationId xmlns:a16="http://schemas.microsoft.com/office/drawing/2014/main" id="{BB49D730-BECE-46B4-94B5-4D062AD040B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445875" y="5581650"/>
              <a:ext cx="117475" cy="139700"/>
            </a:xfrm>
            <a:custGeom>
              <a:avLst/>
              <a:gdLst>
                <a:gd name="T0" fmla="*/ 50 w 74"/>
                <a:gd name="T1" fmla="*/ 68 h 88"/>
                <a:gd name="T2" fmla="*/ 24 w 74"/>
                <a:gd name="T3" fmla="*/ 68 h 88"/>
                <a:gd name="T4" fmla="*/ 17 w 74"/>
                <a:gd name="T5" fmla="*/ 88 h 88"/>
                <a:gd name="T6" fmla="*/ 0 w 74"/>
                <a:gd name="T7" fmla="*/ 88 h 88"/>
                <a:gd name="T8" fmla="*/ 31 w 74"/>
                <a:gd name="T9" fmla="*/ 0 h 88"/>
                <a:gd name="T10" fmla="*/ 43 w 74"/>
                <a:gd name="T11" fmla="*/ 0 h 88"/>
                <a:gd name="T12" fmla="*/ 74 w 74"/>
                <a:gd name="T13" fmla="*/ 88 h 88"/>
                <a:gd name="T14" fmla="*/ 58 w 74"/>
                <a:gd name="T15" fmla="*/ 88 h 88"/>
                <a:gd name="T16" fmla="*/ 50 w 74"/>
                <a:gd name="T17" fmla="*/ 68 h 88"/>
                <a:gd name="T18" fmla="*/ 29 w 74"/>
                <a:gd name="T19" fmla="*/ 54 h 88"/>
                <a:gd name="T20" fmla="*/ 46 w 74"/>
                <a:gd name="T21" fmla="*/ 54 h 88"/>
                <a:gd name="T22" fmla="*/ 41 w 74"/>
                <a:gd name="T23" fmla="*/ 34 h 88"/>
                <a:gd name="T24" fmla="*/ 39 w 74"/>
                <a:gd name="T25" fmla="*/ 22 h 88"/>
                <a:gd name="T26" fmla="*/ 36 w 74"/>
                <a:gd name="T27" fmla="*/ 22 h 88"/>
                <a:gd name="T28" fmla="*/ 34 w 74"/>
                <a:gd name="T29" fmla="*/ 34 h 88"/>
                <a:gd name="T30" fmla="*/ 29 w 74"/>
                <a:gd name="T31" fmla="*/ 54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4" h="88">
                  <a:moveTo>
                    <a:pt x="50" y="68"/>
                  </a:moveTo>
                  <a:lnTo>
                    <a:pt x="24" y="68"/>
                  </a:lnTo>
                  <a:lnTo>
                    <a:pt x="17" y="88"/>
                  </a:lnTo>
                  <a:lnTo>
                    <a:pt x="0" y="88"/>
                  </a:lnTo>
                  <a:lnTo>
                    <a:pt x="31" y="0"/>
                  </a:lnTo>
                  <a:lnTo>
                    <a:pt x="43" y="0"/>
                  </a:lnTo>
                  <a:lnTo>
                    <a:pt x="74" y="88"/>
                  </a:lnTo>
                  <a:lnTo>
                    <a:pt x="58" y="88"/>
                  </a:lnTo>
                  <a:lnTo>
                    <a:pt x="50" y="68"/>
                  </a:lnTo>
                  <a:close/>
                  <a:moveTo>
                    <a:pt x="29" y="54"/>
                  </a:moveTo>
                  <a:lnTo>
                    <a:pt x="46" y="54"/>
                  </a:lnTo>
                  <a:lnTo>
                    <a:pt x="41" y="34"/>
                  </a:lnTo>
                  <a:lnTo>
                    <a:pt x="39" y="22"/>
                  </a:lnTo>
                  <a:lnTo>
                    <a:pt x="36" y="22"/>
                  </a:lnTo>
                  <a:lnTo>
                    <a:pt x="34" y="34"/>
                  </a:lnTo>
                  <a:lnTo>
                    <a:pt x="29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8" name="Freeform 149">
              <a:extLst>
                <a:ext uri="{FF2B5EF4-FFF2-40B4-BE49-F238E27FC236}">
                  <a16:creationId xmlns:a16="http://schemas.microsoft.com/office/drawing/2014/main" id="{019CD7D2-A376-4F29-A430-3C5D5874800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44300" y="5581650"/>
              <a:ext cx="117475" cy="139700"/>
            </a:xfrm>
            <a:custGeom>
              <a:avLst/>
              <a:gdLst>
                <a:gd name="T0" fmla="*/ 29 w 74"/>
                <a:gd name="T1" fmla="*/ 56 h 88"/>
                <a:gd name="T2" fmla="*/ 0 w 74"/>
                <a:gd name="T3" fmla="*/ 0 h 88"/>
                <a:gd name="T4" fmla="*/ 22 w 74"/>
                <a:gd name="T5" fmla="*/ 0 h 88"/>
                <a:gd name="T6" fmla="*/ 36 w 74"/>
                <a:gd name="T7" fmla="*/ 34 h 88"/>
                <a:gd name="T8" fmla="*/ 38 w 74"/>
                <a:gd name="T9" fmla="*/ 41 h 88"/>
                <a:gd name="T10" fmla="*/ 38 w 74"/>
                <a:gd name="T11" fmla="*/ 41 h 88"/>
                <a:gd name="T12" fmla="*/ 41 w 74"/>
                <a:gd name="T13" fmla="*/ 32 h 88"/>
                <a:gd name="T14" fmla="*/ 55 w 74"/>
                <a:gd name="T15" fmla="*/ 0 h 88"/>
                <a:gd name="T16" fmla="*/ 74 w 74"/>
                <a:gd name="T17" fmla="*/ 0 h 88"/>
                <a:gd name="T18" fmla="*/ 46 w 74"/>
                <a:gd name="T19" fmla="*/ 56 h 88"/>
                <a:gd name="T20" fmla="*/ 46 w 74"/>
                <a:gd name="T21" fmla="*/ 88 h 88"/>
                <a:gd name="T22" fmla="*/ 29 w 74"/>
                <a:gd name="T23" fmla="*/ 88 h 88"/>
                <a:gd name="T24" fmla="*/ 29 w 74"/>
                <a:gd name="T25" fmla="*/ 56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4" h="88">
                  <a:moveTo>
                    <a:pt x="29" y="56"/>
                  </a:moveTo>
                  <a:lnTo>
                    <a:pt x="0" y="0"/>
                  </a:lnTo>
                  <a:lnTo>
                    <a:pt x="22" y="0"/>
                  </a:lnTo>
                  <a:lnTo>
                    <a:pt x="36" y="34"/>
                  </a:lnTo>
                  <a:lnTo>
                    <a:pt x="38" y="41"/>
                  </a:lnTo>
                  <a:lnTo>
                    <a:pt x="38" y="41"/>
                  </a:lnTo>
                  <a:lnTo>
                    <a:pt x="41" y="32"/>
                  </a:lnTo>
                  <a:lnTo>
                    <a:pt x="55" y="0"/>
                  </a:lnTo>
                  <a:lnTo>
                    <a:pt x="74" y="0"/>
                  </a:lnTo>
                  <a:lnTo>
                    <a:pt x="46" y="56"/>
                  </a:lnTo>
                  <a:lnTo>
                    <a:pt x="46" y="88"/>
                  </a:lnTo>
                  <a:lnTo>
                    <a:pt x="29" y="88"/>
                  </a:lnTo>
                  <a:lnTo>
                    <a:pt x="29" y="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9" name="Freeform 150">
              <a:extLst>
                <a:ext uri="{FF2B5EF4-FFF2-40B4-BE49-F238E27FC236}">
                  <a16:creationId xmlns:a16="http://schemas.microsoft.com/office/drawing/2014/main" id="{563CD729-A082-42EA-B5B4-B7D51789539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39363" y="5526088"/>
              <a:ext cx="147637" cy="319088"/>
            </a:xfrm>
            <a:custGeom>
              <a:avLst/>
              <a:gdLst>
                <a:gd name="T0" fmla="*/ 1 w 39"/>
                <a:gd name="T1" fmla="*/ 76 h 82"/>
                <a:gd name="T2" fmla="*/ 1 w 39"/>
                <a:gd name="T3" fmla="*/ 76 h 82"/>
                <a:gd name="T4" fmla="*/ 0 w 39"/>
                <a:gd name="T5" fmla="*/ 79 h 82"/>
                <a:gd name="T6" fmla="*/ 3 w 39"/>
                <a:gd name="T7" fmla="*/ 82 h 82"/>
                <a:gd name="T8" fmla="*/ 3 w 39"/>
                <a:gd name="T9" fmla="*/ 81 h 82"/>
                <a:gd name="T10" fmla="*/ 4 w 39"/>
                <a:gd name="T11" fmla="*/ 79 h 82"/>
                <a:gd name="T12" fmla="*/ 4 w 39"/>
                <a:gd name="T13" fmla="*/ 79 h 82"/>
                <a:gd name="T14" fmla="*/ 4 w 39"/>
                <a:gd name="T15" fmla="*/ 78 h 82"/>
                <a:gd name="T16" fmla="*/ 5 w 39"/>
                <a:gd name="T17" fmla="*/ 78 h 82"/>
                <a:gd name="T18" fmla="*/ 5 w 39"/>
                <a:gd name="T19" fmla="*/ 78 h 82"/>
                <a:gd name="T20" fmla="*/ 5 w 39"/>
                <a:gd name="T21" fmla="*/ 77 h 82"/>
                <a:gd name="T22" fmla="*/ 5 w 39"/>
                <a:gd name="T23" fmla="*/ 76 h 82"/>
                <a:gd name="T24" fmla="*/ 5 w 39"/>
                <a:gd name="T25" fmla="*/ 76 h 82"/>
                <a:gd name="T26" fmla="*/ 6 w 39"/>
                <a:gd name="T27" fmla="*/ 75 h 82"/>
                <a:gd name="T28" fmla="*/ 6 w 39"/>
                <a:gd name="T29" fmla="*/ 75 h 82"/>
                <a:gd name="T30" fmla="*/ 6 w 39"/>
                <a:gd name="T31" fmla="*/ 74 h 82"/>
                <a:gd name="T32" fmla="*/ 6 w 39"/>
                <a:gd name="T33" fmla="*/ 74 h 82"/>
                <a:gd name="T34" fmla="*/ 6 w 39"/>
                <a:gd name="T35" fmla="*/ 73 h 82"/>
                <a:gd name="T36" fmla="*/ 7 w 39"/>
                <a:gd name="T37" fmla="*/ 73 h 82"/>
                <a:gd name="T38" fmla="*/ 7 w 39"/>
                <a:gd name="T39" fmla="*/ 72 h 82"/>
                <a:gd name="T40" fmla="*/ 11 w 39"/>
                <a:gd name="T41" fmla="*/ 32 h 82"/>
                <a:gd name="T42" fmla="*/ 15 w 39"/>
                <a:gd name="T43" fmla="*/ 66 h 82"/>
                <a:gd name="T44" fmla="*/ 15 w 39"/>
                <a:gd name="T45" fmla="*/ 66 h 82"/>
                <a:gd name="T46" fmla="*/ 14 w 39"/>
                <a:gd name="T47" fmla="*/ 68 h 82"/>
                <a:gd name="T48" fmla="*/ 14 w 39"/>
                <a:gd name="T49" fmla="*/ 68 h 82"/>
                <a:gd name="T50" fmla="*/ 14 w 39"/>
                <a:gd name="T51" fmla="*/ 71 h 82"/>
                <a:gd name="T52" fmla="*/ 32 w 39"/>
                <a:gd name="T53" fmla="*/ 53 h 82"/>
                <a:gd name="T54" fmla="*/ 32 w 39"/>
                <a:gd name="T55" fmla="*/ 27 h 82"/>
                <a:gd name="T56" fmla="*/ 4 w 39"/>
                <a:gd name="T57" fmla="*/ 0 h 82"/>
                <a:gd name="T58" fmla="*/ 1 w 39"/>
                <a:gd name="T59" fmla="*/ 76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9" h="82">
                  <a:moveTo>
                    <a:pt x="1" y="76"/>
                  </a:moveTo>
                  <a:cubicBezTo>
                    <a:pt x="1" y="76"/>
                    <a:pt x="1" y="76"/>
                    <a:pt x="1" y="76"/>
                  </a:cubicBezTo>
                  <a:cubicBezTo>
                    <a:pt x="1" y="77"/>
                    <a:pt x="1" y="78"/>
                    <a:pt x="0" y="79"/>
                  </a:cubicBezTo>
                  <a:cubicBezTo>
                    <a:pt x="3" y="82"/>
                    <a:pt x="3" y="82"/>
                    <a:pt x="3" y="82"/>
                  </a:cubicBezTo>
                  <a:cubicBezTo>
                    <a:pt x="3" y="81"/>
                    <a:pt x="3" y="81"/>
                    <a:pt x="3" y="81"/>
                  </a:cubicBezTo>
                  <a:cubicBezTo>
                    <a:pt x="3" y="81"/>
                    <a:pt x="4" y="80"/>
                    <a:pt x="4" y="79"/>
                  </a:cubicBezTo>
                  <a:cubicBezTo>
                    <a:pt x="4" y="79"/>
                    <a:pt x="4" y="79"/>
                    <a:pt x="4" y="79"/>
                  </a:cubicBezTo>
                  <a:cubicBezTo>
                    <a:pt x="4" y="79"/>
                    <a:pt x="4" y="79"/>
                    <a:pt x="4" y="78"/>
                  </a:cubicBezTo>
                  <a:cubicBezTo>
                    <a:pt x="4" y="78"/>
                    <a:pt x="5" y="78"/>
                    <a:pt x="5" y="78"/>
                  </a:cubicBezTo>
                  <a:cubicBezTo>
                    <a:pt x="5" y="78"/>
                    <a:pt x="5" y="78"/>
                    <a:pt x="5" y="78"/>
                  </a:cubicBezTo>
                  <a:cubicBezTo>
                    <a:pt x="5" y="77"/>
                    <a:pt x="5" y="77"/>
                    <a:pt x="5" y="77"/>
                  </a:cubicBezTo>
                  <a:cubicBezTo>
                    <a:pt x="5" y="77"/>
                    <a:pt x="5" y="77"/>
                    <a:pt x="5" y="76"/>
                  </a:cubicBezTo>
                  <a:cubicBezTo>
                    <a:pt x="5" y="76"/>
                    <a:pt x="5" y="76"/>
                    <a:pt x="5" y="76"/>
                  </a:cubicBezTo>
                  <a:cubicBezTo>
                    <a:pt x="6" y="76"/>
                    <a:pt x="6" y="75"/>
                    <a:pt x="6" y="75"/>
                  </a:cubicBezTo>
                  <a:cubicBezTo>
                    <a:pt x="6" y="75"/>
                    <a:pt x="6" y="75"/>
                    <a:pt x="6" y="75"/>
                  </a:cubicBezTo>
                  <a:cubicBezTo>
                    <a:pt x="6" y="75"/>
                    <a:pt x="6" y="74"/>
                    <a:pt x="6" y="74"/>
                  </a:cubicBezTo>
                  <a:cubicBezTo>
                    <a:pt x="6" y="74"/>
                    <a:pt x="6" y="74"/>
                    <a:pt x="6" y="74"/>
                  </a:cubicBezTo>
                  <a:cubicBezTo>
                    <a:pt x="6" y="74"/>
                    <a:pt x="6" y="73"/>
                    <a:pt x="6" y="73"/>
                  </a:cubicBezTo>
                  <a:cubicBezTo>
                    <a:pt x="6" y="73"/>
                    <a:pt x="6" y="73"/>
                    <a:pt x="7" y="73"/>
                  </a:cubicBezTo>
                  <a:cubicBezTo>
                    <a:pt x="7" y="72"/>
                    <a:pt x="7" y="72"/>
                    <a:pt x="7" y="72"/>
                  </a:cubicBezTo>
                  <a:cubicBezTo>
                    <a:pt x="10" y="62"/>
                    <a:pt x="13" y="48"/>
                    <a:pt x="11" y="32"/>
                  </a:cubicBezTo>
                  <a:cubicBezTo>
                    <a:pt x="11" y="32"/>
                    <a:pt x="16" y="47"/>
                    <a:pt x="15" y="66"/>
                  </a:cubicBezTo>
                  <a:cubicBezTo>
                    <a:pt x="15" y="66"/>
                    <a:pt x="15" y="66"/>
                    <a:pt x="15" y="66"/>
                  </a:cubicBezTo>
                  <a:cubicBezTo>
                    <a:pt x="15" y="66"/>
                    <a:pt x="14" y="67"/>
                    <a:pt x="14" y="68"/>
                  </a:cubicBezTo>
                  <a:cubicBezTo>
                    <a:pt x="14" y="68"/>
                    <a:pt x="14" y="68"/>
                    <a:pt x="14" y="68"/>
                  </a:cubicBezTo>
                  <a:cubicBezTo>
                    <a:pt x="14" y="69"/>
                    <a:pt x="14" y="70"/>
                    <a:pt x="14" y="71"/>
                  </a:cubicBezTo>
                  <a:cubicBezTo>
                    <a:pt x="32" y="53"/>
                    <a:pt x="32" y="53"/>
                    <a:pt x="32" y="53"/>
                  </a:cubicBezTo>
                  <a:cubicBezTo>
                    <a:pt x="39" y="46"/>
                    <a:pt x="39" y="34"/>
                    <a:pt x="32" y="27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8" y="12"/>
                    <a:pt x="13" y="41"/>
                    <a:pt x="1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0" name="Freeform 151">
              <a:extLst>
                <a:ext uri="{FF2B5EF4-FFF2-40B4-BE49-F238E27FC236}">
                  <a16:creationId xmlns:a16="http://schemas.microsoft.com/office/drawing/2014/main" id="{3B39E077-C6EF-445F-8DB6-F6C573AD49A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90150" y="5518150"/>
              <a:ext cx="79375" cy="280988"/>
            </a:xfrm>
            <a:custGeom>
              <a:avLst/>
              <a:gdLst>
                <a:gd name="T0" fmla="*/ 0 w 21"/>
                <a:gd name="T1" fmla="*/ 68 h 72"/>
                <a:gd name="T2" fmla="*/ 4 w 21"/>
                <a:gd name="T3" fmla="*/ 72 h 72"/>
                <a:gd name="T4" fmla="*/ 16 w 21"/>
                <a:gd name="T5" fmla="*/ 0 h 72"/>
                <a:gd name="T6" fmla="*/ 16 w 21"/>
                <a:gd name="T7" fmla="*/ 0 h 72"/>
                <a:gd name="T8" fmla="*/ 14 w 21"/>
                <a:gd name="T9" fmla="*/ 3 h 72"/>
                <a:gd name="T10" fmla="*/ 0 w 21"/>
                <a:gd name="T11" fmla="*/ 68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72">
                  <a:moveTo>
                    <a:pt x="0" y="68"/>
                  </a:moveTo>
                  <a:cubicBezTo>
                    <a:pt x="4" y="72"/>
                    <a:pt x="4" y="72"/>
                    <a:pt x="4" y="72"/>
                  </a:cubicBezTo>
                  <a:cubicBezTo>
                    <a:pt x="12" y="59"/>
                    <a:pt x="21" y="33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9"/>
                    <a:pt x="17" y="37"/>
                    <a:pt x="0" y="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1" name="Freeform 152">
              <a:extLst>
                <a:ext uri="{FF2B5EF4-FFF2-40B4-BE49-F238E27FC236}">
                  <a16:creationId xmlns:a16="http://schemas.microsoft.com/office/drawing/2014/main" id="{235480EC-4F90-4B1C-9B0B-406864FF923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15538" y="5530850"/>
              <a:ext cx="123825" cy="225425"/>
            </a:xfrm>
            <a:custGeom>
              <a:avLst/>
              <a:gdLst>
                <a:gd name="T0" fmla="*/ 33 w 33"/>
                <a:gd name="T1" fmla="*/ 0 h 58"/>
                <a:gd name="T2" fmla="*/ 7 w 33"/>
                <a:gd name="T3" fmla="*/ 26 h 58"/>
                <a:gd name="T4" fmla="*/ 7 w 33"/>
                <a:gd name="T5" fmla="*/ 52 h 58"/>
                <a:gd name="T6" fmla="*/ 14 w 33"/>
                <a:gd name="T7" fmla="*/ 58 h 58"/>
                <a:gd name="T8" fmla="*/ 33 w 33"/>
                <a:gd name="T9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58">
                  <a:moveTo>
                    <a:pt x="33" y="0"/>
                  </a:moveTo>
                  <a:cubicBezTo>
                    <a:pt x="7" y="26"/>
                    <a:pt x="7" y="26"/>
                    <a:pt x="7" y="26"/>
                  </a:cubicBezTo>
                  <a:cubicBezTo>
                    <a:pt x="0" y="33"/>
                    <a:pt x="0" y="45"/>
                    <a:pt x="7" y="52"/>
                  </a:cubicBezTo>
                  <a:cubicBezTo>
                    <a:pt x="14" y="58"/>
                    <a:pt x="14" y="58"/>
                    <a:pt x="14" y="58"/>
                  </a:cubicBezTo>
                  <a:cubicBezTo>
                    <a:pt x="22" y="47"/>
                    <a:pt x="32" y="36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322" name="Group 321">
            <a:extLst>
              <a:ext uri="{FF2B5EF4-FFF2-40B4-BE49-F238E27FC236}">
                <a16:creationId xmlns:a16="http://schemas.microsoft.com/office/drawing/2014/main" id="{6C25A446-463F-4D42-9A58-62AB7E8B3024}"/>
              </a:ext>
            </a:extLst>
          </p:cNvPr>
          <p:cNvGrpSpPr/>
          <p:nvPr/>
        </p:nvGrpSpPr>
        <p:grpSpPr>
          <a:xfrm>
            <a:off x="7564166" y="4104418"/>
            <a:ext cx="1448495" cy="206143"/>
            <a:chOff x="3062288" y="5446713"/>
            <a:chExt cx="4606926" cy="655637"/>
          </a:xfrm>
          <a:solidFill>
            <a:schemeClr val="bg2"/>
          </a:solidFill>
        </p:grpSpPr>
        <p:sp>
          <p:nvSpPr>
            <p:cNvPr id="323" name="Freeform 42">
              <a:extLst>
                <a:ext uri="{FF2B5EF4-FFF2-40B4-BE49-F238E27FC236}">
                  <a16:creationId xmlns:a16="http://schemas.microsoft.com/office/drawing/2014/main" id="{592771D8-F48F-48BE-9706-98669EE2938A}"/>
                </a:ext>
              </a:extLst>
            </p:cNvPr>
            <p:cNvSpPr>
              <a:spLocks/>
            </p:cNvSpPr>
            <p:nvPr/>
          </p:nvSpPr>
          <p:spPr bwMode="auto">
            <a:xfrm>
              <a:off x="3062288" y="5637213"/>
              <a:ext cx="436563" cy="427037"/>
            </a:xfrm>
            <a:custGeom>
              <a:avLst/>
              <a:gdLst>
                <a:gd name="T0" fmla="*/ 0 w 275"/>
                <a:gd name="T1" fmla="*/ 214 h 269"/>
                <a:gd name="T2" fmla="*/ 190 w 275"/>
                <a:gd name="T3" fmla="*/ 0 h 269"/>
                <a:gd name="T4" fmla="*/ 275 w 275"/>
                <a:gd name="T5" fmla="*/ 269 h 269"/>
                <a:gd name="T6" fmla="*/ 0 w 275"/>
                <a:gd name="T7" fmla="*/ 214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5" h="269">
                  <a:moveTo>
                    <a:pt x="0" y="214"/>
                  </a:moveTo>
                  <a:lnTo>
                    <a:pt x="190" y="0"/>
                  </a:lnTo>
                  <a:lnTo>
                    <a:pt x="275" y="269"/>
                  </a:lnTo>
                  <a:lnTo>
                    <a:pt x="0" y="2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4" name="Freeform 43">
              <a:extLst>
                <a:ext uri="{FF2B5EF4-FFF2-40B4-BE49-F238E27FC236}">
                  <a16:creationId xmlns:a16="http://schemas.microsoft.com/office/drawing/2014/main" id="{CE671F9E-8948-4521-ADBA-99377BC810F8}"/>
                </a:ext>
              </a:extLst>
            </p:cNvPr>
            <p:cNvSpPr>
              <a:spLocks/>
            </p:cNvSpPr>
            <p:nvPr/>
          </p:nvSpPr>
          <p:spPr bwMode="auto">
            <a:xfrm>
              <a:off x="3092451" y="5672138"/>
              <a:ext cx="384175" cy="369887"/>
            </a:xfrm>
            <a:custGeom>
              <a:avLst/>
              <a:gdLst>
                <a:gd name="T0" fmla="*/ 0 w 242"/>
                <a:gd name="T1" fmla="*/ 185 h 233"/>
                <a:gd name="T2" fmla="*/ 166 w 242"/>
                <a:gd name="T3" fmla="*/ 0 h 233"/>
                <a:gd name="T4" fmla="*/ 242 w 242"/>
                <a:gd name="T5" fmla="*/ 233 h 233"/>
                <a:gd name="T6" fmla="*/ 0 w 242"/>
                <a:gd name="T7" fmla="*/ 185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2" h="233">
                  <a:moveTo>
                    <a:pt x="0" y="185"/>
                  </a:moveTo>
                  <a:lnTo>
                    <a:pt x="166" y="0"/>
                  </a:lnTo>
                  <a:lnTo>
                    <a:pt x="242" y="233"/>
                  </a:lnTo>
                  <a:lnTo>
                    <a:pt x="0" y="1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5" name="Freeform 44">
              <a:extLst>
                <a:ext uri="{FF2B5EF4-FFF2-40B4-BE49-F238E27FC236}">
                  <a16:creationId xmlns:a16="http://schemas.microsoft.com/office/drawing/2014/main" id="{83F447E8-DECC-4AB5-B69F-16FA5DAA065F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1501" y="6015038"/>
              <a:ext cx="428625" cy="87312"/>
            </a:xfrm>
            <a:custGeom>
              <a:avLst/>
              <a:gdLst>
                <a:gd name="T0" fmla="*/ 0 w 270"/>
                <a:gd name="T1" fmla="*/ 55 h 55"/>
                <a:gd name="T2" fmla="*/ 270 w 270"/>
                <a:gd name="T3" fmla="*/ 55 h 55"/>
                <a:gd name="T4" fmla="*/ 0 w 270"/>
                <a:gd name="T5" fmla="*/ 0 h 55"/>
                <a:gd name="T6" fmla="*/ 0 w 270"/>
                <a:gd name="T7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0" h="55">
                  <a:moveTo>
                    <a:pt x="0" y="55"/>
                  </a:moveTo>
                  <a:lnTo>
                    <a:pt x="270" y="55"/>
                  </a:lnTo>
                  <a:lnTo>
                    <a:pt x="0" y="0"/>
                  </a:lnTo>
                  <a:lnTo>
                    <a:pt x="0" y="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6" name="Freeform 45">
              <a:extLst>
                <a:ext uri="{FF2B5EF4-FFF2-40B4-BE49-F238E27FC236}">
                  <a16:creationId xmlns:a16="http://schemas.microsoft.com/office/drawing/2014/main" id="{A8B526A4-9360-48CC-9369-50EB4D562B20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1501" y="5446713"/>
              <a:ext cx="646113" cy="655637"/>
            </a:xfrm>
            <a:custGeom>
              <a:avLst/>
              <a:gdLst>
                <a:gd name="T0" fmla="*/ 282 w 407"/>
                <a:gd name="T1" fmla="*/ 406 h 413"/>
                <a:gd name="T2" fmla="*/ 178 w 407"/>
                <a:gd name="T3" fmla="*/ 79 h 413"/>
                <a:gd name="T4" fmla="*/ 407 w 407"/>
                <a:gd name="T5" fmla="*/ 281 h 413"/>
                <a:gd name="T6" fmla="*/ 407 w 407"/>
                <a:gd name="T7" fmla="*/ 0 h 413"/>
                <a:gd name="T8" fmla="*/ 0 w 407"/>
                <a:gd name="T9" fmla="*/ 0 h 413"/>
                <a:gd name="T10" fmla="*/ 0 w 407"/>
                <a:gd name="T11" fmla="*/ 271 h 413"/>
                <a:gd name="T12" fmla="*/ 166 w 407"/>
                <a:gd name="T13" fmla="*/ 86 h 413"/>
                <a:gd name="T14" fmla="*/ 270 w 407"/>
                <a:gd name="T15" fmla="*/ 413 h 413"/>
                <a:gd name="T16" fmla="*/ 407 w 407"/>
                <a:gd name="T17" fmla="*/ 413 h 413"/>
                <a:gd name="T18" fmla="*/ 407 w 407"/>
                <a:gd name="T19" fmla="*/ 281 h 413"/>
                <a:gd name="T20" fmla="*/ 282 w 407"/>
                <a:gd name="T21" fmla="*/ 406 h 4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07" h="413">
                  <a:moveTo>
                    <a:pt x="282" y="406"/>
                  </a:moveTo>
                  <a:lnTo>
                    <a:pt x="178" y="79"/>
                  </a:lnTo>
                  <a:lnTo>
                    <a:pt x="407" y="281"/>
                  </a:lnTo>
                  <a:lnTo>
                    <a:pt x="407" y="0"/>
                  </a:lnTo>
                  <a:lnTo>
                    <a:pt x="0" y="0"/>
                  </a:lnTo>
                  <a:lnTo>
                    <a:pt x="0" y="271"/>
                  </a:lnTo>
                  <a:lnTo>
                    <a:pt x="166" y="86"/>
                  </a:lnTo>
                  <a:lnTo>
                    <a:pt x="270" y="413"/>
                  </a:lnTo>
                  <a:lnTo>
                    <a:pt x="407" y="413"/>
                  </a:lnTo>
                  <a:lnTo>
                    <a:pt x="407" y="281"/>
                  </a:lnTo>
                  <a:lnTo>
                    <a:pt x="282" y="40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7" name="Freeform 46">
              <a:extLst>
                <a:ext uri="{FF2B5EF4-FFF2-40B4-BE49-F238E27FC236}">
                  <a16:creationId xmlns:a16="http://schemas.microsoft.com/office/drawing/2014/main" id="{A0A6058D-3F79-4A7E-977F-74600DE94F20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9701" y="5465763"/>
              <a:ext cx="301625" cy="427037"/>
            </a:xfrm>
            <a:custGeom>
              <a:avLst/>
              <a:gdLst>
                <a:gd name="T0" fmla="*/ 15 w 80"/>
                <a:gd name="T1" fmla="*/ 43 h 112"/>
                <a:gd name="T2" fmla="*/ 14 w 80"/>
                <a:gd name="T3" fmla="*/ 12 h 112"/>
                <a:gd name="T4" fmla="*/ 8 w 80"/>
                <a:gd name="T5" fmla="*/ 3 h 112"/>
                <a:gd name="T6" fmla="*/ 2 w 80"/>
                <a:gd name="T7" fmla="*/ 3 h 112"/>
                <a:gd name="T8" fmla="*/ 0 w 80"/>
                <a:gd name="T9" fmla="*/ 2 h 112"/>
                <a:gd name="T10" fmla="*/ 3 w 80"/>
                <a:gd name="T11" fmla="*/ 0 h 112"/>
                <a:gd name="T12" fmla="*/ 24 w 80"/>
                <a:gd name="T13" fmla="*/ 1 h 112"/>
                <a:gd name="T14" fmla="*/ 45 w 80"/>
                <a:gd name="T15" fmla="*/ 0 h 112"/>
                <a:gd name="T16" fmla="*/ 73 w 80"/>
                <a:gd name="T17" fmla="*/ 9 h 112"/>
                <a:gd name="T18" fmla="*/ 80 w 80"/>
                <a:gd name="T19" fmla="*/ 26 h 112"/>
                <a:gd name="T20" fmla="*/ 44 w 80"/>
                <a:gd name="T21" fmla="*/ 62 h 112"/>
                <a:gd name="T22" fmla="*/ 41 w 80"/>
                <a:gd name="T23" fmla="*/ 62 h 112"/>
                <a:gd name="T24" fmla="*/ 39 w 80"/>
                <a:gd name="T25" fmla="*/ 61 h 112"/>
                <a:gd name="T26" fmla="*/ 43 w 80"/>
                <a:gd name="T27" fmla="*/ 59 h 112"/>
                <a:gd name="T28" fmla="*/ 63 w 80"/>
                <a:gd name="T29" fmla="*/ 35 h 112"/>
                <a:gd name="T30" fmla="*/ 54 w 80"/>
                <a:gd name="T31" fmla="*/ 12 h 112"/>
                <a:gd name="T32" fmla="*/ 40 w 80"/>
                <a:gd name="T33" fmla="*/ 7 h 112"/>
                <a:gd name="T34" fmla="*/ 34 w 80"/>
                <a:gd name="T35" fmla="*/ 7 h 112"/>
                <a:gd name="T36" fmla="*/ 33 w 80"/>
                <a:gd name="T37" fmla="*/ 10 h 112"/>
                <a:gd name="T38" fmla="*/ 33 w 80"/>
                <a:gd name="T39" fmla="*/ 69 h 112"/>
                <a:gd name="T40" fmla="*/ 33 w 80"/>
                <a:gd name="T41" fmla="*/ 101 h 112"/>
                <a:gd name="T42" fmla="*/ 39 w 80"/>
                <a:gd name="T43" fmla="*/ 109 h 112"/>
                <a:gd name="T44" fmla="*/ 47 w 80"/>
                <a:gd name="T45" fmla="*/ 109 h 112"/>
                <a:gd name="T46" fmla="*/ 49 w 80"/>
                <a:gd name="T47" fmla="*/ 110 h 112"/>
                <a:gd name="T48" fmla="*/ 46 w 80"/>
                <a:gd name="T49" fmla="*/ 112 h 112"/>
                <a:gd name="T50" fmla="*/ 23 w 80"/>
                <a:gd name="T51" fmla="*/ 111 h 112"/>
                <a:gd name="T52" fmla="*/ 5 w 80"/>
                <a:gd name="T53" fmla="*/ 112 h 112"/>
                <a:gd name="T54" fmla="*/ 2 w 80"/>
                <a:gd name="T55" fmla="*/ 110 h 112"/>
                <a:gd name="T56" fmla="*/ 4 w 80"/>
                <a:gd name="T57" fmla="*/ 109 h 112"/>
                <a:gd name="T58" fmla="*/ 10 w 80"/>
                <a:gd name="T59" fmla="*/ 109 h 112"/>
                <a:gd name="T60" fmla="*/ 14 w 80"/>
                <a:gd name="T61" fmla="*/ 100 h 112"/>
                <a:gd name="T62" fmla="*/ 15 w 80"/>
                <a:gd name="T63" fmla="*/ 69 h 112"/>
                <a:gd name="T64" fmla="*/ 15 w 80"/>
                <a:gd name="T65" fmla="*/ 43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0" h="112">
                  <a:moveTo>
                    <a:pt x="15" y="43"/>
                  </a:moveTo>
                  <a:cubicBezTo>
                    <a:pt x="15" y="21"/>
                    <a:pt x="15" y="17"/>
                    <a:pt x="14" y="12"/>
                  </a:cubicBezTo>
                  <a:cubicBezTo>
                    <a:pt x="14" y="7"/>
                    <a:pt x="13" y="5"/>
                    <a:pt x="8" y="3"/>
                  </a:cubicBezTo>
                  <a:cubicBezTo>
                    <a:pt x="7" y="3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0" y="1"/>
                    <a:pt x="24" y="1"/>
                  </a:cubicBezTo>
                  <a:cubicBezTo>
                    <a:pt x="30" y="1"/>
                    <a:pt x="39" y="0"/>
                    <a:pt x="45" y="0"/>
                  </a:cubicBezTo>
                  <a:cubicBezTo>
                    <a:pt x="64" y="0"/>
                    <a:pt x="71" y="7"/>
                    <a:pt x="73" y="9"/>
                  </a:cubicBezTo>
                  <a:cubicBezTo>
                    <a:pt x="76" y="12"/>
                    <a:pt x="80" y="19"/>
                    <a:pt x="80" y="26"/>
                  </a:cubicBezTo>
                  <a:cubicBezTo>
                    <a:pt x="80" y="47"/>
                    <a:pt x="65" y="62"/>
                    <a:pt x="44" y="62"/>
                  </a:cubicBezTo>
                  <a:cubicBezTo>
                    <a:pt x="43" y="62"/>
                    <a:pt x="42" y="62"/>
                    <a:pt x="41" y="62"/>
                  </a:cubicBezTo>
                  <a:cubicBezTo>
                    <a:pt x="40" y="62"/>
                    <a:pt x="39" y="62"/>
                    <a:pt x="39" y="61"/>
                  </a:cubicBezTo>
                  <a:cubicBezTo>
                    <a:pt x="39" y="59"/>
                    <a:pt x="40" y="59"/>
                    <a:pt x="43" y="59"/>
                  </a:cubicBezTo>
                  <a:cubicBezTo>
                    <a:pt x="52" y="59"/>
                    <a:pt x="63" y="50"/>
                    <a:pt x="63" y="35"/>
                  </a:cubicBezTo>
                  <a:cubicBezTo>
                    <a:pt x="63" y="30"/>
                    <a:pt x="63" y="20"/>
                    <a:pt x="54" y="12"/>
                  </a:cubicBezTo>
                  <a:cubicBezTo>
                    <a:pt x="49" y="8"/>
                    <a:pt x="43" y="7"/>
                    <a:pt x="40" y="7"/>
                  </a:cubicBezTo>
                  <a:cubicBezTo>
                    <a:pt x="37" y="7"/>
                    <a:pt x="35" y="7"/>
                    <a:pt x="34" y="7"/>
                  </a:cubicBezTo>
                  <a:cubicBezTo>
                    <a:pt x="33" y="8"/>
                    <a:pt x="33" y="8"/>
                    <a:pt x="33" y="10"/>
                  </a:cubicBezTo>
                  <a:cubicBezTo>
                    <a:pt x="33" y="69"/>
                    <a:pt x="33" y="69"/>
                    <a:pt x="33" y="69"/>
                  </a:cubicBezTo>
                  <a:cubicBezTo>
                    <a:pt x="33" y="83"/>
                    <a:pt x="33" y="94"/>
                    <a:pt x="33" y="101"/>
                  </a:cubicBezTo>
                  <a:cubicBezTo>
                    <a:pt x="34" y="105"/>
                    <a:pt x="35" y="108"/>
                    <a:pt x="39" y="109"/>
                  </a:cubicBezTo>
                  <a:cubicBezTo>
                    <a:pt x="41" y="109"/>
                    <a:pt x="44" y="109"/>
                    <a:pt x="47" y="109"/>
                  </a:cubicBezTo>
                  <a:cubicBezTo>
                    <a:pt x="48" y="109"/>
                    <a:pt x="49" y="110"/>
                    <a:pt x="49" y="110"/>
                  </a:cubicBezTo>
                  <a:cubicBezTo>
                    <a:pt x="49" y="111"/>
                    <a:pt x="48" y="112"/>
                    <a:pt x="46" y="112"/>
                  </a:cubicBezTo>
                  <a:cubicBezTo>
                    <a:pt x="36" y="112"/>
                    <a:pt x="27" y="111"/>
                    <a:pt x="23" y="111"/>
                  </a:cubicBezTo>
                  <a:cubicBezTo>
                    <a:pt x="20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2" y="109"/>
                    <a:pt x="4" y="109"/>
                  </a:cubicBezTo>
                  <a:cubicBezTo>
                    <a:pt x="6" y="109"/>
                    <a:pt x="8" y="109"/>
                    <a:pt x="10" y="109"/>
                  </a:cubicBezTo>
                  <a:cubicBezTo>
                    <a:pt x="12" y="108"/>
                    <a:pt x="13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lnTo>
                    <a:pt x="15" y="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8" name="Freeform 47">
              <a:extLst>
                <a:ext uri="{FF2B5EF4-FFF2-40B4-BE49-F238E27FC236}">
                  <a16:creationId xmlns:a16="http://schemas.microsoft.com/office/drawing/2014/main" id="{065D2B21-63C5-4D01-B0C2-C1150B584F47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1326" y="5465763"/>
              <a:ext cx="428625" cy="427037"/>
            </a:xfrm>
            <a:custGeom>
              <a:avLst/>
              <a:gdLst>
                <a:gd name="T0" fmla="*/ 48 w 114"/>
                <a:gd name="T1" fmla="*/ 74 h 112"/>
                <a:gd name="T2" fmla="*/ 44 w 114"/>
                <a:gd name="T3" fmla="*/ 58 h 112"/>
                <a:gd name="T4" fmla="*/ 18 w 114"/>
                <a:gd name="T5" fmla="*/ 16 h 112"/>
                <a:gd name="T6" fmla="*/ 8 w 114"/>
                <a:gd name="T7" fmla="*/ 5 h 112"/>
                <a:gd name="T8" fmla="*/ 2 w 114"/>
                <a:gd name="T9" fmla="*/ 3 h 112"/>
                <a:gd name="T10" fmla="*/ 0 w 114"/>
                <a:gd name="T11" fmla="*/ 2 h 112"/>
                <a:gd name="T12" fmla="*/ 2 w 114"/>
                <a:gd name="T13" fmla="*/ 0 h 112"/>
                <a:gd name="T14" fmla="*/ 21 w 114"/>
                <a:gd name="T15" fmla="*/ 1 h 112"/>
                <a:gd name="T16" fmla="*/ 37 w 114"/>
                <a:gd name="T17" fmla="*/ 0 h 112"/>
                <a:gd name="T18" fmla="*/ 39 w 114"/>
                <a:gd name="T19" fmla="*/ 2 h 112"/>
                <a:gd name="T20" fmla="*/ 36 w 114"/>
                <a:gd name="T21" fmla="*/ 3 h 112"/>
                <a:gd name="T22" fmla="*/ 34 w 114"/>
                <a:gd name="T23" fmla="*/ 6 h 112"/>
                <a:gd name="T24" fmla="*/ 35 w 114"/>
                <a:gd name="T25" fmla="*/ 11 h 112"/>
                <a:gd name="T26" fmla="*/ 61 w 114"/>
                <a:gd name="T27" fmla="*/ 55 h 112"/>
                <a:gd name="T28" fmla="*/ 83 w 114"/>
                <a:gd name="T29" fmla="*/ 15 h 112"/>
                <a:gd name="T30" fmla="*/ 85 w 114"/>
                <a:gd name="T31" fmla="*/ 7 h 112"/>
                <a:gd name="T32" fmla="*/ 82 w 114"/>
                <a:gd name="T33" fmla="*/ 3 h 112"/>
                <a:gd name="T34" fmla="*/ 79 w 114"/>
                <a:gd name="T35" fmla="*/ 2 h 112"/>
                <a:gd name="T36" fmla="*/ 81 w 114"/>
                <a:gd name="T37" fmla="*/ 0 h 112"/>
                <a:gd name="T38" fmla="*/ 95 w 114"/>
                <a:gd name="T39" fmla="*/ 1 h 112"/>
                <a:gd name="T40" fmla="*/ 111 w 114"/>
                <a:gd name="T41" fmla="*/ 0 h 112"/>
                <a:gd name="T42" fmla="*/ 114 w 114"/>
                <a:gd name="T43" fmla="*/ 2 h 112"/>
                <a:gd name="T44" fmla="*/ 111 w 114"/>
                <a:gd name="T45" fmla="*/ 3 h 112"/>
                <a:gd name="T46" fmla="*/ 104 w 114"/>
                <a:gd name="T47" fmla="*/ 5 h 112"/>
                <a:gd name="T48" fmla="*/ 97 w 114"/>
                <a:gd name="T49" fmla="*/ 12 h 112"/>
                <a:gd name="T50" fmla="*/ 68 w 114"/>
                <a:gd name="T51" fmla="*/ 59 h 112"/>
                <a:gd name="T52" fmla="*/ 66 w 114"/>
                <a:gd name="T53" fmla="*/ 74 h 112"/>
                <a:gd name="T54" fmla="*/ 66 w 114"/>
                <a:gd name="T55" fmla="*/ 86 h 112"/>
                <a:gd name="T56" fmla="*/ 67 w 114"/>
                <a:gd name="T57" fmla="*/ 100 h 112"/>
                <a:gd name="T58" fmla="*/ 73 w 114"/>
                <a:gd name="T59" fmla="*/ 109 h 112"/>
                <a:gd name="T60" fmla="*/ 80 w 114"/>
                <a:gd name="T61" fmla="*/ 109 h 112"/>
                <a:gd name="T62" fmla="*/ 82 w 114"/>
                <a:gd name="T63" fmla="*/ 110 h 112"/>
                <a:gd name="T64" fmla="*/ 79 w 114"/>
                <a:gd name="T65" fmla="*/ 112 h 112"/>
                <a:gd name="T66" fmla="*/ 57 w 114"/>
                <a:gd name="T67" fmla="*/ 111 h 112"/>
                <a:gd name="T68" fmla="*/ 38 w 114"/>
                <a:gd name="T69" fmla="*/ 112 h 112"/>
                <a:gd name="T70" fmla="*/ 35 w 114"/>
                <a:gd name="T71" fmla="*/ 110 h 112"/>
                <a:gd name="T72" fmla="*/ 37 w 114"/>
                <a:gd name="T73" fmla="*/ 109 h 112"/>
                <a:gd name="T74" fmla="*/ 43 w 114"/>
                <a:gd name="T75" fmla="*/ 109 h 112"/>
                <a:gd name="T76" fmla="*/ 47 w 114"/>
                <a:gd name="T77" fmla="*/ 100 h 112"/>
                <a:gd name="T78" fmla="*/ 48 w 114"/>
                <a:gd name="T79" fmla="*/ 86 h 112"/>
                <a:gd name="T80" fmla="*/ 48 w 114"/>
                <a:gd name="T81" fmla="*/ 74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4" h="112">
                  <a:moveTo>
                    <a:pt x="48" y="74"/>
                  </a:moveTo>
                  <a:cubicBezTo>
                    <a:pt x="48" y="66"/>
                    <a:pt x="46" y="62"/>
                    <a:pt x="44" y="58"/>
                  </a:cubicBezTo>
                  <a:cubicBezTo>
                    <a:pt x="43" y="56"/>
                    <a:pt x="23" y="23"/>
                    <a:pt x="18" y="16"/>
                  </a:cubicBezTo>
                  <a:cubicBezTo>
                    <a:pt x="15" y="10"/>
                    <a:pt x="11" y="7"/>
                    <a:pt x="8" y="5"/>
                  </a:cubicBezTo>
                  <a:cubicBezTo>
                    <a:pt x="6" y="4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5" y="0"/>
                    <a:pt x="16" y="1"/>
                    <a:pt x="21" y="1"/>
                  </a:cubicBezTo>
                  <a:cubicBezTo>
                    <a:pt x="24" y="1"/>
                    <a:pt x="30" y="0"/>
                    <a:pt x="37" y="0"/>
                  </a:cubicBezTo>
                  <a:cubicBezTo>
                    <a:pt x="38" y="0"/>
                    <a:pt x="39" y="1"/>
                    <a:pt x="39" y="2"/>
                  </a:cubicBezTo>
                  <a:cubicBezTo>
                    <a:pt x="39" y="3"/>
                    <a:pt x="38" y="3"/>
                    <a:pt x="36" y="3"/>
                  </a:cubicBezTo>
                  <a:cubicBezTo>
                    <a:pt x="34" y="4"/>
                    <a:pt x="34" y="5"/>
                    <a:pt x="34" y="6"/>
                  </a:cubicBezTo>
                  <a:cubicBezTo>
                    <a:pt x="34" y="7"/>
                    <a:pt x="34" y="9"/>
                    <a:pt x="35" y="11"/>
                  </a:cubicBezTo>
                  <a:cubicBezTo>
                    <a:pt x="38" y="15"/>
                    <a:pt x="58" y="51"/>
                    <a:pt x="61" y="55"/>
                  </a:cubicBezTo>
                  <a:cubicBezTo>
                    <a:pt x="62" y="52"/>
                    <a:pt x="81" y="19"/>
                    <a:pt x="83" y="15"/>
                  </a:cubicBezTo>
                  <a:cubicBezTo>
                    <a:pt x="84" y="11"/>
                    <a:pt x="85" y="9"/>
                    <a:pt x="85" y="7"/>
                  </a:cubicBezTo>
                  <a:cubicBezTo>
                    <a:pt x="85" y="5"/>
                    <a:pt x="84" y="4"/>
                    <a:pt x="82" y="3"/>
                  </a:cubicBezTo>
                  <a:cubicBezTo>
                    <a:pt x="80" y="3"/>
                    <a:pt x="79" y="3"/>
                    <a:pt x="79" y="2"/>
                  </a:cubicBezTo>
                  <a:cubicBezTo>
                    <a:pt x="79" y="1"/>
                    <a:pt x="80" y="0"/>
                    <a:pt x="81" y="0"/>
                  </a:cubicBezTo>
                  <a:cubicBezTo>
                    <a:pt x="86" y="0"/>
                    <a:pt x="91" y="1"/>
                    <a:pt x="95" y="1"/>
                  </a:cubicBezTo>
                  <a:cubicBezTo>
                    <a:pt x="99" y="1"/>
                    <a:pt x="108" y="0"/>
                    <a:pt x="111" y="0"/>
                  </a:cubicBezTo>
                  <a:cubicBezTo>
                    <a:pt x="113" y="0"/>
                    <a:pt x="114" y="1"/>
                    <a:pt x="114" y="2"/>
                  </a:cubicBezTo>
                  <a:cubicBezTo>
                    <a:pt x="114" y="3"/>
                    <a:pt x="113" y="3"/>
                    <a:pt x="111" y="3"/>
                  </a:cubicBezTo>
                  <a:cubicBezTo>
                    <a:pt x="109" y="3"/>
                    <a:pt x="107" y="4"/>
                    <a:pt x="104" y="5"/>
                  </a:cubicBezTo>
                  <a:cubicBezTo>
                    <a:pt x="101" y="6"/>
                    <a:pt x="100" y="8"/>
                    <a:pt x="97" y="12"/>
                  </a:cubicBezTo>
                  <a:cubicBezTo>
                    <a:pt x="92" y="18"/>
                    <a:pt x="71" y="53"/>
                    <a:pt x="68" y="59"/>
                  </a:cubicBezTo>
                  <a:cubicBezTo>
                    <a:pt x="66" y="64"/>
                    <a:pt x="66" y="69"/>
                    <a:pt x="66" y="74"/>
                  </a:cubicBezTo>
                  <a:cubicBezTo>
                    <a:pt x="66" y="86"/>
                    <a:pt x="66" y="86"/>
                    <a:pt x="66" y="86"/>
                  </a:cubicBezTo>
                  <a:cubicBezTo>
                    <a:pt x="66" y="88"/>
                    <a:pt x="66" y="94"/>
                    <a:pt x="67" y="100"/>
                  </a:cubicBezTo>
                  <a:cubicBezTo>
                    <a:pt x="67" y="105"/>
                    <a:pt x="68" y="108"/>
                    <a:pt x="73" y="109"/>
                  </a:cubicBezTo>
                  <a:cubicBezTo>
                    <a:pt x="75" y="109"/>
                    <a:pt x="78" y="109"/>
                    <a:pt x="80" y="109"/>
                  </a:cubicBezTo>
                  <a:cubicBezTo>
                    <a:pt x="82" y="109"/>
                    <a:pt x="82" y="110"/>
                    <a:pt x="82" y="110"/>
                  </a:cubicBezTo>
                  <a:cubicBezTo>
                    <a:pt x="82" y="111"/>
                    <a:pt x="81" y="112"/>
                    <a:pt x="79" y="112"/>
                  </a:cubicBezTo>
                  <a:cubicBezTo>
                    <a:pt x="70" y="112"/>
                    <a:pt x="61" y="111"/>
                    <a:pt x="57" y="111"/>
                  </a:cubicBezTo>
                  <a:cubicBezTo>
                    <a:pt x="53" y="111"/>
                    <a:pt x="44" y="112"/>
                    <a:pt x="38" y="112"/>
                  </a:cubicBezTo>
                  <a:cubicBezTo>
                    <a:pt x="36" y="112"/>
                    <a:pt x="35" y="112"/>
                    <a:pt x="35" y="110"/>
                  </a:cubicBezTo>
                  <a:cubicBezTo>
                    <a:pt x="35" y="110"/>
                    <a:pt x="36" y="109"/>
                    <a:pt x="37" y="109"/>
                  </a:cubicBezTo>
                  <a:cubicBezTo>
                    <a:pt x="39" y="109"/>
                    <a:pt x="41" y="109"/>
                    <a:pt x="43" y="109"/>
                  </a:cubicBezTo>
                  <a:cubicBezTo>
                    <a:pt x="46" y="108"/>
                    <a:pt x="47" y="105"/>
                    <a:pt x="47" y="100"/>
                  </a:cubicBezTo>
                  <a:cubicBezTo>
                    <a:pt x="48" y="94"/>
                    <a:pt x="48" y="88"/>
                    <a:pt x="48" y="86"/>
                  </a:cubicBezTo>
                  <a:lnTo>
                    <a:pt x="48" y="7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9" name="Freeform 48">
              <a:extLst>
                <a:ext uri="{FF2B5EF4-FFF2-40B4-BE49-F238E27FC236}">
                  <a16:creationId xmlns:a16="http://schemas.microsoft.com/office/drawing/2014/main" id="{34FD7EFD-8849-4B50-8360-601C4714041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83126" y="5465763"/>
              <a:ext cx="436563" cy="427037"/>
            </a:xfrm>
            <a:custGeom>
              <a:avLst/>
              <a:gdLst>
                <a:gd name="T0" fmla="*/ 15 w 116"/>
                <a:gd name="T1" fmla="*/ 43 h 112"/>
                <a:gd name="T2" fmla="*/ 15 w 116"/>
                <a:gd name="T3" fmla="*/ 12 h 112"/>
                <a:gd name="T4" fmla="*/ 8 w 116"/>
                <a:gd name="T5" fmla="*/ 3 h 112"/>
                <a:gd name="T6" fmla="*/ 2 w 116"/>
                <a:gd name="T7" fmla="*/ 3 h 112"/>
                <a:gd name="T8" fmla="*/ 0 w 116"/>
                <a:gd name="T9" fmla="*/ 2 h 112"/>
                <a:gd name="T10" fmla="*/ 3 w 116"/>
                <a:gd name="T11" fmla="*/ 0 h 112"/>
                <a:gd name="T12" fmla="*/ 23 w 116"/>
                <a:gd name="T13" fmla="*/ 1 h 112"/>
                <a:gd name="T14" fmla="*/ 44 w 116"/>
                <a:gd name="T15" fmla="*/ 0 h 112"/>
                <a:gd name="T16" fmla="*/ 71 w 116"/>
                <a:gd name="T17" fmla="*/ 7 h 112"/>
                <a:gd name="T18" fmla="*/ 81 w 116"/>
                <a:gd name="T19" fmla="*/ 27 h 112"/>
                <a:gd name="T20" fmla="*/ 62 w 116"/>
                <a:gd name="T21" fmla="*/ 60 h 112"/>
                <a:gd name="T22" fmla="*/ 94 w 116"/>
                <a:gd name="T23" fmla="*/ 99 h 112"/>
                <a:gd name="T24" fmla="*/ 110 w 116"/>
                <a:gd name="T25" fmla="*/ 109 h 112"/>
                <a:gd name="T26" fmla="*/ 114 w 116"/>
                <a:gd name="T27" fmla="*/ 109 h 112"/>
                <a:gd name="T28" fmla="*/ 116 w 116"/>
                <a:gd name="T29" fmla="*/ 110 h 112"/>
                <a:gd name="T30" fmla="*/ 113 w 116"/>
                <a:gd name="T31" fmla="*/ 112 h 112"/>
                <a:gd name="T32" fmla="*/ 99 w 116"/>
                <a:gd name="T33" fmla="*/ 112 h 112"/>
                <a:gd name="T34" fmla="*/ 84 w 116"/>
                <a:gd name="T35" fmla="*/ 109 h 112"/>
                <a:gd name="T36" fmla="*/ 63 w 116"/>
                <a:gd name="T37" fmla="*/ 87 h 112"/>
                <a:gd name="T38" fmla="*/ 49 w 116"/>
                <a:gd name="T39" fmla="*/ 67 h 112"/>
                <a:gd name="T40" fmla="*/ 46 w 116"/>
                <a:gd name="T41" fmla="*/ 66 h 112"/>
                <a:gd name="T42" fmla="*/ 33 w 116"/>
                <a:gd name="T43" fmla="*/ 66 h 112"/>
                <a:gd name="T44" fmla="*/ 32 w 116"/>
                <a:gd name="T45" fmla="*/ 67 h 112"/>
                <a:gd name="T46" fmla="*/ 32 w 116"/>
                <a:gd name="T47" fmla="*/ 69 h 112"/>
                <a:gd name="T48" fmla="*/ 33 w 116"/>
                <a:gd name="T49" fmla="*/ 100 h 112"/>
                <a:gd name="T50" fmla="*/ 39 w 116"/>
                <a:gd name="T51" fmla="*/ 109 h 112"/>
                <a:gd name="T52" fmla="*/ 46 w 116"/>
                <a:gd name="T53" fmla="*/ 109 h 112"/>
                <a:gd name="T54" fmla="*/ 48 w 116"/>
                <a:gd name="T55" fmla="*/ 110 h 112"/>
                <a:gd name="T56" fmla="*/ 45 w 116"/>
                <a:gd name="T57" fmla="*/ 112 h 112"/>
                <a:gd name="T58" fmla="*/ 23 w 116"/>
                <a:gd name="T59" fmla="*/ 111 h 112"/>
                <a:gd name="T60" fmla="*/ 5 w 116"/>
                <a:gd name="T61" fmla="*/ 112 h 112"/>
                <a:gd name="T62" fmla="*/ 2 w 116"/>
                <a:gd name="T63" fmla="*/ 110 h 112"/>
                <a:gd name="T64" fmla="*/ 5 w 116"/>
                <a:gd name="T65" fmla="*/ 109 h 112"/>
                <a:gd name="T66" fmla="*/ 10 w 116"/>
                <a:gd name="T67" fmla="*/ 109 h 112"/>
                <a:gd name="T68" fmla="*/ 14 w 116"/>
                <a:gd name="T69" fmla="*/ 100 h 112"/>
                <a:gd name="T70" fmla="*/ 15 w 116"/>
                <a:gd name="T71" fmla="*/ 69 h 112"/>
                <a:gd name="T72" fmla="*/ 15 w 116"/>
                <a:gd name="T73" fmla="*/ 43 h 112"/>
                <a:gd name="T74" fmla="*/ 32 w 116"/>
                <a:gd name="T75" fmla="*/ 55 h 112"/>
                <a:gd name="T76" fmla="*/ 34 w 116"/>
                <a:gd name="T77" fmla="*/ 57 h 112"/>
                <a:gd name="T78" fmla="*/ 45 w 116"/>
                <a:gd name="T79" fmla="*/ 59 h 112"/>
                <a:gd name="T80" fmla="*/ 55 w 116"/>
                <a:gd name="T81" fmla="*/ 56 h 112"/>
                <a:gd name="T82" fmla="*/ 64 w 116"/>
                <a:gd name="T83" fmla="*/ 34 h 112"/>
                <a:gd name="T84" fmla="*/ 41 w 116"/>
                <a:gd name="T85" fmla="*/ 7 h 112"/>
                <a:gd name="T86" fmla="*/ 34 w 116"/>
                <a:gd name="T87" fmla="*/ 8 h 112"/>
                <a:gd name="T88" fmla="*/ 32 w 116"/>
                <a:gd name="T89" fmla="*/ 10 h 112"/>
                <a:gd name="T90" fmla="*/ 32 w 116"/>
                <a:gd name="T91" fmla="*/ 55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6" h="112">
                  <a:moveTo>
                    <a:pt x="15" y="43"/>
                  </a:moveTo>
                  <a:cubicBezTo>
                    <a:pt x="15" y="21"/>
                    <a:pt x="15" y="17"/>
                    <a:pt x="15" y="12"/>
                  </a:cubicBezTo>
                  <a:cubicBezTo>
                    <a:pt x="14" y="7"/>
                    <a:pt x="13" y="5"/>
                    <a:pt x="8" y="3"/>
                  </a:cubicBezTo>
                  <a:cubicBezTo>
                    <a:pt x="7" y="3"/>
                    <a:pt x="5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0" y="1"/>
                    <a:pt x="23" y="1"/>
                  </a:cubicBezTo>
                  <a:cubicBezTo>
                    <a:pt x="28" y="1"/>
                    <a:pt x="40" y="0"/>
                    <a:pt x="44" y="0"/>
                  </a:cubicBezTo>
                  <a:cubicBezTo>
                    <a:pt x="53" y="0"/>
                    <a:pt x="63" y="1"/>
                    <a:pt x="71" y="7"/>
                  </a:cubicBezTo>
                  <a:cubicBezTo>
                    <a:pt x="75" y="10"/>
                    <a:pt x="81" y="17"/>
                    <a:pt x="81" y="27"/>
                  </a:cubicBezTo>
                  <a:cubicBezTo>
                    <a:pt x="81" y="38"/>
                    <a:pt x="77" y="48"/>
                    <a:pt x="62" y="60"/>
                  </a:cubicBezTo>
                  <a:cubicBezTo>
                    <a:pt x="75" y="76"/>
                    <a:pt x="85" y="90"/>
                    <a:pt x="94" y="99"/>
                  </a:cubicBezTo>
                  <a:cubicBezTo>
                    <a:pt x="102" y="107"/>
                    <a:pt x="108" y="108"/>
                    <a:pt x="110" y="109"/>
                  </a:cubicBezTo>
                  <a:cubicBezTo>
                    <a:pt x="112" y="109"/>
                    <a:pt x="113" y="109"/>
                    <a:pt x="114" y="109"/>
                  </a:cubicBezTo>
                  <a:cubicBezTo>
                    <a:pt x="116" y="109"/>
                    <a:pt x="116" y="110"/>
                    <a:pt x="116" y="110"/>
                  </a:cubicBezTo>
                  <a:cubicBezTo>
                    <a:pt x="116" y="112"/>
                    <a:pt x="115" y="112"/>
                    <a:pt x="113" y="112"/>
                  </a:cubicBezTo>
                  <a:cubicBezTo>
                    <a:pt x="99" y="112"/>
                    <a:pt x="99" y="112"/>
                    <a:pt x="99" y="112"/>
                  </a:cubicBezTo>
                  <a:cubicBezTo>
                    <a:pt x="91" y="112"/>
                    <a:pt x="88" y="111"/>
                    <a:pt x="84" y="109"/>
                  </a:cubicBezTo>
                  <a:cubicBezTo>
                    <a:pt x="77" y="106"/>
                    <a:pt x="72" y="99"/>
                    <a:pt x="63" y="87"/>
                  </a:cubicBezTo>
                  <a:cubicBezTo>
                    <a:pt x="58" y="79"/>
                    <a:pt x="51" y="69"/>
                    <a:pt x="49" y="67"/>
                  </a:cubicBezTo>
                  <a:cubicBezTo>
                    <a:pt x="48" y="66"/>
                    <a:pt x="47" y="66"/>
                    <a:pt x="46" y="66"/>
                  </a:cubicBezTo>
                  <a:cubicBezTo>
                    <a:pt x="33" y="66"/>
                    <a:pt x="33" y="66"/>
                    <a:pt x="33" y="66"/>
                  </a:cubicBezTo>
                  <a:cubicBezTo>
                    <a:pt x="33" y="66"/>
                    <a:pt x="32" y="66"/>
                    <a:pt x="32" y="67"/>
                  </a:cubicBezTo>
                  <a:cubicBezTo>
                    <a:pt x="32" y="69"/>
                    <a:pt x="32" y="69"/>
                    <a:pt x="32" y="69"/>
                  </a:cubicBezTo>
                  <a:cubicBezTo>
                    <a:pt x="32" y="83"/>
                    <a:pt x="32" y="94"/>
                    <a:pt x="33" y="100"/>
                  </a:cubicBezTo>
                  <a:cubicBezTo>
                    <a:pt x="33" y="105"/>
                    <a:pt x="34" y="108"/>
                    <a:pt x="39" y="109"/>
                  </a:cubicBezTo>
                  <a:cubicBezTo>
                    <a:pt x="41" y="109"/>
                    <a:pt x="44" y="109"/>
                    <a:pt x="46" y="109"/>
                  </a:cubicBezTo>
                  <a:cubicBezTo>
                    <a:pt x="47" y="109"/>
                    <a:pt x="48" y="110"/>
                    <a:pt x="48" y="110"/>
                  </a:cubicBezTo>
                  <a:cubicBezTo>
                    <a:pt x="48" y="111"/>
                    <a:pt x="47" y="112"/>
                    <a:pt x="45" y="112"/>
                  </a:cubicBezTo>
                  <a:cubicBezTo>
                    <a:pt x="36" y="112"/>
                    <a:pt x="25" y="111"/>
                    <a:pt x="23" y="111"/>
                  </a:cubicBezTo>
                  <a:cubicBezTo>
                    <a:pt x="20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3" y="109"/>
                    <a:pt x="5" y="109"/>
                  </a:cubicBezTo>
                  <a:cubicBezTo>
                    <a:pt x="7" y="109"/>
                    <a:pt x="9" y="109"/>
                    <a:pt x="10" y="109"/>
                  </a:cubicBezTo>
                  <a:cubicBezTo>
                    <a:pt x="13" y="108"/>
                    <a:pt x="14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lnTo>
                    <a:pt x="15" y="43"/>
                  </a:lnTo>
                  <a:close/>
                  <a:moveTo>
                    <a:pt x="32" y="55"/>
                  </a:moveTo>
                  <a:cubicBezTo>
                    <a:pt x="32" y="56"/>
                    <a:pt x="33" y="57"/>
                    <a:pt x="34" y="57"/>
                  </a:cubicBezTo>
                  <a:cubicBezTo>
                    <a:pt x="37" y="58"/>
                    <a:pt x="41" y="59"/>
                    <a:pt x="45" y="59"/>
                  </a:cubicBezTo>
                  <a:cubicBezTo>
                    <a:pt x="51" y="59"/>
                    <a:pt x="53" y="58"/>
                    <a:pt x="55" y="56"/>
                  </a:cubicBezTo>
                  <a:cubicBezTo>
                    <a:pt x="60" y="53"/>
                    <a:pt x="64" y="46"/>
                    <a:pt x="64" y="34"/>
                  </a:cubicBezTo>
                  <a:cubicBezTo>
                    <a:pt x="64" y="13"/>
                    <a:pt x="50" y="7"/>
                    <a:pt x="41" y="7"/>
                  </a:cubicBezTo>
                  <a:cubicBezTo>
                    <a:pt x="38" y="7"/>
                    <a:pt x="35" y="7"/>
                    <a:pt x="34" y="8"/>
                  </a:cubicBezTo>
                  <a:cubicBezTo>
                    <a:pt x="33" y="8"/>
                    <a:pt x="32" y="9"/>
                    <a:pt x="32" y="10"/>
                  </a:cubicBezTo>
                  <a:lnTo>
                    <a:pt x="32" y="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0" name="Freeform 49">
              <a:extLst>
                <a:ext uri="{FF2B5EF4-FFF2-40B4-BE49-F238E27FC236}">
                  <a16:creationId xmlns:a16="http://schemas.microsoft.com/office/drawing/2014/main" id="{60D51095-5D57-4561-8FF2-84462610CC2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32376" y="5457825"/>
              <a:ext cx="455613" cy="434975"/>
            </a:xfrm>
            <a:custGeom>
              <a:avLst/>
              <a:gdLst>
                <a:gd name="T0" fmla="*/ 39 w 121"/>
                <a:gd name="T1" fmla="*/ 76 h 114"/>
                <a:gd name="T2" fmla="*/ 38 w 121"/>
                <a:gd name="T3" fmla="*/ 77 h 114"/>
                <a:gd name="T4" fmla="*/ 30 w 121"/>
                <a:gd name="T5" fmla="*/ 98 h 114"/>
                <a:gd name="T6" fmla="*/ 28 w 121"/>
                <a:gd name="T7" fmla="*/ 107 h 114"/>
                <a:gd name="T8" fmla="*/ 33 w 121"/>
                <a:gd name="T9" fmla="*/ 111 h 114"/>
                <a:gd name="T10" fmla="*/ 36 w 121"/>
                <a:gd name="T11" fmla="*/ 111 h 114"/>
                <a:gd name="T12" fmla="*/ 38 w 121"/>
                <a:gd name="T13" fmla="*/ 112 h 114"/>
                <a:gd name="T14" fmla="*/ 35 w 121"/>
                <a:gd name="T15" fmla="*/ 114 h 114"/>
                <a:gd name="T16" fmla="*/ 20 w 121"/>
                <a:gd name="T17" fmla="*/ 113 h 114"/>
                <a:gd name="T18" fmla="*/ 2 w 121"/>
                <a:gd name="T19" fmla="*/ 114 h 114"/>
                <a:gd name="T20" fmla="*/ 0 w 121"/>
                <a:gd name="T21" fmla="*/ 112 h 114"/>
                <a:gd name="T22" fmla="*/ 1 w 121"/>
                <a:gd name="T23" fmla="*/ 111 h 114"/>
                <a:gd name="T24" fmla="*/ 6 w 121"/>
                <a:gd name="T25" fmla="*/ 111 h 114"/>
                <a:gd name="T26" fmla="*/ 18 w 121"/>
                <a:gd name="T27" fmla="*/ 98 h 114"/>
                <a:gd name="T28" fmla="*/ 55 w 121"/>
                <a:gd name="T29" fmla="*/ 6 h 114"/>
                <a:gd name="T30" fmla="*/ 60 w 121"/>
                <a:gd name="T31" fmla="*/ 0 h 114"/>
                <a:gd name="T32" fmla="*/ 63 w 121"/>
                <a:gd name="T33" fmla="*/ 5 h 114"/>
                <a:gd name="T34" fmla="*/ 100 w 121"/>
                <a:gd name="T35" fmla="*/ 95 h 114"/>
                <a:gd name="T36" fmla="*/ 113 w 121"/>
                <a:gd name="T37" fmla="*/ 111 h 114"/>
                <a:gd name="T38" fmla="*/ 119 w 121"/>
                <a:gd name="T39" fmla="*/ 111 h 114"/>
                <a:gd name="T40" fmla="*/ 121 w 121"/>
                <a:gd name="T41" fmla="*/ 112 h 114"/>
                <a:gd name="T42" fmla="*/ 114 w 121"/>
                <a:gd name="T43" fmla="*/ 114 h 114"/>
                <a:gd name="T44" fmla="*/ 86 w 121"/>
                <a:gd name="T45" fmla="*/ 114 h 114"/>
                <a:gd name="T46" fmla="*/ 82 w 121"/>
                <a:gd name="T47" fmla="*/ 112 h 114"/>
                <a:gd name="T48" fmla="*/ 84 w 121"/>
                <a:gd name="T49" fmla="*/ 111 h 114"/>
                <a:gd name="T50" fmla="*/ 85 w 121"/>
                <a:gd name="T51" fmla="*/ 108 h 114"/>
                <a:gd name="T52" fmla="*/ 73 w 121"/>
                <a:gd name="T53" fmla="*/ 77 h 114"/>
                <a:gd name="T54" fmla="*/ 72 w 121"/>
                <a:gd name="T55" fmla="*/ 76 h 114"/>
                <a:gd name="T56" fmla="*/ 39 w 121"/>
                <a:gd name="T57" fmla="*/ 76 h 114"/>
                <a:gd name="T58" fmla="*/ 69 w 121"/>
                <a:gd name="T59" fmla="*/ 69 h 114"/>
                <a:gd name="T60" fmla="*/ 70 w 121"/>
                <a:gd name="T61" fmla="*/ 68 h 114"/>
                <a:gd name="T62" fmla="*/ 57 w 121"/>
                <a:gd name="T63" fmla="*/ 32 h 114"/>
                <a:gd name="T64" fmla="*/ 56 w 121"/>
                <a:gd name="T65" fmla="*/ 30 h 114"/>
                <a:gd name="T66" fmla="*/ 55 w 121"/>
                <a:gd name="T67" fmla="*/ 32 h 114"/>
                <a:gd name="T68" fmla="*/ 41 w 121"/>
                <a:gd name="T69" fmla="*/ 68 h 114"/>
                <a:gd name="T70" fmla="*/ 42 w 121"/>
                <a:gd name="T71" fmla="*/ 69 h 114"/>
                <a:gd name="T72" fmla="*/ 69 w 121"/>
                <a:gd name="T73" fmla="*/ 69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21" h="114">
                  <a:moveTo>
                    <a:pt x="39" y="76"/>
                  </a:moveTo>
                  <a:cubicBezTo>
                    <a:pt x="38" y="76"/>
                    <a:pt x="38" y="77"/>
                    <a:pt x="38" y="77"/>
                  </a:cubicBezTo>
                  <a:cubicBezTo>
                    <a:pt x="30" y="98"/>
                    <a:pt x="30" y="98"/>
                    <a:pt x="30" y="98"/>
                  </a:cubicBezTo>
                  <a:cubicBezTo>
                    <a:pt x="28" y="101"/>
                    <a:pt x="28" y="105"/>
                    <a:pt x="28" y="107"/>
                  </a:cubicBezTo>
                  <a:cubicBezTo>
                    <a:pt x="28" y="109"/>
                    <a:pt x="29" y="111"/>
                    <a:pt x="33" y="111"/>
                  </a:cubicBezTo>
                  <a:cubicBezTo>
                    <a:pt x="36" y="111"/>
                    <a:pt x="36" y="111"/>
                    <a:pt x="36" y="111"/>
                  </a:cubicBezTo>
                  <a:cubicBezTo>
                    <a:pt x="37" y="111"/>
                    <a:pt x="38" y="111"/>
                    <a:pt x="38" y="112"/>
                  </a:cubicBezTo>
                  <a:cubicBezTo>
                    <a:pt x="38" y="114"/>
                    <a:pt x="37" y="114"/>
                    <a:pt x="35" y="114"/>
                  </a:cubicBezTo>
                  <a:cubicBezTo>
                    <a:pt x="31" y="114"/>
                    <a:pt x="24" y="113"/>
                    <a:pt x="20" y="113"/>
                  </a:cubicBezTo>
                  <a:cubicBezTo>
                    <a:pt x="18" y="113"/>
                    <a:pt x="10" y="114"/>
                    <a:pt x="2" y="114"/>
                  </a:cubicBezTo>
                  <a:cubicBezTo>
                    <a:pt x="0" y="114"/>
                    <a:pt x="0" y="114"/>
                    <a:pt x="0" y="112"/>
                  </a:cubicBezTo>
                  <a:cubicBezTo>
                    <a:pt x="0" y="111"/>
                    <a:pt x="0" y="111"/>
                    <a:pt x="1" y="111"/>
                  </a:cubicBezTo>
                  <a:cubicBezTo>
                    <a:pt x="3" y="111"/>
                    <a:pt x="5" y="111"/>
                    <a:pt x="6" y="111"/>
                  </a:cubicBezTo>
                  <a:cubicBezTo>
                    <a:pt x="13" y="110"/>
                    <a:pt x="15" y="105"/>
                    <a:pt x="18" y="98"/>
                  </a:cubicBezTo>
                  <a:cubicBezTo>
                    <a:pt x="55" y="6"/>
                    <a:pt x="55" y="6"/>
                    <a:pt x="55" y="6"/>
                  </a:cubicBezTo>
                  <a:cubicBezTo>
                    <a:pt x="57" y="2"/>
                    <a:pt x="58" y="0"/>
                    <a:pt x="60" y="0"/>
                  </a:cubicBezTo>
                  <a:cubicBezTo>
                    <a:pt x="61" y="0"/>
                    <a:pt x="62" y="2"/>
                    <a:pt x="63" y="5"/>
                  </a:cubicBezTo>
                  <a:cubicBezTo>
                    <a:pt x="67" y="13"/>
                    <a:pt x="90" y="72"/>
                    <a:pt x="100" y="95"/>
                  </a:cubicBezTo>
                  <a:cubicBezTo>
                    <a:pt x="105" y="108"/>
                    <a:pt x="110" y="110"/>
                    <a:pt x="113" y="111"/>
                  </a:cubicBezTo>
                  <a:cubicBezTo>
                    <a:pt x="115" y="111"/>
                    <a:pt x="117" y="111"/>
                    <a:pt x="119" y="111"/>
                  </a:cubicBezTo>
                  <a:cubicBezTo>
                    <a:pt x="120" y="111"/>
                    <a:pt x="121" y="111"/>
                    <a:pt x="121" y="112"/>
                  </a:cubicBezTo>
                  <a:cubicBezTo>
                    <a:pt x="121" y="114"/>
                    <a:pt x="120" y="114"/>
                    <a:pt x="114" y="114"/>
                  </a:cubicBezTo>
                  <a:cubicBezTo>
                    <a:pt x="109" y="114"/>
                    <a:pt x="98" y="114"/>
                    <a:pt x="86" y="114"/>
                  </a:cubicBezTo>
                  <a:cubicBezTo>
                    <a:pt x="84" y="113"/>
                    <a:pt x="82" y="113"/>
                    <a:pt x="82" y="112"/>
                  </a:cubicBezTo>
                  <a:cubicBezTo>
                    <a:pt x="82" y="111"/>
                    <a:pt x="82" y="111"/>
                    <a:pt x="84" y="111"/>
                  </a:cubicBezTo>
                  <a:cubicBezTo>
                    <a:pt x="85" y="111"/>
                    <a:pt x="86" y="109"/>
                    <a:pt x="85" y="108"/>
                  </a:cubicBezTo>
                  <a:cubicBezTo>
                    <a:pt x="73" y="77"/>
                    <a:pt x="73" y="77"/>
                    <a:pt x="73" y="77"/>
                  </a:cubicBezTo>
                  <a:cubicBezTo>
                    <a:pt x="73" y="77"/>
                    <a:pt x="73" y="76"/>
                    <a:pt x="72" y="76"/>
                  </a:cubicBezTo>
                  <a:lnTo>
                    <a:pt x="39" y="76"/>
                  </a:lnTo>
                  <a:close/>
                  <a:moveTo>
                    <a:pt x="69" y="69"/>
                  </a:moveTo>
                  <a:cubicBezTo>
                    <a:pt x="70" y="69"/>
                    <a:pt x="70" y="68"/>
                    <a:pt x="70" y="68"/>
                  </a:cubicBezTo>
                  <a:cubicBezTo>
                    <a:pt x="57" y="32"/>
                    <a:pt x="57" y="32"/>
                    <a:pt x="57" y="32"/>
                  </a:cubicBezTo>
                  <a:cubicBezTo>
                    <a:pt x="56" y="31"/>
                    <a:pt x="56" y="30"/>
                    <a:pt x="56" y="30"/>
                  </a:cubicBezTo>
                  <a:cubicBezTo>
                    <a:pt x="55" y="30"/>
                    <a:pt x="55" y="31"/>
                    <a:pt x="55" y="32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68"/>
                    <a:pt x="41" y="69"/>
                    <a:pt x="42" y="69"/>
                  </a:cubicBezTo>
                  <a:lnTo>
                    <a:pt x="69" y="6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1" name="Freeform 50">
              <a:extLst>
                <a:ext uri="{FF2B5EF4-FFF2-40B4-BE49-F238E27FC236}">
                  <a16:creationId xmlns:a16="http://schemas.microsoft.com/office/drawing/2014/main" id="{4910166B-3317-4A77-A99B-F91FE07D7B04}"/>
                </a:ext>
              </a:extLst>
            </p:cNvPr>
            <p:cNvSpPr>
              <a:spLocks/>
            </p:cNvSpPr>
            <p:nvPr/>
          </p:nvSpPr>
          <p:spPr bwMode="auto">
            <a:xfrm>
              <a:off x="5419726" y="5465763"/>
              <a:ext cx="628650" cy="434975"/>
            </a:xfrm>
            <a:custGeom>
              <a:avLst/>
              <a:gdLst>
                <a:gd name="T0" fmla="*/ 14 w 167"/>
                <a:gd name="T1" fmla="*/ 15 h 114"/>
                <a:gd name="T2" fmla="*/ 8 w 167"/>
                <a:gd name="T3" fmla="*/ 4 h 114"/>
                <a:gd name="T4" fmla="*/ 2 w 167"/>
                <a:gd name="T5" fmla="*/ 3 h 114"/>
                <a:gd name="T6" fmla="*/ 0 w 167"/>
                <a:gd name="T7" fmla="*/ 2 h 114"/>
                <a:gd name="T8" fmla="*/ 3 w 167"/>
                <a:gd name="T9" fmla="*/ 0 h 114"/>
                <a:gd name="T10" fmla="*/ 20 w 167"/>
                <a:gd name="T11" fmla="*/ 1 h 114"/>
                <a:gd name="T12" fmla="*/ 37 w 167"/>
                <a:gd name="T13" fmla="*/ 0 h 114"/>
                <a:gd name="T14" fmla="*/ 40 w 167"/>
                <a:gd name="T15" fmla="*/ 2 h 114"/>
                <a:gd name="T16" fmla="*/ 37 w 167"/>
                <a:gd name="T17" fmla="*/ 3 h 114"/>
                <a:gd name="T18" fmla="*/ 33 w 167"/>
                <a:gd name="T19" fmla="*/ 4 h 114"/>
                <a:gd name="T20" fmla="*/ 32 w 167"/>
                <a:gd name="T21" fmla="*/ 7 h 114"/>
                <a:gd name="T22" fmla="*/ 35 w 167"/>
                <a:gd name="T23" fmla="*/ 20 h 114"/>
                <a:gd name="T24" fmla="*/ 54 w 167"/>
                <a:gd name="T25" fmla="*/ 83 h 114"/>
                <a:gd name="T26" fmla="*/ 54 w 167"/>
                <a:gd name="T27" fmla="*/ 83 h 114"/>
                <a:gd name="T28" fmla="*/ 83 w 167"/>
                <a:gd name="T29" fmla="*/ 6 h 114"/>
                <a:gd name="T30" fmla="*/ 87 w 167"/>
                <a:gd name="T31" fmla="*/ 1 h 114"/>
                <a:gd name="T32" fmla="*/ 91 w 167"/>
                <a:gd name="T33" fmla="*/ 8 h 114"/>
                <a:gd name="T34" fmla="*/ 121 w 167"/>
                <a:gd name="T35" fmla="*/ 82 h 114"/>
                <a:gd name="T36" fmla="*/ 122 w 167"/>
                <a:gd name="T37" fmla="*/ 82 h 114"/>
                <a:gd name="T38" fmla="*/ 142 w 167"/>
                <a:gd name="T39" fmla="*/ 16 h 114"/>
                <a:gd name="T40" fmla="*/ 143 w 167"/>
                <a:gd name="T41" fmla="*/ 7 h 114"/>
                <a:gd name="T42" fmla="*/ 136 w 167"/>
                <a:gd name="T43" fmla="*/ 3 h 114"/>
                <a:gd name="T44" fmla="*/ 133 w 167"/>
                <a:gd name="T45" fmla="*/ 2 h 114"/>
                <a:gd name="T46" fmla="*/ 137 w 167"/>
                <a:gd name="T47" fmla="*/ 0 h 114"/>
                <a:gd name="T48" fmla="*/ 152 w 167"/>
                <a:gd name="T49" fmla="*/ 1 h 114"/>
                <a:gd name="T50" fmla="*/ 164 w 167"/>
                <a:gd name="T51" fmla="*/ 0 h 114"/>
                <a:gd name="T52" fmla="*/ 167 w 167"/>
                <a:gd name="T53" fmla="*/ 2 h 114"/>
                <a:gd name="T54" fmla="*/ 165 w 167"/>
                <a:gd name="T55" fmla="*/ 3 h 114"/>
                <a:gd name="T56" fmla="*/ 160 w 167"/>
                <a:gd name="T57" fmla="*/ 4 h 114"/>
                <a:gd name="T58" fmla="*/ 152 w 167"/>
                <a:gd name="T59" fmla="*/ 19 h 114"/>
                <a:gd name="T60" fmla="*/ 122 w 167"/>
                <a:gd name="T61" fmla="*/ 107 h 114"/>
                <a:gd name="T62" fmla="*/ 118 w 167"/>
                <a:gd name="T63" fmla="*/ 114 h 114"/>
                <a:gd name="T64" fmla="*/ 113 w 167"/>
                <a:gd name="T65" fmla="*/ 107 h 114"/>
                <a:gd name="T66" fmla="*/ 83 w 167"/>
                <a:gd name="T67" fmla="*/ 33 h 114"/>
                <a:gd name="T68" fmla="*/ 82 w 167"/>
                <a:gd name="T69" fmla="*/ 33 h 114"/>
                <a:gd name="T70" fmla="*/ 54 w 167"/>
                <a:gd name="T71" fmla="*/ 106 h 114"/>
                <a:gd name="T72" fmla="*/ 48 w 167"/>
                <a:gd name="T73" fmla="*/ 114 h 114"/>
                <a:gd name="T74" fmla="*/ 45 w 167"/>
                <a:gd name="T75" fmla="*/ 108 h 114"/>
                <a:gd name="T76" fmla="*/ 14 w 167"/>
                <a:gd name="T77" fmla="*/ 15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67" h="114">
                  <a:moveTo>
                    <a:pt x="14" y="15"/>
                  </a:moveTo>
                  <a:cubicBezTo>
                    <a:pt x="12" y="9"/>
                    <a:pt x="10" y="6"/>
                    <a:pt x="8" y="4"/>
                  </a:cubicBezTo>
                  <a:cubicBezTo>
                    <a:pt x="6" y="3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19" y="1"/>
                    <a:pt x="20" y="1"/>
                  </a:cubicBezTo>
                  <a:cubicBezTo>
                    <a:pt x="22" y="1"/>
                    <a:pt x="28" y="0"/>
                    <a:pt x="37" y="0"/>
                  </a:cubicBezTo>
                  <a:cubicBezTo>
                    <a:pt x="39" y="0"/>
                    <a:pt x="40" y="1"/>
                    <a:pt x="40" y="2"/>
                  </a:cubicBezTo>
                  <a:cubicBezTo>
                    <a:pt x="40" y="3"/>
                    <a:pt x="38" y="3"/>
                    <a:pt x="37" y="3"/>
                  </a:cubicBezTo>
                  <a:cubicBezTo>
                    <a:pt x="36" y="3"/>
                    <a:pt x="34" y="3"/>
                    <a:pt x="33" y="4"/>
                  </a:cubicBezTo>
                  <a:cubicBezTo>
                    <a:pt x="32" y="4"/>
                    <a:pt x="32" y="5"/>
                    <a:pt x="32" y="7"/>
                  </a:cubicBezTo>
                  <a:cubicBezTo>
                    <a:pt x="32" y="9"/>
                    <a:pt x="33" y="14"/>
                    <a:pt x="35" y="20"/>
                  </a:cubicBezTo>
                  <a:cubicBezTo>
                    <a:pt x="37" y="30"/>
                    <a:pt x="51" y="75"/>
                    <a:pt x="54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83" y="6"/>
                    <a:pt x="83" y="6"/>
                    <a:pt x="83" y="6"/>
                  </a:cubicBezTo>
                  <a:cubicBezTo>
                    <a:pt x="84" y="2"/>
                    <a:pt x="85" y="1"/>
                    <a:pt x="87" y="1"/>
                  </a:cubicBezTo>
                  <a:cubicBezTo>
                    <a:pt x="88" y="1"/>
                    <a:pt x="89" y="3"/>
                    <a:pt x="91" y="8"/>
                  </a:cubicBezTo>
                  <a:cubicBezTo>
                    <a:pt x="121" y="82"/>
                    <a:pt x="121" y="82"/>
                    <a:pt x="121" y="82"/>
                  </a:cubicBezTo>
                  <a:cubicBezTo>
                    <a:pt x="122" y="82"/>
                    <a:pt x="122" y="82"/>
                    <a:pt x="122" y="82"/>
                  </a:cubicBezTo>
                  <a:cubicBezTo>
                    <a:pt x="125" y="72"/>
                    <a:pt x="136" y="33"/>
                    <a:pt x="142" y="16"/>
                  </a:cubicBezTo>
                  <a:cubicBezTo>
                    <a:pt x="143" y="13"/>
                    <a:pt x="143" y="10"/>
                    <a:pt x="143" y="7"/>
                  </a:cubicBezTo>
                  <a:cubicBezTo>
                    <a:pt x="143" y="5"/>
                    <a:pt x="142" y="3"/>
                    <a:pt x="136" y="3"/>
                  </a:cubicBezTo>
                  <a:cubicBezTo>
                    <a:pt x="134" y="3"/>
                    <a:pt x="133" y="3"/>
                    <a:pt x="133" y="2"/>
                  </a:cubicBezTo>
                  <a:cubicBezTo>
                    <a:pt x="133" y="1"/>
                    <a:pt x="135" y="0"/>
                    <a:pt x="137" y="0"/>
                  </a:cubicBezTo>
                  <a:cubicBezTo>
                    <a:pt x="145" y="0"/>
                    <a:pt x="151" y="1"/>
                    <a:pt x="152" y="1"/>
                  </a:cubicBezTo>
                  <a:cubicBezTo>
                    <a:pt x="153" y="1"/>
                    <a:pt x="159" y="0"/>
                    <a:pt x="164" y="0"/>
                  </a:cubicBezTo>
                  <a:cubicBezTo>
                    <a:pt x="166" y="0"/>
                    <a:pt x="167" y="1"/>
                    <a:pt x="167" y="2"/>
                  </a:cubicBezTo>
                  <a:cubicBezTo>
                    <a:pt x="167" y="3"/>
                    <a:pt x="166" y="3"/>
                    <a:pt x="165" y="3"/>
                  </a:cubicBezTo>
                  <a:cubicBezTo>
                    <a:pt x="163" y="3"/>
                    <a:pt x="161" y="3"/>
                    <a:pt x="160" y="4"/>
                  </a:cubicBezTo>
                  <a:cubicBezTo>
                    <a:pt x="156" y="5"/>
                    <a:pt x="155" y="11"/>
                    <a:pt x="152" y="19"/>
                  </a:cubicBezTo>
                  <a:cubicBezTo>
                    <a:pt x="145" y="38"/>
                    <a:pt x="129" y="85"/>
                    <a:pt x="122" y="107"/>
                  </a:cubicBezTo>
                  <a:cubicBezTo>
                    <a:pt x="120" y="112"/>
                    <a:pt x="120" y="114"/>
                    <a:pt x="118" y="114"/>
                  </a:cubicBezTo>
                  <a:cubicBezTo>
                    <a:pt x="116" y="114"/>
                    <a:pt x="115" y="112"/>
                    <a:pt x="113" y="107"/>
                  </a:cubicBezTo>
                  <a:cubicBezTo>
                    <a:pt x="83" y="33"/>
                    <a:pt x="83" y="33"/>
                    <a:pt x="83" y="33"/>
                  </a:cubicBezTo>
                  <a:cubicBezTo>
                    <a:pt x="82" y="33"/>
                    <a:pt x="82" y="33"/>
                    <a:pt x="82" y="33"/>
                  </a:cubicBezTo>
                  <a:cubicBezTo>
                    <a:pt x="79" y="40"/>
                    <a:pt x="60" y="93"/>
                    <a:pt x="54" y="106"/>
                  </a:cubicBezTo>
                  <a:cubicBezTo>
                    <a:pt x="51" y="112"/>
                    <a:pt x="50" y="114"/>
                    <a:pt x="48" y="114"/>
                  </a:cubicBezTo>
                  <a:cubicBezTo>
                    <a:pt x="47" y="114"/>
                    <a:pt x="46" y="112"/>
                    <a:pt x="45" y="108"/>
                  </a:cubicBezTo>
                  <a:lnTo>
                    <a:pt x="14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2" name="Freeform 51">
              <a:extLst>
                <a:ext uri="{FF2B5EF4-FFF2-40B4-BE49-F238E27FC236}">
                  <a16:creationId xmlns:a16="http://schemas.microsoft.com/office/drawing/2014/main" id="{0878277B-F71C-4496-B5C6-A30F9B7125A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62663" y="5457825"/>
              <a:ext cx="450850" cy="442912"/>
            </a:xfrm>
            <a:custGeom>
              <a:avLst/>
              <a:gdLst>
                <a:gd name="T0" fmla="*/ 0 w 120"/>
                <a:gd name="T1" fmla="*/ 58 h 116"/>
                <a:gd name="T2" fmla="*/ 60 w 120"/>
                <a:gd name="T3" fmla="*/ 0 h 116"/>
                <a:gd name="T4" fmla="*/ 120 w 120"/>
                <a:gd name="T5" fmla="*/ 55 h 116"/>
                <a:gd name="T6" fmla="*/ 59 w 120"/>
                <a:gd name="T7" fmla="*/ 116 h 116"/>
                <a:gd name="T8" fmla="*/ 0 w 120"/>
                <a:gd name="T9" fmla="*/ 58 h 116"/>
                <a:gd name="T10" fmla="*/ 99 w 120"/>
                <a:gd name="T11" fmla="*/ 61 h 116"/>
                <a:gd name="T12" fmla="*/ 56 w 120"/>
                <a:gd name="T13" fmla="*/ 7 h 116"/>
                <a:gd name="T14" fmla="*/ 20 w 120"/>
                <a:gd name="T15" fmla="*/ 54 h 116"/>
                <a:gd name="T16" fmla="*/ 65 w 120"/>
                <a:gd name="T17" fmla="*/ 109 h 116"/>
                <a:gd name="T18" fmla="*/ 99 w 120"/>
                <a:gd name="T19" fmla="*/ 61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0" h="116">
                  <a:moveTo>
                    <a:pt x="0" y="58"/>
                  </a:moveTo>
                  <a:cubicBezTo>
                    <a:pt x="0" y="33"/>
                    <a:pt x="16" y="0"/>
                    <a:pt x="60" y="0"/>
                  </a:cubicBezTo>
                  <a:cubicBezTo>
                    <a:pt x="97" y="0"/>
                    <a:pt x="120" y="22"/>
                    <a:pt x="120" y="55"/>
                  </a:cubicBezTo>
                  <a:cubicBezTo>
                    <a:pt x="120" y="89"/>
                    <a:pt x="96" y="116"/>
                    <a:pt x="59" y="116"/>
                  </a:cubicBezTo>
                  <a:cubicBezTo>
                    <a:pt x="17" y="116"/>
                    <a:pt x="0" y="84"/>
                    <a:pt x="0" y="58"/>
                  </a:cubicBezTo>
                  <a:close/>
                  <a:moveTo>
                    <a:pt x="99" y="61"/>
                  </a:moveTo>
                  <a:cubicBezTo>
                    <a:pt x="99" y="28"/>
                    <a:pt x="80" y="7"/>
                    <a:pt x="56" y="7"/>
                  </a:cubicBezTo>
                  <a:cubicBezTo>
                    <a:pt x="39" y="7"/>
                    <a:pt x="20" y="17"/>
                    <a:pt x="20" y="54"/>
                  </a:cubicBezTo>
                  <a:cubicBezTo>
                    <a:pt x="20" y="84"/>
                    <a:pt x="37" y="109"/>
                    <a:pt x="65" y="109"/>
                  </a:cubicBezTo>
                  <a:cubicBezTo>
                    <a:pt x="75" y="109"/>
                    <a:pt x="99" y="104"/>
                    <a:pt x="99" y="6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3" name="Freeform 52">
              <a:extLst>
                <a:ext uri="{FF2B5EF4-FFF2-40B4-BE49-F238E27FC236}">
                  <a16:creationId xmlns:a16="http://schemas.microsoft.com/office/drawing/2014/main" id="{7F1C49FC-EA16-44AD-BCA1-B1CB5092EEC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573838" y="5465763"/>
              <a:ext cx="436563" cy="427037"/>
            </a:xfrm>
            <a:custGeom>
              <a:avLst/>
              <a:gdLst>
                <a:gd name="T0" fmla="*/ 15 w 116"/>
                <a:gd name="T1" fmla="*/ 43 h 112"/>
                <a:gd name="T2" fmla="*/ 15 w 116"/>
                <a:gd name="T3" fmla="*/ 12 h 112"/>
                <a:gd name="T4" fmla="*/ 8 w 116"/>
                <a:gd name="T5" fmla="*/ 3 h 112"/>
                <a:gd name="T6" fmla="*/ 2 w 116"/>
                <a:gd name="T7" fmla="*/ 3 h 112"/>
                <a:gd name="T8" fmla="*/ 0 w 116"/>
                <a:gd name="T9" fmla="*/ 2 h 112"/>
                <a:gd name="T10" fmla="*/ 3 w 116"/>
                <a:gd name="T11" fmla="*/ 0 h 112"/>
                <a:gd name="T12" fmla="*/ 23 w 116"/>
                <a:gd name="T13" fmla="*/ 1 h 112"/>
                <a:gd name="T14" fmla="*/ 44 w 116"/>
                <a:gd name="T15" fmla="*/ 0 h 112"/>
                <a:gd name="T16" fmla="*/ 71 w 116"/>
                <a:gd name="T17" fmla="*/ 7 h 112"/>
                <a:gd name="T18" fmla="*/ 81 w 116"/>
                <a:gd name="T19" fmla="*/ 27 h 112"/>
                <a:gd name="T20" fmla="*/ 62 w 116"/>
                <a:gd name="T21" fmla="*/ 60 h 112"/>
                <a:gd name="T22" fmla="*/ 94 w 116"/>
                <a:gd name="T23" fmla="*/ 99 h 112"/>
                <a:gd name="T24" fmla="*/ 110 w 116"/>
                <a:gd name="T25" fmla="*/ 109 h 112"/>
                <a:gd name="T26" fmla="*/ 114 w 116"/>
                <a:gd name="T27" fmla="*/ 109 h 112"/>
                <a:gd name="T28" fmla="*/ 116 w 116"/>
                <a:gd name="T29" fmla="*/ 110 h 112"/>
                <a:gd name="T30" fmla="*/ 113 w 116"/>
                <a:gd name="T31" fmla="*/ 112 h 112"/>
                <a:gd name="T32" fmla="*/ 99 w 116"/>
                <a:gd name="T33" fmla="*/ 112 h 112"/>
                <a:gd name="T34" fmla="*/ 84 w 116"/>
                <a:gd name="T35" fmla="*/ 109 h 112"/>
                <a:gd name="T36" fmla="*/ 63 w 116"/>
                <a:gd name="T37" fmla="*/ 87 h 112"/>
                <a:gd name="T38" fmla="*/ 49 w 116"/>
                <a:gd name="T39" fmla="*/ 67 h 112"/>
                <a:gd name="T40" fmla="*/ 46 w 116"/>
                <a:gd name="T41" fmla="*/ 66 h 112"/>
                <a:gd name="T42" fmla="*/ 33 w 116"/>
                <a:gd name="T43" fmla="*/ 66 h 112"/>
                <a:gd name="T44" fmla="*/ 32 w 116"/>
                <a:gd name="T45" fmla="*/ 67 h 112"/>
                <a:gd name="T46" fmla="*/ 32 w 116"/>
                <a:gd name="T47" fmla="*/ 69 h 112"/>
                <a:gd name="T48" fmla="*/ 33 w 116"/>
                <a:gd name="T49" fmla="*/ 100 h 112"/>
                <a:gd name="T50" fmla="*/ 39 w 116"/>
                <a:gd name="T51" fmla="*/ 109 h 112"/>
                <a:gd name="T52" fmla="*/ 46 w 116"/>
                <a:gd name="T53" fmla="*/ 109 h 112"/>
                <a:gd name="T54" fmla="*/ 48 w 116"/>
                <a:gd name="T55" fmla="*/ 110 h 112"/>
                <a:gd name="T56" fmla="*/ 45 w 116"/>
                <a:gd name="T57" fmla="*/ 112 h 112"/>
                <a:gd name="T58" fmla="*/ 23 w 116"/>
                <a:gd name="T59" fmla="*/ 111 h 112"/>
                <a:gd name="T60" fmla="*/ 5 w 116"/>
                <a:gd name="T61" fmla="*/ 112 h 112"/>
                <a:gd name="T62" fmla="*/ 2 w 116"/>
                <a:gd name="T63" fmla="*/ 110 h 112"/>
                <a:gd name="T64" fmla="*/ 4 w 116"/>
                <a:gd name="T65" fmla="*/ 109 h 112"/>
                <a:gd name="T66" fmla="*/ 10 w 116"/>
                <a:gd name="T67" fmla="*/ 109 h 112"/>
                <a:gd name="T68" fmla="*/ 14 w 116"/>
                <a:gd name="T69" fmla="*/ 100 h 112"/>
                <a:gd name="T70" fmla="*/ 15 w 116"/>
                <a:gd name="T71" fmla="*/ 69 h 112"/>
                <a:gd name="T72" fmla="*/ 15 w 116"/>
                <a:gd name="T73" fmla="*/ 43 h 112"/>
                <a:gd name="T74" fmla="*/ 32 w 116"/>
                <a:gd name="T75" fmla="*/ 55 h 112"/>
                <a:gd name="T76" fmla="*/ 34 w 116"/>
                <a:gd name="T77" fmla="*/ 57 h 112"/>
                <a:gd name="T78" fmla="*/ 45 w 116"/>
                <a:gd name="T79" fmla="*/ 59 h 112"/>
                <a:gd name="T80" fmla="*/ 55 w 116"/>
                <a:gd name="T81" fmla="*/ 56 h 112"/>
                <a:gd name="T82" fmla="*/ 64 w 116"/>
                <a:gd name="T83" fmla="*/ 34 h 112"/>
                <a:gd name="T84" fmla="*/ 41 w 116"/>
                <a:gd name="T85" fmla="*/ 7 h 112"/>
                <a:gd name="T86" fmla="*/ 34 w 116"/>
                <a:gd name="T87" fmla="*/ 8 h 112"/>
                <a:gd name="T88" fmla="*/ 32 w 116"/>
                <a:gd name="T89" fmla="*/ 10 h 112"/>
                <a:gd name="T90" fmla="*/ 32 w 116"/>
                <a:gd name="T91" fmla="*/ 55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6" h="112">
                  <a:moveTo>
                    <a:pt x="15" y="43"/>
                  </a:moveTo>
                  <a:cubicBezTo>
                    <a:pt x="15" y="21"/>
                    <a:pt x="15" y="17"/>
                    <a:pt x="15" y="12"/>
                  </a:cubicBezTo>
                  <a:cubicBezTo>
                    <a:pt x="14" y="7"/>
                    <a:pt x="13" y="5"/>
                    <a:pt x="8" y="3"/>
                  </a:cubicBezTo>
                  <a:cubicBezTo>
                    <a:pt x="7" y="3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0" y="1"/>
                    <a:pt x="23" y="1"/>
                  </a:cubicBezTo>
                  <a:cubicBezTo>
                    <a:pt x="28" y="1"/>
                    <a:pt x="40" y="0"/>
                    <a:pt x="44" y="0"/>
                  </a:cubicBezTo>
                  <a:cubicBezTo>
                    <a:pt x="53" y="0"/>
                    <a:pt x="63" y="1"/>
                    <a:pt x="71" y="7"/>
                  </a:cubicBezTo>
                  <a:cubicBezTo>
                    <a:pt x="75" y="10"/>
                    <a:pt x="81" y="17"/>
                    <a:pt x="81" y="27"/>
                  </a:cubicBezTo>
                  <a:cubicBezTo>
                    <a:pt x="81" y="38"/>
                    <a:pt x="77" y="48"/>
                    <a:pt x="62" y="60"/>
                  </a:cubicBezTo>
                  <a:cubicBezTo>
                    <a:pt x="75" y="76"/>
                    <a:pt x="85" y="90"/>
                    <a:pt x="94" y="99"/>
                  </a:cubicBezTo>
                  <a:cubicBezTo>
                    <a:pt x="102" y="107"/>
                    <a:pt x="108" y="108"/>
                    <a:pt x="110" y="109"/>
                  </a:cubicBezTo>
                  <a:cubicBezTo>
                    <a:pt x="112" y="109"/>
                    <a:pt x="113" y="109"/>
                    <a:pt x="114" y="109"/>
                  </a:cubicBezTo>
                  <a:cubicBezTo>
                    <a:pt x="116" y="109"/>
                    <a:pt x="116" y="110"/>
                    <a:pt x="116" y="110"/>
                  </a:cubicBezTo>
                  <a:cubicBezTo>
                    <a:pt x="116" y="112"/>
                    <a:pt x="115" y="112"/>
                    <a:pt x="113" y="112"/>
                  </a:cubicBezTo>
                  <a:cubicBezTo>
                    <a:pt x="99" y="112"/>
                    <a:pt x="99" y="112"/>
                    <a:pt x="99" y="112"/>
                  </a:cubicBezTo>
                  <a:cubicBezTo>
                    <a:pt x="91" y="112"/>
                    <a:pt x="87" y="111"/>
                    <a:pt x="84" y="109"/>
                  </a:cubicBezTo>
                  <a:cubicBezTo>
                    <a:pt x="77" y="106"/>
                    <a:pt x="72" y="99"/>
                    <a:pt x="63" y="87"/>
                  </a:cubicBezTo>
                  <a:cubicBezTo>
                    <a:pt x="58" y="79"/>
                    <a:pt x="51" y="69"/>
                    <a:pt x="49" y="67"/>
                  </a:cubicBezTo>
                  <a:cubicBezTo>
                    <a:pt x="48" y="66"/>
                    <a:pt x="47" y="66"/>
                    <a:pt x="46" y="66"/>
                  </a:cubicBezTo>
                  <a:cubicBezTo>
                    <a:pt x="33" y="66"/>
                    <a:pt x="33" y="66"/>
                    <a:pt x="33" y="66"/>
                  </a:cubicBezTo>
                  <a:cubicBezTo>
                    <a:pt x="33" y="66"/>
                    <a:pt x="32" y="66"/>
                    <a:pt x="32" y="67"/>
                  </a:cubicBezTo>
                  <a:cubicBezTo>
                    <a:pt x="32" y="69"/>
                    <a:pt x="32" y="69"/>
                    <a:pt x="32" y="69"/>
                  </a:cubicBezTo>
                  <a:cubicBezTo>
                    <a:pt x="32" y="83"/>
                    <a:pt x="32" y="94"/>
                    <a:pt x="33" y="100"/>
                  </a:cubicBezTo>
                  <a:cubicBezTo>
                    <a:pt x="33" y="105"/>
                    <a:pt x="34" y="108"/>
                    <a:pt x="39" y="109"/>
                  </a:cubicBezTo>
                  <a:cubicBezTo>
                    <a:pt x="41" y="109"/>
                    <a:pt x="44" y="109"/>
                    <a:pt x="46" y="109"/>
                  </a:cubicBezTo>
                  <a:cubicBezTo>
                    <a:pt x="47" y="109"/>
                    <a:pt x="48" y="110"/>
                    <a:pt x="48" y="110"/>
                  </a:cubicBezTo>
                  <a:cubicBezTo>
                    <a:pt x="48" y="111"/>
                    <a:pt x="47" y="112"/>
                    <a:pt x="45" y="112"/>
                  </a:cubicBezTo>
                  <a:cubicBezTo>
                    <a:pt x="36" y="112"/>
                    <a:pt x="25" y="111"/>
                    <a:pt x="23" y="111"/>
                  </a:cubicBezTo>
                  <a:cubicBezTo>
                    <a:pt x="20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3" y="109"/>
                    <a:pt x="4" y="109"/>
                  </a:cubicBezTo>
                  <a:cubicBezTo>
                    <a:pt x="7" y="109"/>
                    <a:pt x="8" y="109"/>
                    <a:pt x="10" y="109"/>
                  </a:cubicBezTo>
                  <a:cubicBezTo>
                    <a:pt x="13" y="108"/>
                    <a:pt x="13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lnTo>
                    <a:pt x="15" y="43"/>
                  </a:lnTo>
                  <a:close/>
                  <a:moveTo>
                    <a:pt x="32" y="55"/>
                  </a:moveTo>
                  <a:cubicBezTo>
                    <a:pt x="32" y="56"/>
                    <a:pt x="32" y="57"/>
                    <a:pt x="34" y="57"/>
                  </a:cubicBezTo>
                  <a:cubicBezTo>
                    <a:pt x="37" y="58"/>
                    <a:pt x="41" y="59"/>
                    <a:pt x="45" y="59"/>
                  </a:cubicBezTo>
                  <a:cubicBezTo>
                    <a:pt x="51" y="59"/>
                    <a:pt x="53" y="58"/>
                    <a:pt x="55" y="56"/>
                  </a:cubicBezTo>
                  <a:cubicBezTo>
                    <a:pt x="60" y="53"/>
                    <a:pt x="64" y="46"/>
                    <a:pt x="64" y="34"/>
                  </a:cubicBezTo>
                  <a:cubicBezTo>
                    <a:pt x="64" y="13"/>
                    <a:pt x="50" y="7"/>
                    <a:pt x="41" y="7"/>
                  </a:cubicBezTo>
                  <a:cubicBezTo>
                    <a:pt x="38" y="7"/>
                    <a:pt x="35" y="7"/>
                    <a:pt x="34" y="8"/>
                  </a:cubicBezTo>
                  <a:cubicBezTo>
                    <a:pt x="32" y="8"/>
                    <a:pt x="32" y="9"/>
                    <a:pt x="32" y="10"/>
                  </a:cubicBezTo>
                  <a:lnTo>
                    <a:pt x="32" y="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4" name="Freeform 53">
              <a:extLst>
                <a:ext uri="{FF2B5EF4-FFF2-40B4-BE49-F238E27FC236}">
                  <a16:creationId xmlns:a16="http://schemas.microsoft.com/office/drawing/2014/main" id="{0D7C0A01-D668-437A-A352-0133658BD70A}"/>
                </a:ext>
              </a:extLst>
            </p:cNvPr>
            <p:cNvSpPr>
              <a:spLocks/>
            </p:cNvSpPr>
            <p:nvPr/>
          </p:nvSpPr>
          <p:spPr bwMode="auto">
            <a:xfrm>
              <a:off x="6991351" y="5465763"/>
              <a:ext cx="447675" cy="427037"/>
            </a:xfrm>
            <a:custGeom>
              <a:avLst/>
              <a:gdLst>
                <a:gd name="T0" fmla="*/ 33 w 119"/>
                <a:gd name="T1" fmla="*/ 50 h 112"/>
                <a:gd name="T2" fmla="*/ 34 w 119"/>
                <a:gd name="T3" fmla="*/ 50 h 112"/>
                <a:gd name="T4" fmla="*/ 65 w 119"/>
                <a:gd name="T5" fmla="*/ 17 h 112"/>
                <a:gd name="T6" fmla="*/ 72 w 119"/>
                <a:gd name="T7" fmla="*/ 6 h 112"/>
                <a:gd name="T8" fmla="*/ 70 w 119"/>
                <a:gd name="T9" fmla="*/ 3 h 112"/>
                <a:gd name="T10" fmla="*/ 68 w 119"/>
                <a:gd name="T11" fmla="*/ 2 h 112"/>
                <a:gd name="T12" fmla="*/ 70 w 119"/>
                <a:gd name="T13" fmla="*/ 0 h 112"/>
                <a:gd name="T14" fmla="*/ 86 w 119"/>
                <a:gd name="T15" fmla="*/ 1 h 112"/>
                <a:gd name="T16" fmla="*/ 103 w 119"/>
                <a:gd name="T17" fmla="*/ 0 h 112"/>
                <a:gd name="T18" fmla="*/ 105 w 119"/>
                <a:gd name="T19" fmla="*/ 2 h 112"/>
                <a:gd name="T20" fmla="*/ 103 w 119"/>
                <a:gd name="T21" fmla="*/ 3 h 112"/>
                <a:gd name="T22" fmla="*/ 95 w 119"/>
                <a:gd name="T23" fmla="*/ 5 h 112"/>
                <a:gd name="T24" fmla="*/ 79 w 119"/>
                <a:gd name="T25" fmla="*/ 16 h 112"/>
                <a:gd name="T26" fmla="*/ 47 w 119"/>
                <a:gd name="T27" fmla="*/ 48 h 112"/>
                <a:gd name="T28" fmla="*/ 87 w 119"/>
                <a:gd name="T29" fmla="*/ 91 h 112"/>
                <a:gd name="T30" fmla="*/ 108 w 119"/>
                <a:gd name="T31" fmla="*/ 107 h 112"/>
                <a:gd name="T32" fmla="*/ 117 w 119"/>
                <a:gd name="T33" fmla="*/ 109 h 112"/>
                <a:gd name="T34" fmla="*/ 119 w 119"/>
                <a:gd name="T35" fmla="*/ 110 h 112"/>
                <a:gd name="T36" fmla="*/ 115 w 119"/>
                <a:gd name="T37" fmla="*/ 112 h 112"/>
                <a:gd name="T38" fmla="*/ 103 w 119"/>
                <a:gd name="T39" fmla="*/ 112 h 112"/>
                <a:gd name="T40" fmla="*/ 92 w 119"/>
                <a:gd name="T41" fmla="*/ 112 h 112"/>
                <a:gd name="T42" fmla="*/ 74 w 119"/>
                <a:gd name="T43" fmla="*/ 102 h 112"/>
                <a:gd name="T44" fmla="*/ 35 w 119"/>
                <a:gd name="T45" fmla="*/ 58 h 112"/>
                <a:gd name="T46" fmla="*/ 34 w 119"/>
                <a:gd name="T47" fmla="*/ 56 h 112"/>
                <a:gd name="T48" fmla="*/ 33 w 119"/>
                <a:gd name="T49" fmla="*/ 56 h 112"/>
                <a:gd name="T50" fmla="*/ 33 w 119"/>
                <a:gd name="T51" fmla="*/ 69 h 112"/>
                <a:gd name="T52" fmla="*/ 34 w 119"/>
                <a:gd name="T53" fmla="*/ 101 h 112"/>
                <a:gd name="T54" fmla="*/ 39 w 119"/>
                <a:gd name="T55" fmla="*/ 109 h 112"/>
                <a:gd name="T56" fmla="*/ 46 w 119"/>
                <a:gd name="T57" fmla="*/ 109 h 112"/>
                <a:gd name="T58" fmla="*/ 48 w 119"/>
                <a:gd name="T59" fmla="*/ 110 h 112"/>
                <a:gd name="T60" fmla="*/ 45 w 119"/>
                <a:gd name="T61" fmla="*/ 112 h 112"/>
                <a:gd name="T62" fmla="*/ 24 w 119"/>
                <a:gd name="T63" fmla="*/ 111 h 112"/>
                <a:gd name="T64" fmla="*/ 5 w 119"/>
                <a:gd name="T65" fmla="*/ 112 h 112"/>
                <a:gd name="T66" fmla="*/ 2 w 119"/>
                <a:gd name="T67" fmla="*/ 110 h 112"/>
                <a:gd name="T68" fmla="*/ 5 w 119"/>
                <a:gd name="T69" fmla="*/ 109 h 112"/>
                <a:gd name="T70" fmla="*/ 10 w 119"/>
                <a:gd name="T71" fmla="*/ 109 h 112"/>
                <a:gd name="T72" fmla="*/ 14 w 119"/>
                <a:gd name="T73" fmla="*/ 100 h 112"/>
                <a:gd name="T74" fmla="*/ 15 w 119"/>
                <a:gd name="T75" fmla="*/ 69 h 112"/>
                <a:gd name="T76" fmla="*/ 15 w 119"/>
                <a:gd name="T77" fmla="*/ 43 h 112"/>
                <a:gd name="T78" fmla="*/ 15 w 119"/>
                <a:gd name="T79" fmla="*/ 12 h 112"/>
                <a:gd name="T80" fmla="*/ 8 w 119"/>
                <a:gd name="T81" fmla="*/ 3 h 112"/>
                <a:gd name="T82" fmla="*/ 3 w 119"/>
                <a:gd name="T83" fmla="*/ 3 h 112"/>
                <a:gd name="T84" fmla="*/ 0 w 119"/>
                <a:gd name="T85" fmla="*/ 2 h 112"/>
                <a:gd name="T86" fmla="*/ 3 w 119"/>
                <a:gd name="T87" fmla="*/ 0 h 112"/>
                <a:gd name="T88" fmla="*/ 24 w 119"/>
                <a:gd name="T89" fmla="*/ 1 h 112"/>
                <a:gd name="T90" fmla="*/ 42 w 119"/>
                <a:gd name="T91" fmla="*/ 0 h 112"/>
                <a:gd name="T92" fmla="*/ 45 w 119"/>
                <a:gd name="T93" fmla="*/ 2 h 112"/>
                <a:gd name="T94" fmla="*/ 43 w 119"/>
                <a:gd name="T95" fmla="*/ 3 h 112"/>
                <a:gd name="T96" fmla="*/ 39 w 119"/>
                <a:gd name="T97" fmla="*/ 3 h 112"/>
                <a:gd name="T98" fmla="*/ 33 w 119"/>
                <a:gd name="T99" fmla="*/ 12 h 112"/>
                <a:gd name="T100" fmla="*/ 33 w 119"/>
                <a:gd name="T101" fmla="*/ 43 h 112"/>
                <a:gd name="T102" fmla="*/ 33 w 119"/>
                <a:gd name="T103" fmla="*/ 5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19" h="112">
                  <a:moveTo>
                    <a:pt x="33" y="50"/>
                  </a:moveTo>
                  <a:cubicBezTo>
                    <a:pt x="34" y="50"/>
                    <a:pt x="34" y="50"/>
                    <a:pt x="34" y="50"/>
                  </a:cubicBezTo>
                  <a:cubicBezTo>
                    <a:pt x="39" y="44"/>
                    <a:pt x="60" y="22"/>
                    <a:pt x="65" y="17"/>
                  </a:cubicBezTo>
                  <a:cubicBezTo>
                    <a:pt x="69" y="12"/>
                    <a:pt x="72" y="9"/>
                    <a:pt x="72" y="6"/>
                  </a:cubicBezTo>
                  <a:cubicBezTo>
                    <a:pt x="72" y="5"/>
                    <a:pt x="71" y="3"/>
                    <a:pt x="70" y="3"/>
                  </a:cubicBezTo>
                  <a:cubicBezTo>
                    <a:pt x="69" y="3"/>
                    <a:pt x="68" y="3"/>
                    <a:pt x="68" y="2"/>
                  </a:cubicBezTo>
                  <a:cubicBezTo>
                    <a:pt x="68" y="1"/>
                    <a:pt x="69" y="0"/>
                    <a:pt x="70" y="0"/>
                  </a:cubicBezTo>
                  <a:cubicBezTo>
                    <a:pt x="73" y="0"/>
                    <a:pt x="82" y="1"/>
                    <a:pt x="86" y="1"/>
                  </a:cubicBezTo>
                  <a:cubicBezTo>
                    <a:pt x="90" y="1"/>
                    <a:pt x="98" y="0"/>
                    <a:pt x="103" y="0"/>
                  </a:cubicBezTo>
                  <a:cubicBezTo>
                    <a:pt x="104" y="0"/>
                    <a:pt x="105" y="1"/>
                    <a:pt x="105" y="2"/>
                  </a:cubicBezTo>
                  <a:cubicBezTo>
                    <a:pt x="105" y="3"/>
                    <a:pt x="105" y="3"/>
                    <a:pt x="103" y="3"/>
                  </a:cubicBezTo>
                  <a:cubicBezTo>
                    <a:pt x="101" y="3"/>
                    <a:pt x="97" y="4"/>
                    <a:pt x="95" y="5"/>
                  </a:cubicBezTo>
                  <a:cubicBezTo>
                    <a:pt x="90" y="6"/>
                    <a:pt x="85" y="10"/>
                    <a:pt x="79" y="16"/>
                  </a:cubicBezTo>
                  <a:cubicBezTo>
                    <a:pt x="74" y="20"/>
                    <a:pt x="52" y="42"/>
                    <a:pt x="47" y="48"/>
                  </a:cubicBezTo>
                  <a:cubicBezTo>
                    <a:pt x="52" y="54"/>
                    <a:pt x="81" y="86"/>
                    <a:pt x="87" y="91"/>
                  </a:cubicBezTo>
                  <a:cubicBezTo>
                    <a:pt x="93" y="97"/>
                    <a:pt x="100" y="104"/>
                    <a:pt x="108" y="107"/>
                  </a:cubicBezTo>
                  <a:cubicBezTo>
                    <a:pt x="112" y="109"/>
                    <a:pt x="115" y="109"/>
                    <a:pt x="117" y="109"/>
                  </a:cubicBezTo>
                  <a:cubicBezTo>
                    <a:pt x="118" y="109"/>
                    <a:pt x="119" y="109"/>
                    <a:pt x="119" y="110"/>
                  </a:cubicBezTo>
                  <a:cubicBezTo>
                    <a:pt x="119" y="111"/>
                    <a:pt x="118" y="112"/>
                    <a:pt x="115" y="112"/>
                  </a:cubicBezTo>
                  <a:cubicBezTo>
                    <a:pt x="103" y="112"/>
                    <a:pt x="103" y="112"/>
                    <a:pt x="103" y="112"/>
                  </a:cubicBezTo>
                  <a:cubicBezTo>
                    <a:pt x="98" y="112"/>
                    <a:pt x="95" y="112"/>
                    <a:pt x="92" y="112"/>
                  </a:cubicBezTo>
                  <a:cubicBezTo>
                    <a:pt x="84" y="111"/>
                    <a:pt x="80" y="108"/>
                    <a:pt x="74" y="102"/>
                  </a:cubicBezTo>
                  <a:cubicBezTo>
                    <a:pt x="68" y="96"/>
                    <a:pt x="39" y="62"/>
                    <a:pt x="35" y="58"/>
                  </a:cubicBezTo>
                  <a:cubicBezTo>
                    <a:pt x="34" y="56"/>
                    <a:pt x="34" y="56"/>
                    <a:pt x="34" y="56"/>
                  </a:cubicBezTo>
                  <a:cubicBezTo>
                    <a:pt x="33" y="56"/>
                    <a:pt x="33" y="56"/>
                    <a:pt x="33" y="56"/>
                  </a:cubicBezTo>
                  <a:cubicBezTo>
                    <a:pt x="33" y="69"/>
                    <a:pt x="33" y="69"/>
                    <a:pt x="33" y="69"/>
                  </a:cubicBezTo>
                  <a:cubicBezTo>
                    <a:pt x="33" y="83"/>
                    <a:pt x="33" y="94"/>
                    <a:pt x="34" y="101"/>
                  </a:cubicBezTo>
                  <a:cubicBezTo>
                    <a:pt x="34" y="105"/>
                    <a:pt x="35" y="108"/>
                    <a:pt x="39" y="109"/>
                  </a:cubicBezTo>
                  <a:cubicBezTo>
                    <a:pt x="41" y="109"/>
                    <a:pt x="44" y="109"/>
                    <a:pt x="46" y="109"/>
                  </a:cubicBezTo>
                  <a:cubicBezTo>
                    <a:pt x="47" y="109"/>
                    <a:pt x="48" y="110"/>
                    <a:pt x="48" y="110"/>
                  </a:cubicBezTo>
                  <a:cubicBezTo>
                    <a:pt x="48" y="111"/>
                    <a:pt x="47" y="112"/>
                    <a:pt x="45" y="112"/>
                  </a:cubicBezTo>
                  <a:cubicBezTo>
                    <a:pt x="37" y="112"/>
                    <a:pt x="28" y="111"/>
                    <a:pt x="24" y="111"/>
                  </a:cubicBezTo>
                  <a:cubicBezTo>
                    <a:pt x="21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3" y="109"/>
                    <a:pt x="5" y="109"/>
                  </a:cubicBezTo>
                  <a:cubicBezTo>
                    <a:pt x="7" y="109"/>
                    <a:pt x="9" y="109"/>
                    <a:pt x="10" y="109"/>
                  </a:cubicBezTo>
                  <a:cubicBezTo>
                    <a:pt x="13" y="108"/>
                    <a:pt x="14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cubicBezTo>
                    <a:pt x="15" y="43"/>
                    <a:pt x="15" y="43"/>
                    <a:pt x="15" y="43"/>
                  </a:cubicBezTo>
                  <a:cubicBezTo>
                    <a:pt x="15" y="21"/>
                    <a:pt x="15" y="17"/>
                    <a:pt x="15" y="12"/>
                  </a:cubicBezTo>
                  <a:cubicBezTo>
                    <a:pt x="15" y="7"/>
                    <a:pt x="13" y="5"/>
                    <a:pt x="8" y="3"/>
                  </a:cubicBezTo>
                  <a:cubicBezTo>
                    <a:pt x="7" y="3"/>
                    <a:pt x="5" y="3"/>
                    <a:pt x="3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1" y="1"/>
                    <a:pt x="24" y="1"/>
                  </a:cubicBezTo>
                  <a:cubicBezTo>
                    <a:pt x="28" y="1"/>
                    <a:pt x="37" y="0"/>
                    <a:pt x="42" y="0"/>
                  </a:cubicBezTo>
                  <a:cubicBezTo>
                    <a:pt x="44" y="0"/>
                    <a:pt x="45" y="1"/>
                    <a:pt x="45" y="2"/>
                  </a:cubicBezTo>
                  <a:cubicBezTo>
                    <a:pt x="45" y="3"/>
                    <a:pt x="44" y="3"/>
                    <a:pt x="43" y="3"/>
                  </a:cubicBezTo>
                  <a:cubicBezTo>
                    <a:pt x="41" y="3"/>
                    <a:pt x="41" y="3"/>
                    <a:pt x="39" y="3"/>
                  </a:cubicBezTo>
                  <a:cubicBezTo>
                    <a:pt x="35" y="4"/>
                    <a:pt x="34" y="7"/>
                    <a:pt x="33" y="12"/>
                  </a:cubicBezTo>
                  <a:cubicBezTo>
                    <a:pt x="33" y="17"/>
                    <a:pt x="33" y="21"/>
                    <a:pt x="33" y="43"/>
                  </a:cubicBezTo>
                  <a:lnTo>
                    <a:pt x="33" y="5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5" name="Freeform 54">
              <a:extLst>
                <a:ext uri="{FF2B5EF4-FFF2-40B4-BE49-F238E27FC236}">
                  <a16:creationId xmlns:a16="http://schemas.microsoft.com/office/drawing/2014/main" id="{E8ED103A-7E2C-435D-935F-BDF579DDFCFD}"/>
                </a:ext>
              </a:extLst>
            </p:cNvPr>
            <p:cNvSpPr>
              <a:spLocks/>
            </p:cNvSpPr>
            <p:nvPr/>
          </p:nvSpPr>
          <p:spPr bwMode="auto">
            <a:xfrm>
              <a:off x="7435851" y="5457825"/>
              <a:ext cx="233363" cy="442912"/>
            </a:xfrm>
            <a:custGeom>
              <a:avLst/>
              <a:gdLst>
                <a:gd name="T0" fmla="*/ 3 w 62"/>
                <a:gd name="T1" fmla="*/ 112 h 116"/>
                <a:gd name="T2" fmla="*/ 0 w 62"/>
                <a:gd name="T3" fmla="*/ 107 h 116"/>
                <a:gd name="T4" fmla="*/ 1 w 62"/>
                <a:gd name="T5" fmla="*/ 88 h 116"/>
                <a:gd name="T6" fmla="*/ 3 w 62"/>
                <a:gd name="T7" fmla="*/ 84 h 116"/>
                <a:gd name="T8" fmla="*/ 4 w 62"/>
                <a:gd name="T9" fmla="*/ 86 h 116"/>
                <a:gd name="T10" fmla="*/ 5 w 62"/>
                <a:gd name="T11" fmla="*/ 94 h 116"/>
                <a:gd name="T12" fmla="*/ 27 w 62"/>
                <a:gd name="T13" fmla="*/ 109 h 116"/>
                <a:gd name="T14" fmla="*/ 46 w 62"/>
                <a:gd name="T15" fmla="*/ 92 h 116"/>
                <a:gd name="T16" fmla="*/ 32 w 62"/>
                <a:gd name="T17" fmla="*/ 68 h 116"/>
                <a:gd name="T18" fmla="*/ 25 w 62"/>
                <a:gd name="T19" fmla="*/ 63 h 116"/>
                <a:gd name="T20" fmla="*/ 3 w 62"/>
                <a:gd name="T21" fmla="*/ 28 h 116"/>
                <a:gd name="T22" fmla="*/ 37 w 62"/>
                <a:gd name="T23" fmla="*/ 0 h 116"/>
                <a:gd name="T24" fmla="*/ 57 w 62"/>
                <a:gd name="T25" fmla="*/ 3 h 116"/>
                <a:gd name="T26" fmla="*/ 59 w 62"/>
                <a:gd name="T27" fmla="*/ 5 h 116"/>
                <a:gd name="T28" fmla="*/ 58 w 62"/>
                <a:gd name="T29" fmla="*/ 22 h 116"/>
                <a:gd name="T30" fmla="*/ 57 w 62"/>
                <a:gd name="T31" fmla="*/ 27 h 116"/>
                <a:gd name="T32" fmla="*/ 55 w 62"/>
                <a:gd name="T33" fmla="*/ 24 h 116"/>
                <a:gd name="T34" fmla="*/ 51 w 62"/>
                <a:gd name="T35" fmla="*/ 14 h 116"/>
                <a:gd name="T36" fmla="*/ 35 w 62"/>
                <a:gd name="T37" fmla="*/ 7 h 116"/>
                <a:gd name="T38" fmla="*/ 18 w 62"/>
                <a:gd name="T39" fmla="*/ 22 h 116"/>
                <a:gd name="T40" fmla="*/ 33 w 62"/>
                <a:gd name="T41" fmla="*/ 44 h 116"/>
                <a:gd name="T42" fmla="*/ 38 w 62"/>
                <a:gd name="T43" fmla="*/ 47 h 116"/>
                <a:gd name="T44" fmla="*/ 62 w 62"/>
                <a:gd name="T45" fmla="*/ 84 h 116"/>
                <a:gd name="T46" fmla="*/ 48 w 62"/>
                <a:gd name="T47" fmla="*/ 110 h 116"/>
                <a:gd name="T48" fmla="*/ 24 w 62"/>
                <a:gd name="T49" fmla="*/ 116 h 116"/>
                <a:gd name="T50" fmla="*/ 3 w 62"/>
                <a:gd name="T51" fmla="*/ 112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2" h="116">
                  <a:moveTo>
                    <a:pt x="3" y="112"/>
                  </a:moveTo>
                  <a:cubicBezTo>
                    <a:pt x="1" y="111"/>
                    <a:pt x="0" y="110"/>
                    <a:pt x="0" y="107"/>
                  </a:cubicBezTo>
                  <a:cubicBezTo>
                    <a:pt x="0" y="99"/>
                    <a:pt x="1" y="90"/>
                    <a:pt x="1" y="88"/>
                  </a:cubicBezTo>
                  <a:cubicBezTo>
                    <a:pt x="1" y="86"/>
                    <a:pt x="1" y="84"/>
                    <a:pt x="3" y="84"/>
                  </a:cubicBezTo>
                  <a:cubicBezTo>
                    <a:pt x="4" y="84"/>
                    <a:pt x="4" y="85"/>
                    <a:pt x="4" y="86"/>
                  </a:cubicBezTo>
                  <a:cubicBezTo>
                    <a:pt x="4" y="88"/>
                    <a:pt x="5" y="91"/>
                    <a:pt x="5" y="94"/>
                  </a:cubicBezTo>
                  <a:cubicBezTo>
                    <a:pt x="9" y="105"/>
                    <a:pt x="17" y="109"/>
                    <a:pt x="27" y="109"/>
                  </a:cubicBezTo>
                  <a:cubicBezTo>
                    <a:pt x="40" y="109"/>
                    <a:pt x="46" y="100"/>
                    <a:pt x="46" y="92"/>
                  </a:cubicBezTo>
                  <a:cubicBezTo>
                    <a:pt x="46" y="85"/>
                    <a:pt x="44" y="78"/>
                    <a:pt x="32" y="68"/>
                  </a:cubicBezTo>
                  <a:cubicBezTo>
                    <a:pt x="25" y="63"/>
                    <a:pt x="25" y="63"/>
                    <a:pt x="25" y="63"/>
                  </a:cubicBezTo>
                  <a:cubicBezTo>
                    <a:pt x="9" y="50"/>
                    <a:pt x="3" y="40"/>
                    <a:pt x="3" y="28"/>
                  </a:cubicBezTo>
                  <a:cubicBezTo>
                    <a:pt x="3" y="12"/>
                    <a:pt x="17" y="0"/>
                    <a:pt x="37" y="0"/>
                  </a:cubicBezTo>
                  <a:cubicBezTo>
                    <a:pt x="47" y="0"/>
                    <a:pt x="53" y="2"/>
                    <a:pt x="57" y="3"/>
                  </a:cubicBezTo>
                  <a:cubicBezTo>
                    <a:pt x="58" y="3"/>
                    <a:pt x="59" y="4"/>
                    <a:pt x="59" y="5"/>
                  </a:cubicBezTo>
                  <a:cubicBezTo>
                    <a:pt x="59" y="7"/>
                    <a:pt x="58" y="11"/>
                    <a:pt x="58" y="22"/>
                  </a:cubicBezTo>
                  <a:cubicBezTo>
                    <a:pt x="58" y="26"/>
                    <a:pt x="58" y="27"/>
                    <a:pt x="57" y="27"/>
                  </a:cubicBezTo>
                  <a:cubicBezTo>
                    <a:pt x="56" y="27"/>
                    <a:pt x="55" y="26"/>
                    <a:pt x="55" y="24"/>
                  </a:cubicBezTo>
                  <a:cubicBezTo>
                    <a:pt x="55" y="23"/>
                    <a:pt x="55" y="18"/>
                    <a:pt x="51" y="14"/>
                  </a:cubicBezTo>
                  <a:cubicBezTo>
                    <a:pt x="49" y="12"/>
                    <a:pt x="45" y="7"/>
                    <a:pt x="35" y="7"/>
                  </a:cubicBezTo>
                  <a:cubicBezTo>
                    <a:pt x="24" y="7"/>
                    <a:pt x="18" y="13"/>
                    <a:pt x="18" y="22"/>
                  </a:cubicBezTo>
                  <a:cubicBezTo>
                    <a:pt x="18" y="29"/>
                    <a:pt x="21" y="34"/>
                    <a:pt x="33" y="44"/>
                  </a:cubicBezTo>
                  <a:cubicBezTo>
                    <a:pt x="38" y="47"/>
                    <a:pt x="38" y="47"/>
                    <a:pt x="38" y="47"/>
                  </a:cubicBezTo>
                  <a:cubicBezTo>
                    <a:pt x="55" y="60"/>
                    <a:pt x="62" y="70"/>
                    <a:pt x="62" y="84"/>
                  </a:cubicBezTo>
                  <a:cubicBezTo>
                    <a:pt x="62" y="93"/>
                    <a:pt x="59" y="103"/>
                    <a:pt x="48" y="110"/>
                  </a:cubicBezTo>
                  <a:cubicBezTo>
                    <a:pt x="41" y="115"/>
                    <a:pt x="32" y="116"/>
                    <a:pt x="24" y="116"/>
                  </a:cubicBezTo>
                  <a:cubicBezTo>
                    <a:pt x="16" y="116"/>
                    <a:pt x="9" y="115"/>
                    <a:pt x="3" y="1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6" name="Freeform 55">
              <a:extLst>
                <a:ext uri="{FF2B5EF4-FFF2-40B4-BE49-F238E27FC236}">
                  <a16:creationId xmlns:a16="http://schemas.microsoft.com/office/drawing/2014/main" id="{BB9F4D44-32CA-4E51-8147-F1CFF24B45D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65576" y="5991225"/>
              <a:ext cx="82550" cy="96837"/>
            </a:xfrm>
            <a:custGeom>
              <a:avLst/>
              <a:gdLst>
                <a:gd name="T0" fmla="*/ 0 w 22"/>
                <a:gd name="T1" fmla="*/ 0 h 25"/>
                <a:gd name="T2" fmla="*/ 13 w 22"/>
                <a:gd name="T3" fmla="*/ 0 h 25"/>
                <a:gd name="T4" fmla="*/ 22 w 22"/>
                <a:gd name="T5" fmla="*/ 7 h 25"/>
                <a:gd name="T6" fmla="*/ 14 w 22"/>
                <a:gd name="T7" fmla="*/ 15 h 25"/>
                <a:gd name="T8" fmla="*/ 4 w 22"/>
                <a:gd name="T9" fmla="*/ 15 h 25"/>
                <a:gd name="T10" fmla="*/ 4 w 22"/>
                <a:gd name="T11" fmla="*/ 25 h 25"/>
                <a:gd name="T12" fmla="*/ 0 w 22"/>
                <a:gd name="T13" fmla="*/ 25 h 25"/>
                <a:gd name="T14" fmla="*/ 0 w 22"/>
                <a:gd name="T15" fmla="*/ 0 h 25"/>
                <a:gd name="T16" fmla="*/ 13 w 22"/>
                <a:gd name="T17" fmla="*/ 12 h 25"/>
                <a:gd name="T18" fmla="*/ 18 w 22"/>
                <a:gd name="T19" fmla="*/ 7 h 25"/>
                <a:gd name="T20" fmla="*/ 14 w 22"/>
                <a:gd name="T21" fmla="*/ 3 h 25"/>
                <a:gd name="T22" fmla="*/ 4 w 22"/>
                <a:gd name="T23" fmla="*/ 3 h 25"/>
                <a:gd name="T24" fmla="*/ 4 w 22"/>
                <a:gd name="T25" fmla="*/ 12 h 25"/>
                <a:gd name="T26" fmla="*/ 13 w 22"/>
                <a:gd name="T27" fmla="*/ 1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" h="25">
                  <a:moveTo>
                    <a:pt x="0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19" y="0"/>
                    <a:pt x="22" y="2"/>
                    <a:pt x="22" y="7"/>
                  </a:cubicBezTo>
                  <a:cubicBezTo>
                    <a:pt x="22" y="12"/>
                    <a:pt x="19" y="15"/>
                    <a:pt x="1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3" y="12"/>
                  </a:moveTo>
                  <a:cubicBezTo>
                    <a:pt x="17" y="12"/>
                    <a:pt x="18" y="10"/>
                    <a:pt x="18" y="7"/>
                  </a:cubicBezTo>
                  <a:cubicBezTo>
                    <a:pt x="18" y="5"/>
                    <a:pt x="17" y="3"/>
                    <a:pt x="1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2"/>
                    <a:pt x="4" y="12"/>
                    <a:pt x="4" y="12"/>
                  </a:cubicBezTo>
                  <a:lnTo>
                    <a:pt x="13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7" name="Freeform 56">
              <a:extLst>
                <a:ext uri="{FF2B5EF4-FFF2-40B4-BE49-F238E27FC236}">
                  <a16:creationId xmlns:a16="http://schemas.microsoft.com/office/drawing/2014/main" id="{4FF42112-E293-4218-97E0-912FE710ABA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94176" y="5991225"/>
              <a:ext cx="90488" cy="96837"/>
            </a:xfrm>
            <a:custGeom>
              <a:avLst/>
              <a:gdLst>
                <a:gd name="T0" fmla="*/ 0 w 24"/>
                <a:gd name="T1" fmla="*/ 0 h 25"/>
                <a:gd name="T2" fmla="*/ 16 w 24"/>
                <a:gd name="T3" fmla="*/ 0 h 25"/>
                <a:gd name="T4" fmla="*/ 23 w 24"/>
                <a:gd name="T5" fmla="*/ 7 h 25"/>
                <a:gd name="T6" fmla="*/ 19 w 24"/>
                <a:gd name="T7" fmla="*/ 13 h 25"/>
                <a:gd name="T8" fmla="*/ 19 w 24"/>
                <a:gd name="T9" fmla="*/ 13 h 25"/>
                <a:gd name="T10" fmla="*/ 22 w 24"/>
                <a:gd name="T11" fmla="*/ 18 h 25"/>
                <a:gd name="T12" fmla="*/ 24 w 24"/>
                <a:gd name="T13" fmla="*/ 25 h 25"/>
                <a:gd name="T14" fmla="*/ 20 w 24"/>
                <a:gd name="T15" fmla="*/ 25 h 25"/>
                <a:gd name="T16" fmla="*/ 19 w 24"/>
                <a:gd name="T17" fmla="*/ 20 h 25"/>
                <a:gd name="T18" fmla="*/ 14 w 24"/>
                <a:gd name="T19" fmla="*/ 15 h 25"/>
                <a:gd name="T20" fmla="*/ 4 w 24"/>
                <a:gd name="T21" fmla="*/ 15 h 25"/>
                <a:gd name="T22" fmla="*/ 4 w 24"/>
                <a:gd name="T23" fmla="*/ 25 h 25"/>
                <a:gd name="T24" fmla="*/ 0 w 24"/>
                <a:gd name="T25" fmla="*/ 25 h 25"/>
                <a:gd name="T26" fmla="*/ 0 w 24"/>
                <a:gd name="T27" fmla="*/ 0 h 25"/>
                <a:gd name="T28" fmla="*/ 15 w 24"/>
                <a:gd name="T29" fmla="*/ 11 h 25"/>
                <a:gd name="T30" fmla="*/ 19 w 24"/>
                <a:gd name="T31" fmla="*/ 7 h 25"/>
                <a:gd name="T32" fmla="*/ 15 w 24"/>
                <a:gd name="T33" fmla="*/ 3 h 25"/>
                <a:gd name="T34" fmla="*/ 4 w 24"/>
                <a:gd name="T35" fmla="*/ 3 h 25"/>
                <a:gd name="T36" fmla="*/ 4 w 24"/>
                <a:gd name="T37" fmla="*/ 11 h 25"/>
                <a:gd name="T38" fmla="*/ 15 w 24"/>
                <a:gd name="T39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" h="25">
                  <a:moveTo>
                    <a:pt x="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21" y="0"/>
                    <a:pt x="23" y="3"/>
                    <a:pt x="23" y="7"/>
                  </a:cubicBezTo>
                  <a:cubicBezTo>
                    <a:pt x="23" y="10"/>
                    <a:pt x="21" y="12"/>
                    <a:pt x="19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21" y="13"/>
                    <a:pt x="22" y="15"/>
                    <a:pt x="22" y="18"/>
                  </a:cubicBezTo>
                  <a:cubicBezTo>
                    <a:pt x="23" y="23"/>
                    <a:pt x="23" y="24"/>
                    <a:pt x="24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5"/>
                    <a:pt x="19" y="23"/>
                    <a:pt x="19" y="20"/>
                  </a:cubicBezTo>
                  <a:cubicBezTo>
                    <a:pt x="19" y="16"/>
                    <a:pt x="17" y="15"/>
                    <a:pt x="1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5" y="11"/>
                  </a:moveTo>
                  <a:cubicBezTo>
                    <a:pt x="18" y="11"/>
                    <a:pt x="19" y="9"/>
                    <a:pt x="19" y="7"/>
                  </a:cubicBezTo>
                  <a:cubicBezTo>
                    <a:pt x="19" y="5"/>
                    <a:pt x="18" y="3"/>
                    <a:pt x="15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1"/>
                    <a:pt x="4" y="11"/>
                    <a:pt x="4" y="11"/>
                  </a:cubicBezTo>
                  <a:lnTo>
                    <a:pt x="15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8" name="Freeform 57">
              <a:extLst>
                <a:ext uri="{FF2B5EF4-FFF2-40B4-BE49-F238E27FC236}">
                  <a16:creationId xmlns:a16="http://schemas.microsoft.com/office/drawing/2014/main" id="{F5BA1986-9A00-483A-91D0-27E3C05697B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24363" y="5988050"/>
              <a:ext cx="104775" cy="103187"/>
            </a:xfrm>
            <a:custGeom>
              <a:avLst/>
              <a:gdLst>
                <a:gd name="T0" fmla="*/ 14 w 28"/>
                <a:gd name="T1" fmla="*/ 0 h 27"/>
                <a:gd name="T2" fmla="*/ 28 w 28"/>
                <a:gd name="T3" fmla="*/ 14 h 27"/>
                <a:gd name="T4" fmla="*/ 14 w 28"/>
                <a:gd name="T5" fmla="*/ 27 h 27"/>
                <a:gd name="T6" fmla="*/ 0 w 28"/>
                <a:gd name="T7" fmla="*/ 14 h 27"/>
                <a:gd name="T8" fmla="*/ 14 w 28"/>
                <a:gd name="T9" fmla="*/ 0 h 27"/>
                <a:gd name="T10" fmla="*/ 14 w 28"/>
                <a:gd name="T11" fmla="*/ 4 h 27"/>
                <a:gd name="T12" fmla="*/ 4 w 28"/>
                <a:gd name="T13" fmla="*/ 14 h 27"/>
                <a:gd name="T14" fmla="*/ 14 w 28"/>
                <a:gd name="T15" fmla="*/ 24 h 27"/>
                <a:gd name="T16" fmla="*/ 25 w 28"/>
                <a:gd name="T17" fmla="*/ 14 h 27"/>
                <a:gd name="T18" fmla="*/ 14 w 28"/>
                <a:gd name="T19" fmla="*/ 4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" h="27">
                  <a:moveTo>
                    <a:pt x="14" y="0"/>
                  </a:moveTo>
                  <a:cubicBezTo>
                    <a:pt x="24" y="0"/>
                    <a:pt x="28" y="7"/>
                    <a:pt x="28" y="14"/>
                  </a:cubicBezTo>
                  <a:cubicBezTo>
                    <a:pt x="28" y="20"/>
                    <a:pt x="24" y="27"/>
                    <a:pt x="14" y="27"/>
                  </a:cubicBezTo>
                  <a:cubicBezTo>
                    <a:pt x="4" y="27"/>
                    <a:pt x="0" y="20"/>
                    <a:pt x="0" y="14"/>
                  </a:cubicBezTo>
                  <a:cubicBezTo>
                    <a:pt x="0" y="7"/>
                    <a:pt x="4" y="0"/>
                    <a:pt x="14" y="0"/>
                  </a:cubicBezTo>
                  <a:close/>
                  <a:moveTo>
                    <a:pt x="14" y="4"/>
                  </a:moveTo>
                  <a:cubicBezTo>
                    <a:pt x="8" y="4"/>
                    <a:pt x="4" y="7"/>
                    <a:pt x="4" y="14"/>
                  </a:cubicBezTo>
                  <a:cubicBezTo>
                    <a:pt x="4" y="20"/>
                    <a:pt x="8" y="24"/>
                    <a:pt x="14" y="24"/>
                  </a:cubicBezTo>
                  <a:cubicBezTo>
                    <a:pt x="20" y="24"/>
                    <a:pt x="25" y="20"/>
                    <a:pt x="25" y="14"/>
                  </a:cubicBezTo>
                  <a:cubicBezTo>
                    <a:pt x="25" y="7"/>
                    <a:pt x="20" y="4"/>
                    <a:pt x="1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9" name="Freeform 58">
              <a:extLst>
                <a:ext uri="{FF2B5EF4-FFF2-40B4-BE49-F238E27FC236}">
                  <a16:creationId xmlns:a16="http://schemas.microsoft.com/office/drawing/2014/main" id="{FD634C2B-DE54-421A-B005-6E7894B8086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79951" y="5991225"/>
              <a:ext cx="77788" cy="96837"/>
            </a:xfrm>
            <a:custGeom>
              <a:avLst/>
              <a:gdLst>
                <a:gd name="T0" fmla="*/ 0 w 21"/>
                <a:gd name="T1" fmla="*/ 0 h 25"/>
                <a:gd name="T2" fmla="*/ 13 w 21"/>
                <a:gd name="T3" fmla="*/ 0 h 25"/>
                <a:gd name="T4" fmla="*/ 21 w 21"/>
                <a:gd name="T5" fmla="*/ 7 h 25"/>
                <a:gd name="T6" fmla="*/ 13 w 21"/>
                <a:gd name="T7" fmla="*/ 15 h 25"/>
                <a:gd name="T8" fmla="*/ 4 w 21"/>
                <a:gd name="T9" fmla="*/ 15 h 25"/>
                <a:gd name="T10" fmla="*/ 4 w 21"/>
                <a:gd name="T11" fmla="*/ 25 h 25"/>
                <a:gd name="T12" fmla="*/ 0 w 21"/>
                <a:gd name="T13" fmla="*/ 25 h 25"/>
                <a:gd name="T14" fmla="*/ 0 w 21"/>
                <a:gd name="T15" fmla="*/ 0 h 25"/>
                <a:gd name="T16" fmla="*/ 13 w 21"/>
                <a:gd name="T17" fmla="*/ 12 h 25"/>
                <a:gd name="T18" fmla="*/ 18 w 21"/>
                <a:gd name="T19" fmla="*/ 7 h 25"/>
                <a:gd name="T20" fmla="*/ 13 w 21"/>
                <a:gd name="T21" fmla="*/ 3 h 25"/>
                <a:gd name="T22" fmla="*/ 4 w 21"/>
                <a:gd name="T23" fmla="*/ 3 h 25"/>
                <a:gd name="T24" fmla="*/ 4 w 21"/>
                <a:gd name="T25" fmla="*/ 12 h 25"/>
                <a:gd name="T26" fmla="*/ 13 w 21"/>
                <a:gd name="T27" fmla="*/ 1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1" h="25">
                  <a:moveTo>
                    <a:pt x="0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19" y="0"/>
                    <a:pt x="21" y="2"/>
                    <a:pt x="21" y="7"/>
                  </a:cubicBezTo>
                  <a:cubicBezTo>
                    <a:pt x="21" y="12"/>
                    <a:pt x="19" y="15"/>
                    <a:pt x="13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3" y="12"/>
                  </a:moveTo>
                  <a:cubicBezTo>
                    <a:pt x="16" y="12"/>
                    <a:pt x="18" y="10"/>
                    <a:pt x="18" y="7"/>
                  </a:cubicBezTo>
                  <a:cubicBezTo>
                    <a:pt x="18" y="5"/>
                    <a:pt x="16" y="3"/>
                    <a:pt x="13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2"/>
                    <a:pt x="4" y="12"/>
                    <a:pt x="4" y="12"/>
                  </a:cubicBezTo>
                  <a:lnTo>
                    <a:pt x="13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0" name="Freeform 59">
              <a:extLst>
                <a:ext uri="{FF2B5EF4-FFF2-40B4-BE49-F238E27FC236}">
                  <a16:creationId xmlns:a16="http://schemas.microsoft.com/office/drawing/2014/main" id="{55AD0795-C890-48AA-9C53-257C4774A440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8551" y="5991225"/>
              <a:ext cx="79375" cy="96837"/>
            </a:xfrm>
            <a:custGeom>
              <a:avLst/>
              <a:gdLst>
                <a:gd name="T0" fmla="*/ 0 w 50"/>
                <a:gd name="T1" fmla="*/ 0 h 61"/>
                <a:gd name="T2" fmla="*/ 47 w 50"/>
                <a:gd name="T3" fmla="*/ 0 h 61"/>
                <a:gd name="T4" fmla="*/ 47 w 50"/>
                <a:gd name="T5" fmla="*/ 8 h 61"/>
                <a:gd name="T6" fmla="*/ 10 w 50"/>
                <a:gd name="T7" fmla="*/ 8 h 61"/>
                <a:gd name="T8" fmla="*/ 10 w 50"/>
                <a:gd name="T9" fmla="*/ 27 h 61"/>
                <a:gd name="T10" fmla="*/ 47 w 50"/>
                <a:gd name="T11" fmla="*/ 27 h 61"/>
                <a:gd name="T12" fmla="*/ 47 w 50"/>
                <a:gd name="T13" fmla="*/ 34 h 61"/>
                <a:gd name="T14" fmla="*/ 10 w 50"/>
                <a:gd name="T15" fmla="*/ 34 h 61"/>
                <a:gd name="T16" fmla="*/ 10 w 50"/>
                <a:gd name="T17" fmla="*/ 53 h 61"/>
                <a:gd name="T18" fmla="*/ 50 w 50"/>
                <a:gd name="T19" fmla="*/ 53 h 61"/>
                <a:gd name="T20" fmla="*/ 50 w 50"/>
                <a:gd name="T21" fmla="*/ 61 h 61"/>
                <a:gd name="T22" fmla="*/ 0 w 50"/>
                <a:gd name="T23" fmla="*/ 61 h 61"/>
                <a:gd name="T24" fmla="*/ 0 w 50"/>
                <a:gd name="T2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0" h="61">
                  <a:moveTo>
                    <a:pt x="0" y="0"/>
                  </a:moveTo>
                  <a:lnTo>
                    <a:pt x="47" y="0"/>
                  </a:lnTo>
                  <a:lnTo>
                    <a:pt x="47" y="8"/>
                  </a:lnTo>
                  <a:lnTo>
                    <a:pt x="10" y="8"/>
                  </a:lnTo>
                  <a:lnTo>
                    <a:pt x="10" y="27"/>
                  </a:lnTo>
                  <a:lnTo>
                    <a:pt x="47" y="27"/>
                  </a:lnTo>
                  <a:lnTo>
                    <a:pt x="47" y="34"/>
                  </a:lnTo>
                  <a:lnTo>
                    <a:pt x="10" y="34"/>
                  </a:lnTo>
                  <a:lnTo>
                    <a:pt x="10" y="53"/>
                  </a:lnTo>
                  <a:lnTo>
                    <a:pt x="50" y="53"/>
                  </a:lnTo>
                  <a:lnTo>
                    <a:pt x="50" y="61"/>
                  </a:lnTo>
                  <a:lnTo>
                    <a:pt x="0" y="6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1" name="Freeform 60">
              <a:extLst>
                <a:ext uri="{FF2B5EF4-FFF2-40B4-BE49-F238E27FC236}">
                  <a16:creationId xmlns:a16="http://schemas.microsoft.com/office/drawing/2014/main" id="{83FDD198-ACEF-40A7-91EA-9D9A0428489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33976" y="5991225"/>
              <a:ext cx="90488" cy="96837"/>
            </a:xfrm>
            <a:custGeom>
              <a:avLst/>
              <a:gdLst>
                <a:gd name="T0" fmla="*/ 0 w 24"/>
                <a:gd name="T1" fmla="*/ 0 h 25"/>
                <a:gd name="T2" fmla="*/ 16 w 24"/>
                <a:gd name="T3" fmla="*/ 0 h 25"/>
                <a:gd name="T4" fmla="*/ 23 w 24"/>
                <a:gd name="T5" fmla="*/ 7 h 25"/>
                <a:gd name="T6" fmla="*/ 19 w 24"/>
                <a:gd name="T7" fmla="*/ 13 h 25"/>
                <a:gd name="T8" fmla="*/ 19 w 24"/>
                <a:gd name="T9" fmla="*/ 13 h 25"/>
                <a:gd name="T10" fmla="*/ 22 w 24"/>
                <a:gd name="T11" fmla="*/ 18 h 25"/>
                <a:gd name="T12" fmla="*/ 24 w 24"/>
                <a:gd name="T13" fmla="*/ 25 h 25"/>
                <a:gd name="T14" fmla="*/ 20 w 24"/>
                <a:gd name="T15" fmla="*/ 25 h 25"/>
                <a:gd name="T16" fmla="*/ 19 w 24"/>
                <a:gd name="T17" fmla="*/ 20 h 25"/>
                <a:gd name="T18" fmla="*/ 14 w 24"/>
                <a:gd name="T19" fmla="*/ 15 h 25"/>
                <a:gd name="T20" fmla="*/ 4 w 24"/>
                <a:gd name="T21" fmla="*/ 15 h 25"/>
                <a:gd name="T22" fmla="*/ 4 w 24"/>
                <a:gd name="T23" fmla="*/ 25 h 25"/>
                <a:gd name="T24" fmla="*/ 0 w 24"/>
                <a:gd name="T25" fmla="*/ 25 h 25"/>
                <a:gd name="T26" fmla="*/ 0 w 24"/>
                <a:gd name="T27" fmla="*/ 0 h 25"/>
                <a:gd name="T28" fmla="*/ 15 w 24"/>
                <a:gd name="T29" fmla="*/ 11 h 25"/>
                <a:gd name="T30" fmla="*/ 19 w 24"/>
                <a:gd name="T31" fmla="*/ 7 h 25"/>
                <a:gd name="T32" fmla="*/ 15 w 24"/>
                <a:gd name="T33" fmla="*/ 3 h 25"/>
                <a:gd name="T34" fmla="*/ 4 w 24"/>
                <a:gd name="T35" fmla="*/ 3 h 25"/>
                <a:gd name="T36" fmla="*/ 4 w 24"/>
                <a:gd name="T37" fmla="*/ 11 h 25"/>
                <a:gd name="T38" fmla="*/ 15 w 24"/>
                <a:gd name="T39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" h="25">
                  <a:moveTo>
                    <a:pt x="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21" y="0"/>
                    <a:pt x="23" y="3"/>
                    <a:pt x="23" y="7"/>
                  </a:cubicBezTo>
                  <a:cubicBezTo>
                    <a:pt x="23" y="10"/>
                    <a:pt x="21" y="12"/>
                    <a:pt x="19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21" y="13"/>
                    <a:pt x="22" y="15"/>
                    <a:pt x="22" y="18"/>
                  </a:cubicBezTo>
                  <a:cubicBezTo>
                    <a:pt x="23" y="23"/>
                    <a:pt x="23" y="24"/>
                    <a:pt x="24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5"/>
                    <a:pt x="19" y="23"/>
                    <a:pt x="19" y="20"/>
                  </a:cubicBezTo>
                  <a:cubicBezTo>
                    <a:pt x="19" y="16"/>
                    <a:pt x="17" y="15"/>
                    <a:pt x="1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5" y="11"/>
                  </a:moveTo>
                  <a:cubicBezTo>
                    <a:pt x="18" y="11"/>
                    <a:pt x="19" y="9"/>
                    <a:pt x="19" y="7"/>
                  </a:cubicBezTo>
                  <a:cubicBezTo>
                    <a:pt x="19" y="5"/>
                    <a:pt x="18" y="3"/>
                    <a:pt x="15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1"/>
                    <a:pt x="4" y="11"/>
                    <a:pt x="4" y="11"/>
                  </a:cubicBezTo>
                  <a:lnTo>
                    <a:pt x="15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2" name="Freeform 61">
              <a:extLst>
                <a:ext uri="{FF2B5EF4-FFF2-40B4-BE49-F238E27FC236}">
                  <a16:creationId xmlns:a16="http://schemas.microsoft.com/office/drawing/2014/main" id="{B2E841A3-9989-4BC5-A0AA-996FEC6308A1}"/>
                </a:ext>
              </a:extLst>
            </p:cNvPr>
            <p:cNvSpPr>
              <a:spLocks/>
            </p:cNvSpPr>
            <p:nvPr/>
          </p:nvSpPr>
          <p:spPr bwMode="auto">
            <a:xfrm>
              <a:off x="5359401" y="5991225"/>
              <a:ext cx="87313" cy="96837"/>
            </a:xfrm>
            <a:custGeom>
              <a:avLst/>
              <a:gdLst>
                <a:gd name="T0" fmla="*/ 22 w 55"/>
                <a:gd name="T1" fmla="*/ 8 h 61"/>
                <a:gd name="T2" fmla="*/ 0 w 55"/>
                <a:gd name="T3" fmla="*/ 8 h 61"/>
                <a:gd name="T4" fmla="*/ 0 w 55"/>
                <a:gd name="T5" fmla="*/ 0 h 61"/>
                <a:gd name="T6" fmla="*/ 55 w 55"/>
                <a:gd name="T7" fmla="*/ 0 h 61"/>
                <a:gd name="T8" fmla="*/ 55 w 55"/>
                <a:gd name="T9" fmla="*/ 8 h 61"/>
                <a:gd name="T10" fmla="*/ 31 w 55"/>
                <a:gd name="T11" fmla="*/ 8 h 61"/>
                <a:gd name="T12" fmla="*/ 31 w 55"/>
                <a:gd name="T13" fmla="*/ 61 h 61"/>
                <a:gd name="T14" fmla="*/ 22 w 55"/>
                <a:gd name="T15" fmla="*/ 61 h 61"/>
                <a:gd name="T16" fmla="*/ 22 w 55"/>
                <a:gd name="T17" fmla="*/ 8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" h="61">
                  <a:moveTo>
                    <a:pt x="22" y="8"/>
                  </a:moveTo>
                  <a:lnTo>
                    <a:pt x="0" y="8"/>
                  </a:lnTo>
                  <a:lnTo>
                    <a:pt x="0" y="0"/>
                  </a:lnTo>
                  <a:lnTo>
                    <a:pt x="55" y="0"/>
                  </a:lnTo>
                  <a:lnTo>
                    <a:pt x="55" y="8"/>
                  </a:lnTo>
                  <a:lnTo>
                    <a:pt x="31" y="8"/>
                  </a:lnTo>
                  <a:lnTo>
                    <a:pt x="31" y="61"/>
                  </a:lnTo>
                  <a:lnTo>
                    <a:pt x="22" y="61"/>
                  </a:lnTo>
                  <a:lnTo>
                    <a:pt x="22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3" name="Freeform 62">
              <a:extLst>
                <a:ext uri="{FF2B5EF4-FFF2-40B4-BE49-F238E27FC236}">
                  <a16:creationId xmlns:a16="http://schemas.microsoft.com/office/drawing/2014/main" id="{E6C21891-CB52-4D9E-801C-B189FA44855B}"/>
                </a:ext>
              </a:extLst>
            </p:cNvPr>
            <p:cNvSpPr>
              <a:spLocks/>
            </p:cNvSpPr>
            <p:nvPr/>
          </p:nvSpPr>
          <p:spPr bwMode="auto">
            <a:xfrm>
              <a:off x="5578476" y="5991225"/>
              <a:ext cx="96838" cy="96837"/>
            </a:xfrm>
            <a:custGeom>
              <a:avLst/>
              <a:gdLst>
                <a:gd name="T0" fmla="*/ 49 w 61"/>
                <a:gd name="T1" fmla="*/ 0 h 61"/>
                <a:gd name="T2" fmla="*/ 61 w 61"/>
                <a:gd name="T3" fmla="*/ 0 h 61"/>
                <a:gd name="T4" fmla="*/ 35 w 61"/>
                <a:gd name="T5" fmla="*/ 36 h 61"/>
                <a:gd name="T6" fmla="*/ 35 w 61"/>
                <a:gd name="T7" fmla="*/ 61 h 61"/>
                <a:gd name="T8" fmla="*/ 26 w 61"/>
                <a:gd name="T9" fmla="*/ 61 h 61"/>
                <a:gd name="T10" fmla="*/ 26 w 61"/>
                <a:gd name="T11" fmla="*/ 36 h 61"/>
                <a:gd name="T12" fmla="*/ 0 w 61"/>
                <a:gd name="T13" fmla="*/ 0 h 61"/>
                <a:gd name="T14" fmla="*/ 12 w 61"/>
                <a:gd name="T15" fmla="*/ 0 h 61"/>
                <a:gd name="T16" fmla="*/ 30 w 61"/>
                <a:gd name="T17" fmla="*/ 27 h 61"/>
                <a:gd name="T18" fmla="*/ 49 w 61"/>
                <a:gd name="T19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1" h="61">
                  <a:moveTo>
                    <a:pt x="49" y="0"/>
                  </a:moveTo>
                  <a:lnTo>
                    <a:pt x="61" y="0"/>
                  </a:lnTo>
                  <a:lnTo>
                    <a:pt x="35" y="36"/>
                  </a:lnTo>
                  <a:lnTo>
                    <a:pt x="35" y="61"/>
                  </a:lnTo>
                  <a:lnTo>
                    <a:pt x="26" y="61"/>
                  </a:lnTo>
                  <a:lnTo>
                    <a:pt x="26" y="36"/>
                  </a:lnTo>
                  <a:lnTo>
                    <a:pt x="0" y="0"/>
                  </a:lnTo>
                  <a:lnTo>
                    <a:pt x="12" y="0"/>
                  </a:lnTo>
                  <a:lnTo>
                    <a:pt x="30" y="27"/>
                  </a:lnTo>
                  <a:lnTo>
                    <a:pt x="4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4" name="Freeform 63">
              <a:extLst>
                <a:ext uri="{FF2B5EF4-FFF2-40B4-BE49-F238E27FC236}">
                  <a16:creationId xmlns:a16="http://schemas.microsoft.com/office/drawing/2014/main" id="{FF0BC358-EDEC-46F5-B8D0-419F6CF466E0}"/>
                </a:ext>
              </a:extLst>
            </p:cNvPr>
            <p:cNvSpPr>
              <a:spLocks/>
            </p:cNvSpPr>
            <p:nvPr/>
          </p:nvSpPr>
          <p:spPr bwMode="auto">
            <a:xfrm>
              <a:off x="5988051" y="5988050"/>
              <a:ext cx="85725" cy="103187"/>
            </a:xfrm>
            <a:custGeom>
              <a:avLst/>
              <a:gdLst>
                <a:gd name="T0" fmla="*/ 4 w 23"/>
                <a:gd name="T1" fmla="*/ 18 h 27"/>
                <a:gd name="T2" fmla="*/ 12 w 23"/>
                <a:gd name="T3" fmla="*/ 24 h 27"/>
                <a:gd name="T4" fmla="*/ 19 w 23"/>
                <a:gd name="T5" fmla="*/ 19 h 27"/>
                <a:gd name="T6" fmla="*/ 14 w 23"/>
                <a:gd name="T7" fmla="*/ 16 h 27"/>
                <a:gd name="T8" fmla="*/ 8 w 23"/>
                <a:gd name="T9" fmla="*/ 15 h 27"/>
                <a:gd name="T10" fmla="*/ 1 w 23"/>
                <a:gd name="T11" fmla="*/ 8 h 27"/>
                <a:gd name="T12" fmla="*/ 11 w 23"/>
                <a:gd name="T13" fmla="*/ 0 h 27"/>
                <a:gd name="T14" fmla="*/ 22 w 23"/>
                <a:gd name="T15" fmla="*/ 8 h 27"/>
                <a:gd name="T16" fmla="*/ 18 w 23"/>
                <a:gd name="T17" fmla="*/ 8 h 27"/>
                <a:gd name="T18" fmla="*/ 11 w 23"/>
                <a:gd name="T19" fmla="*/ 4 h 27"/>
                <a:gd name="T20" fmla="*/ 5 w 23"/>
                <a:gd name="T21" fmla="*/ 8 h 27"/>
                <a:gd name="T22" fmla="*/ 9 w 23"/>
                <a:gd name="T23" fmla="*/ 11 h 27"/>
                <a:gd name="T24" fmla="*/ 15 w 23"/>
                <a:gd name="T25" fmla="*/ 12 h 27"/>
                <a:gd name="T26" fmla="*/ 23 w 23"/>
                <a:gd name="T27" fmla="*/ 19 h 27"/>
                <a:gd name="T28" fmla="*/ 12 w 23"/>
                <a:gd name="T29" fmla="*/ 27 h 27"/>
                <a:gd name="T30" fmla="*/ 0 w 23"/>
                <a:gd name="T31" fmla="*/ 18 h 27"/>
                <a:gd name="T32" fmla="*/ 4 w 23"/>
                <a:gd name="T33" fmla="*/ 1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" h="27">
                  <a:moveTo>
                    <a:pt x="4" y="18"/>
                  </a:moveTo>
                  <a:cubicBezTo>
                    <a:pt x="4" y="22"/>
                    <a:pt x="8" y="24"/>
                    <a:pt x="12" y="24"/>
                  </a:cubicBezTo>
                  <a:cubicBezTo>
                    <a:pt x="16" y="24"/>
                    <a:pt x="19" y="22"/>
                    <a:pt x="19" y="19"/>
                  </a:cubicBezTo>
                  <a:cubicBezTo>
                    <a:pt x="19" y="17"/>
                    <a:pt x="17" y="16"/>
                    <a:pt x="14" y="16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5" y="14"/>
                    <a:pt x="1" y="13"/>
                    <a:pt x="1" y="8"/>
                  </a:cubicBezTo>
                  <a:cubicBezTo>
                    <a:pt x="1" y="3"/>
                    <a:pt x="5" y="0"/>
                    <a:pt x="11" y="0"/>
                  </a:cubicBezTo>
                  <a:cubicBezTo>
                    <a:pt x="16" y="0"/>
                    <a:pt x="21" y="2"/>
                    <a:pt x="22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6"/>
                    <a:pt x="17" y="4"/>
                    <a:pt x="11" y="4"/>
                  </a:cubicBezTo>
                  <a:cubicBezTo>
                    <a:pt x="8" y="4"/>
                    <a:pt x="5" y="5"/>
                    <a:pt x="5" y="8"/>
                  </a:cubicBezTo>
                  <a:cubicBezTo>
                    <a:pt x="5" y="9"/>
                    <a:pt x="6" y="11"/>
                    <a:pt x="9" y="11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7" y="12"/>
                    <a:pt x="23" y="13"/>
                    <a:pt x="23" y="19"/>
                  </a:cubicBezTo>
                  <a:cubicBezTo>
                    <a:pt x="23" y="25"/>
                    <a:pt x="17" y="27"/>
                    <a:pt x="12" y="27"/>
                  </a:cubicBezTo>
                  <a:cubicBezTo>
                    <a:pt x="6" y="27"/>
                    <a:pt x="0" y="25"/>
                    <a:pt x="0" y="18"/>
                  </a:cubicBezTo>
                  <a:lnTo>
                    <a:pt x="4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5" name="Freeform 64">
              <a:extLst>
                <a:ext uri="{FF2B5EF4-FFF2-40B4-BE49-F238E27FC236}">
                  <a16:creationId xmlns:a16="http://schemas.microsoft.com/office/drawing/2014/main" id="{24F941B7-5200-4236-9B1B-121D12530256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6651" y="5991225"/>
              <a:ext cx="79375" cy="96837"/>
            </a:xfrm>
            <a:custGeom>
              <a:avLst/>
              <a:gdLst>
                <a:gd name="T0" fmla="*/ 0 w 50"/>
                <a:gd name="T1" fmla="*/ 0 h 61"/>
                <a:gd name="T2" fmla="*/ 50 w 50"/>
                <a:gd name="T3" fmla="*/ 0 h 61"/>
                <a:gd name="T4" fmla="*/ 50 w 50"/>
                <a:gd name="T5" fmla="*/ 8 h 61"/>
                <a:gd name="T6" fmla="*/ 10 w 50"/>
                <a:gd name="T7" fmla="*/ 8 h 61"/>
                <a:gd name="T8" fmla="*/ 10 w 50"/>
                <a:gd name="T9" fmla="*/ 27 h 61"/>
                <a:gd name="T10" fmla="*/ 48 w 50"/>
                <a:gd name="T11" fmla="*/ 27 h 61"/>
                <a:gd name="T12" fmla="*/ 48 w 50"/>
                <a:gd name="T13" fmla="*/ 34 h 61"/>
                <a:gd name="T14" fmla="*/ 10 w 50"/>
                <a:gd name="T15" fmla="*/ 34 h 61"/>
                <a:gd name="T16" fmla="*/ 10 w 50"/>
                <a:gd name="T17" fmla="*/ 53 h 61"/>
                <a:gd name="T18" fmla="*/ 50 w 50"/>
                <a:gd name="T19" fmla="*/ 53 h 61"/>
                <a:gd name="T20" fmla="*/ 50 w 50"/>
                <a:gd name="T21" fmla="*/ 61 h 61"/>
                <a:gd name="T22" fmla="*/ 0 w 50"/>
                <a:gd name="T23" fmla="*/ 61 h 61"/>
                <a:gd name="T24" fmla="*/ 0 w 50"/>
                <a:gd name="T2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0" h="61">
                  <a:moveTo>
                    <a:pt x="0" y="0"/>
                  </a:moveTo>
                  <a:lnTo>
                    <a:pt x="50" y="0"/>
                  </a:lnTo>
                  <a:lnTo>
                    <a:pt x="50" y="8"/>
                  </a:lnTo>
                  <a:lnTo>
                    <a:pt x="10" y="8"/>
                  </a:lnTo>
                  <a:lnTo>
                    <a:pt x="10" y="27"/>
                  </a:lnTo>
                  <a:lnTo>
                    <a:pt x="48" y="27"/>
                  </a:lnTo>
                  <a:lnTo>
                    <a:pt x="48" y="34"/>
                  </a:lnTo>
                  <a:lnTo>
                    <a:pt x="10" y="34"/>
                  </a:lnTo>
                  <a:lnTo>
                    <a:pt x="10" y="53"/>
                  </a:lnTo>
                  <a:lnTo>
                    <a:pt x="50" y="53"/>
                  </a:lnTo>
                  <a:lnTo>
                    <a:pt x="50" y="61"/>
                  </a:lnTo>
                  <a:lnTo>
                    <a:pt x="0" y="6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6" name="Freeform 65">
              <a:extLst>
                <a:ext uri="{FF2B5EF4-FFF2-40B4-BE49-F238E27FC236}">
                  <a16:creationId xmlns:a16="http://schemas.microsoft.com/office/drawing/2014/main" id="{24E0A659-694F-4002-A928-3593EC06402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46838" y="5991225"/>
              <a:ext cx="85725" cy="96837"/>
            </a:xfrm>
            <a:custGeom>
              <a:avLst/>
              <a:gdLst>
                <a:gd name="T0" fmla="*/ 0 w 23"/>
                <a:gd name="T1" fmla="*/ 0 h 25"/>
                <a:gd name="T2" fmla="*/ 16 w 23"/>
                <a:gd name="T3" fmla="*/ 0 h 25"/>
                <a:gd name="T4" fmla="*/ 23 w 23"/>
                <a:gd name="T5" fmla="*/ 7 h 25"/>
                <a:gd name="T6" fmla="*/ 18 w 23"/>
                <a:gd name="T7" fmla="*/ 13 h 25"/>
                <a:gd name="T8" fmla="*/ 18 w 23"/>
                <a:gd name="T9" fmla="*/ 13 h 25"/>
                <a:gd name="T10" fmla="*/ 22 w 23"/>
                <a:gd name="T11" fmla="*/ 18 h 25"/>
                <a:gd name="T12" fmla="*/ 23 w 23"/>
                <a:gd name="T13" fmla="*/ 25 h 25"/>
                <a:gd name="T14" fmla="*/ 19 w 23"/>
                <a:gd name="T15" fmla="*/ 25 h 25"/>
                <a:gd name="T16" fmla="*/ 18 w 23"/>
                <a:gd name="T17" fmla="*/ 20 h 25"/>
                <a:gd name="T18" fmla="*/ 13 w 23"/>
                <a:gd name="T19" fmla="*/ 15 h 25"/>
                <a:gd name="T20" fmla="*/ 4 w 23"/>
                <a:gd name="T21" fmla="*/ 15 h 25"/>
                <a:gd name="T22" fmla="*/ 4 w 23"/>
                <a:gd name="T23" fmla="*/ 25 h 25"/>
                <a:gd name="T24" fmla="*/ 0 w 23"/>
                <a:gd name="T25" fmla="*/ 25 h 25"/>
                <a:gd name="T26" fmla="*/ 0 w 23"/>
                <a:gd name="T27" fmla="*/ 0 h 25"/>
                <a:gd name="T28" fmla="*/ 14 w 23"/>
                <a:gd name="T29" fmla="*/ 11 h 25"/>
                <a:gd name="T30" fmla="*/ 19 w 23"/>
                <a:gd name="T31" fmla="*/ 7 h 25"/>
                <a:gd name="T32" fmla="*/ 14 w 23"/>
                <a:gd name="T33" fmla="*/ 3 h 25"/>
                <a:gd name="T34" fmla="*/ 4 w 23"/>
                <a:gd name="T35" fmla="*/ 3 h 25"/>
                <a:gd name="T36" fmla="*/ 4 w 23"/>
                <a:gd name="T37" fmla="*/ 11 h 25"/>
                <a:gd name="T38" fmla="*/ 14 w 23"/>
                <a:gd name="T39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3" h="25">
                  <a:moveTo>
                    <a:pt x="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21" y="0"/>
                    <a:pt x="23" y="3"/>
                    <a:pt x="23" y="7"/>
                  </a:cubicBezTo>
                  <a:cubicBezTo>
                    <a:pt x="23" y="10"/>
                    <a:pt x="21" y="12"/>
                    <a:pt x="18" y="13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20" y="13"/>
                    <a:pt x="22" y="15"/>
                    <a:pt x="22" y="18"/>
                  </a:cubicBezTo>
                  <a:cubicBezTo>
                    <a:pt x="22" y="23"/>
                    <a:pt x="22" y="24"/>
                    <a:pt x="23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9" y="25"/>
                    <a:pt x="19" y="23"/>
                    <a:pt x="18" y="20"/>
                  </a:cubicBezTo>
                  <a:cubicBezTo>
                    <a:pt x="18" y="16"/>
                    <a:pt x="17" y="15"/>
                    <a:pt x="13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4" y="11"/>
                  </a:moveTo>
                  <a:cubicBezTo>
                    <a:pt x="18" y="11"/>
                    <a:pt x="19" y="9"/>
                    <a:pt x="19" y="7"/>
                  </a:cubicBezTo>
                  <a:cubicBezTo>
                    <a:pt x="19" y="5"/>
                    <a:pt x="17" y="3"/>
                    <a:pt x="1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1"/>
                    <a:pt x="4" y="11"/>
                    <a:pt x="4" y="11"/>
                  </a:cubicBezTo>
                  <a:lnTo>
                    <a:pt x="14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7" name="Freeform 66">
              <a:extLst>
                <a:ext uri="{FF2B5EF4-FFF2-40B4-BE49-F238E27FC236}">
                  <a16:creationId xmlns:a16="http://schemas.microsoft.com/office/drawing/2014/main" id="{A0331394-7727-424B-B94F-F244C9F50EB5}"/>
                </a:ext>
              </a:extLst>
            </p:cNvPr>
            <p:cNvSpPr>
              <a:spLocks/>
            </p:cNvSpPr>
            <p:nvPr/>
          </p:nvSpPr>
          <p:spPr bwMode="auto">
            <a:xfrm>
              <a:off x="6669088" y="5991225"/>
              <a:ext cx="96838" cy="96837"/>
            </a:xfrm>
            <a:custGeom>
              <a:avLst/>
              <a:gdLst>
                <a:gd name="T0" fmla="*/ 52 w 61"/>
                <a:gd name="T1" fmla="*/ 0 h 61"/>
                <a:gd name="T2" fmla="*/ 61 w 61"/>
                <a:gd name="T3" fmla="*/ 0 h 61"/>
                <a:gd name="T4" fmla="*/ 35 w 61"/>
                <a:gd name="T5" fmla="*/ 61 h 61"/>
                <a:gd name="T6" fmla="*/ 26 w 61"/>
                <a:gd name="T7" fmla="*/ 61 h 61"/>
                <a:gd name="T8" fmla="*/ 0 w 61"/>
                <a:gd name="T9" fmla="*/ 0 h 61"/>
                <a:gd name="T10" fmla="*/ 9 w 61"/>
                <a:gd name="T11" fmla="*/ 0 h 61"/>
                <a:gd name="T12" fmla="*/ 30 w 61"/>
                <a:gd name="T13" fmla="*/ 51 h 61"/>
                <a:gd name="T14" fmla="*/ 52 w 61"/>
                <a:gd name="T1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" h="61">
                  <a:moveTo>
                    <a:pt x="52" y="0"/>
                  </a:moveTo>
                  <a:lnTo>
                    <a:pt x="61" y="0"/>
                  </a:lnTo>
                  <a:lnTo>
                    <a:pt x="35" y="61"/>
                  </a:lnTo>
                  <a:lnTo>
                    <a:pt x="26" y="61"/>
                  </a:lnTo>
                  <a:lnTo>
                    <a:pt x="0" y="0"/>
                  </a:lnTo>
                  <a:lnTo>
                    <a:pt x="9" y="0"/>
                  </a:lnTo>
                  <a:lnTo>
                    <a:pt x="30" y="51"/>
                  </a:lnTo>
                  <a:lnTo>
                    <a:pt x="5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8" name="Rectangle 67">
              <a:extLst>
                <a:ext uri="{FF2B5EF4-FFF2-40B4-BE49-F238E27FC236}">
                  <a16:creationId xmlns:a16="http://schemas.microsoft.com/office/drawing/2014/main" id="{0C11DDC8-FF3F-4A11-85C2-64C91AE208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08801" y="5991225"/>
              <a:ext cx="15875" cy="9683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9" name="Freeform 68">
              <a:extLst>
                <a:ext uri="{FF2B5EF4-FFF2-40B4-BE49-F238E27FC236}">
                  <a16:creationId xmlns:a16="http://schemas.microsoft.com/office/drawing/2014/main" id="{37B453AE-2898-4ABC-9896-9AB4A8ADD733}"/>
                </a:ext>
              </a:extLst>
            </p:cNvPr>
            <p:cNvSpPr>
              <a:spLocks/>
            </p:cNvSpPr>
            <p:nvPr/>
          </p:nvSpPr>
          <p:spPr bwMode="auto">
            <a:xfrm>
              <a:off x="7073901" y="5988050"/>
              <a:ext cx="98425" cy="103187"/>
            </a:xfrm>
            <a:custGeom>
              <a:avLst/>
              <a:gdLst>
                <a:gd name="T0" fmla="*/ 22 w 26"/>
                <a:gd name="T1" fmla="*/ 10 h 27"/>
                <a:gd name="T2" fmla="*/ 14 w 26"/>
                <a:gd name="T3" fmla="*/ 4 h 27"/>
                <a:gd name="T4" fmla="*/ 4 w 26"/>
                <a:gd name="T5" fmla="*/ 14 h 27"/>
                <a:gd name="T6" fmla="*/ 13 w 26"/>
                <a:gd name="T7" fmla="*/ 24 h 27"/>
                <a:gd name="T8" fmla="*/ 22 w 26"/>
                <a:gd name="T9" fmla="*/ 17 h 27"/>
                <a:gd name="T10" fmla="*/ 26 w 26"/>
                <a:gd name="T11" fmla="*/ 17 h 27"/>
                <a:gd name="T12" fmla="*/ 13 w 26"/>
                <a:gd name="T13" fmla="*/ 27 h 27"/>
                <a:gd name="T14" fmla="*/ 0 w 26"/>
                <a:gd name="T15" fmla="*/ 14 h 27"/>
                <a:gd name="T16" fmla="*/ 13 w 26"/>
                <a:gd name="T17" fmla="*/ 0 h 27"/>
                <a:gd name="T18" fmla="*/ 26 w 26"/>
                <a:gd name="T19" fmla="*/ 10 h 27"/>
                <a:gd name="T20" fmla="*/ 22 w 26"/>
                <a:gd name="T21" fmla="*/ 1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6" h="27">
                  <a:moveTo>
                    <a:pt x="22" y="10"/>
                  </a:moveTo>
                  <a:cubicBezTo>
                    <a:pt x="22" y="7"/>
                    <a:pt x="19" y="4"/>
                    <a:pt x="14" y="4"/>
                  </a:cubicBezTo>
                  <a:cubicBezTo>
                    <a:pt x="8" y="4"/>
                    <a:pt x="4" y="7"/>
                    <a:pt x="4" y="14"/>
                  </a:cubicBezTo>
                  <a:cubicBezTo>
                    <a:pt x="4" y="19"/>
                    <a:pt x="6" y="24"/>
                    <a:pt x="13" y="24"/>
                  </a:cubicBezTo>
                  <a:cubicBezTo>
                    <a:pt x="18" y="24"/>
                    <a:pt x="21" y="22"/>
                    <a:pt x="22" y="17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5" y="22"/>
                    <a:pt x="21" y="27"/>
                    <a:pt x="13" y="27"/>
                  </a:cubicBezTo>
                  <a:cubicBezTo>
                    <a:pt x="7" y="27"/>
                    <a:pt x="0" y="23"/>
                    <a:pt x="0" y="14"/>
                  </a:cubicBezTo>
                  <a:cubicBezTo>
                    <a:pt x="0" y="6"/>
                    <a:pt x="5" y="0"/>
                    <a:pt x="13" y="0"/>
                  </a:cubicBezTo>
                  <a:cubicBezTo>
                    <a:pt x="18" y="0"/>
                    <a:pt x="25" y="2"/>
                    <a:pt x="26" y="10"/>
                  </a:cubicBezTo>
                  <a:lnTo>
                    <a:pt x="22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0" name="Freeform 69">
              <a:extLst>
                <a:ext uri="{FF2B5EF4-FFF2-40B4-BE49-F238E27FC236}">
                  <a16:creationId xmlns:a16="http://schemas.microsoft.com/office/drawing/2014/main" id="{822565E4-6A82-4B1E-8177-2020D5500373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3138" y="5991225"/>
              <a:ext cx="74613" cy="96837"/>
            </a:xfrm>
            <a:custGeom>
              <a:avLst/>
              <a:gdLst>
                <a:gd name="T0" fmla="*/ 0 w 47"/>
                <a:gd name="T1" fmla="*/ 0 h 61"/>
                <a:gd name="T2" fmla="*/ 47 w 47"/>
                <a:gd name="T3" fmla="*/ 0 h 61"/>
                <a:gd name="T4" fmla="*/ 47 w 47"/>
                <a:gd name="T5" fmla="*/ 8 h 61"/>
                <a:gd name="T6" fmla="*/ 9 w 47"/>
                <a:gd name="T7" fmla="*/ 8 h 61"/>
                <a:gd name="T8" fmla="*/ 9 w 47"/>
                <a:gd name="T9" fmla="*/ 27 h 61"/>
                <a:gd name="T10" fmla="*/ 47 w 47"/>
                <a:gd name="T11" fmla="*/ 27 h 61"/>
                <a:gd name="T12" fmla="*/ 47 w 47"/>
                <a:gd name="T13" fmla="*/ 34 h 61"/>
                <a:gd name="T14" fmla="*/ 9 w 47"/>
                <a:gd name="T15" fmla="*/ 34 h 61"/>
                <a:gd name="T16" fmla="*/ 9 w 47"/>
                <a:gd name="T17" fmla="*/ 53 h 61"/>
                <a:gd name="T18" fmla="*/ 47 w 47"/>
                <a:gd name="T19" fmla="*/ 53 h 61"/>
                <a:gd name="T20" fmla="*/ 47 w 47"/>
                <a:gd name="T21" fmla="*/ 61 h 61"/>
                <a:gd name="T22" fmla="*/ 0 w 47"/>
                <a:gd name="T23" fmla="*/ 61 h 61"/>
                <a:gd name="T24" fmla="*/ 0 w 47"/>
                <a:gd name="T2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7" h="61">
                  <a:moveTo>
                    <a:pt x="0" y="0"/>
                  </a:moveTo>
                  <a:lnTo>
                    <a:pt x="47" y="0"/>
                  </a:lnTo>
                  <a:lnTo>
                    <a:pt x="47" y="8"/>
                  </a:lnTo>
                  <a:lnTo>
                    <a:pt x="9" y="8"/>
                  </a:lnTo>
                  <a:lnTo>
                    <a:pt x="9" y="27"/>
                  </a:lnTo>
                  <a:lnTo>
                    <a:pt x="47" y="27"/>
                  </a:lnTo>
                  <a:lnTo>
                    <a:pt x="47" y="34"/>
                  </a:lnTo>
                  <a:lnTo>
                    <a:pt x="9" y="34"/>
                  </a:lnTo>
                  <a:lnTo>
                    <a:pt x="9" y="53"/>
                  </a:lnTo>
                  <a:lnTo>
                    <a:pt x="47" y="53"/>
                  </a:lnTo>
                  <a:lnTo>
                    <a:pt x="47" y="61"/>
                  </a:lnTo>
                  <a:lnTo>
                    <a:pt x="0" y="6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1" name="Freeform 70">
              <a:extLst>
                <a:ext uri="{FF2B5EF4-FFF2-40B4-BE49-F238E27FC236}">
                  <a16:creationId xmlns:a16="http://schemas.microsoft.com/office/drawing/2014/main" id="{36302F16-4791-495D-BD2C-27B8B6895AD8}"/>
                </a:ext>
              </a:extLst>
            </p:cNvPr>
            <p:cNvSpPr>
              <a:spLocks/>
            </p:cNvSpPr>
            <p:nvPr/>
          </p:nvSpPr>
          <p:spPr bwMode="auto">
            <a:xfrm>
              <a:off x="7540626" y="5988050"/>
              <a:ext cx="85725" cy="103187"/>
            </a:xfrm>
            <a:custGeom>
              <a:avLst/>
              <a:gdLst>
                <a:gd name="T0" fmla="*/ 4 w 23"/>
                <a:gd name="T1" fmla="*/ 18 h 27"/>
                <a:gd name="T2" fmla="*/ 12 w 23"/>
                <a:gd name="T3" fmla="*/ 24 h 27"/>
                <a:gd name="T4" fmla="*/ 19 w 23"/>
                <a:gd name="T5" fmla="*/ 19 h 27"/>
                <a:gd name="T6" fmla="*/ 14 w 23"/>
                <a:gd name="T7" fmla="*/ 16 h 27"/>
                <a:gd name="T8" fmla="*/ 8 w 23"/>
                <a:gd name="T9" fmla="*/ 15 h 27"/>
                <a:gd name="T10" fmla="*/ 1 w 23"/>
                <a:gd name="T11" fmla="*/ 8 h 27"/>
                <a:gd name="T12" fmla="*/ 11 w 23"/>
                <a:gd name="T13" fmla="*/ 0 h 27"/>
                <a:gd name="T14" fmla="*/ 22 w 23"/>
                <a:gd name="T15" fmla="*/ 8 h 27"/>
                <a:gd name="T16" fmla="*/ 18 w 23"/>
                <a:gd name="T17" fmla="*/ 8 h 27"/>
                <a:gd name="T18" fmla="*/ 10 w 23"/>
                <a:gd name="T19" fmla="*/ 4 h 27"/>
                <a:gd name="T20" fmla="*/ 5 w 23"/>
                <a:gd name="T21" fmla="*/ 8 h 27"/>
                <a:gd name="T22" fmla="*/ 9 w 23"/>
                <a:gd name="T23" fmla="*/ 11 h 27"/>
                <a:gd name="T24" fmla="*/ 15 w 23"/>
                <a:gd name="T25" fmla="*/ 12 h 27"/>
                <a:gd name="T26" fmla="*/ 23 w 23"/>
                <a:gd name="T27" fmla="*/ 19 h 27"/>
                <a:gd name="T28" fmla="*/ 12 w 23"/>
                <a:gd name="T29" fmla="*/ 27 h 27"/>
                <a:gd name="T30" fmla="*/ 0 w 23"/>
                <a:gd name="T31" fmla="*/ 18 h 27"/>
                <a:gd name="T32" fmla="*/ 4 w 23"/>
                <a:gd name="T33" fmla="*/ 1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" h="27">
                  <a:moveTo>
                    <a:pt x="4" y="18"/>
                  </a:moveTo>
                  <a:cubicBezTo>
                    <a:pt x="4" y="22"/>
                    <a:pt x="8" y="24"/>
                    <a:pt x="12" y="24"/>
                  </a:cubicBezTo>
                  <a:cubicBezTo>
                    <a:pt x="16" y="24"/>
                    <a:pt x="19" y="22"/>
                    <a:pt x="19" y="19"/>
                  </a:cubicBezTo>
                  <a:cubicBezTo>
                    <a:pt x="19" y="17"/>
                    <a:pt x="17" y="16"/>
                    <a:pt x="14" y="16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5" y="14"/>
                    <a:pt x="1" y="13"/>
                    <a:pt x="1" y="8"/>
                  </a:cubicBezTo>
                  <a:cubicBezTo>
                    <a:pt x="1" y="3"/>
                    <a:pt x="4" y="0"/>
                    <a:pt x="11" y="0"/>
                  </a:cubicBezTo>
                  <a:cubicBezTo>
                    <a:pt x="16" y="0"/>
                    <a:pt x="21" y="2"/>
                    <a:pt x="22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6"/>
                    <a:pt x="16" y="4"/>
                    <a:pt x="10" y="4"/>
                  </a:cubicBezTo>
                  <a:cubicBezTo>
                    <a:pt x="8" y="4"/>
                    <a:pt x="5" y="5"/>
                    <a:pt x="5" y="8"/>
                  </a:cubicBezTo>
                  <a:cubicBezTo>
                    <a:pt x="5" y="9"/>
                    <a:pt x="6" y="11"/>
                    <a:pt x="9" y="11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7" y="12"/>
                    <a:pt x="23" y="13"/>
                    <a:pt x="23" y="19"/>
                  </a:cubicBezTo>
                  <a:cubicBezTo>
                    <a:pt x="23" y="25"/>
                    <a:pt x="17" y="27"/>
                    <a:pt x="12" y="27"/>
                  </a:cubicBezTo>
                  <a:cubicBezTo>
                    <a:pt x="6" y="27"/>
                    <a:pt x="0" y="25"/>
                    <a:pt x="0" y="18"/>
                  </a:cubicBezTo>
                  <a:lnTo>
                    <a:pt x="4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352" name="Group 351">
            <a:extLst>
              <a:ext uri="{FF2B5EF4-FFF2-40B4-BE49-F238E27FC236}">
                <a16:creationId xmlns:a16="http://schemas.microsoft.com/office/drawing/2014/main" id="{5CE40AE8-4764-4A4B-B27A-AEFC8466EF9B}"/>
              </a:ext>
            </a:extLst>
          </p:cNvPr>
          <p:cNvGrpSpPr/>
          <p:nvPr/>
        </p:nvGrpSpPr>
        <p:grpSpPr>
          <a:xfrm>
            <a:off x="9663655" y="4831954"/>
            <a:ext cx="1644671" cy="270732"/>
            <a:chOff x="7558088" y="5543551"/>
            <a:chExt cx="2189162" cy="360362"/>
          </a:xfrm>
          <a:solidFill>
            <a:schemeClr val="bg2"/>
          </a:solidFill>
        </p:grpSpPr>
        <p:sp>
          <p:nvSpPr>
            <p:cNvPr id="353" name="Freeform 88">
              <a:extLst>
                <a:ext uri="{FF2B5EF4-FFF2-40B4-BE49-F238E27FC236}">
                  <a16:creationId xmlns:a16="http://schemas.microsoft.com/office/drawing/2014/main" id="{ABCB8BA7-F790-4F56-AA05-D95D073E5E40}"/>
                </a:ext>
              </a:extLst>
            </p:cNvPr>
            <p:cNvSpPr>
              <a:spLocks/>
            </p:cNvSpPr>
            <p:nvPr/>
          </p:nvSpPr>
          <p:spPr bwMode="auto">
            <a:xfrm>
              <a:off x="8216900" y="5815013"/>
              <a:ext cx="34925" cy="34925"/>
            </a:xfrm>
            <a:custGeom>
              <a:avLst/>
              <a:gdLst>
                <a:gd name="T0" fmla="*/ 3 w 9"/>
                <a:gd name="T1" fmla="*/ 5 h 9"/>
                <a:gd name="T2" fmla="*/ 0 w 9"/>
                <a:gd name="T3" fmla="*/ 0 h 9"/>
                <a:gd name="T4" fmla="*/ 2 w 9"/>
                <a:gd name="T5" fmla="*/ 0 h 9"/>
                <a:gd name="T6" fmla="*/ 4 w 9"/>
                <a:gd name="T7" fmla="*/ 4 h 9"/>
                <a:gd name="T8" fmla="*/ 6 w 9"/>
                <a:gd name="T9" fmla="*/ 0 h 9"/>
                <a:gd name="T10" fmla="*/ 9 w 9"/>
                <a:gd name="T11" fmla="*/ 0 h 9"/>
                <a:gd name="T12" fmla="*/ 5 w 9"/>
                <a:gd name="T13" fmla="*/ 5 h 9"/>
                <a:gd name="T14" fmla="*/ 5 w 9"/>
                <a:gd name="T15" fmla="*/ 9 h 9"/>
                <a:gd name="T16" fmla="*/ 3 w 9"/>
                <a:gd name="T17" fmla="*/ 9 h 9"/>
                <a:gd name="T18" fmla="*/ 3 w 9"/>
                <a:gd name="T19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" h="9">
                  <a:moveTo>
                    <a:pt x="3" y="5"/>
                  </a:moveTo>
                  <a:cubicBezTo>
                    <a:pt x="2" y="3"/>
                    <a:pt x="1" y="1"/>
                    <a:pt x="0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1"/>
                    <a:pt x="4" y="2"/>
                    <a:pt x="4" y="4"/>
                  </a:cubicBezTo>
                  <a:cubicBezTo>
                    <a:pt x="5" y="2"/>
                    <a:pt x="6" y="1"/>
                    <a:pt x="6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8" y="1"/>
                    <a:pt x="7" y="3"/>
                    <a:pt x="5" y="5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3" y="9"/>
                    <a:pt x="3" y="9"/>
                    <a:pt x="3" y="9"/>
                  </a:cubicBezTo>
                  <a:lnTo>
                    <a:pt x="3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4" name="Freeform 89">
              <a:extLst>
                <a:ext uri="{FF2B5EF4-FFF2-40B4-BE49-F238E27FC236}">
                  <a16:creationId xmlns:a16="http://schemas.microsoft.com/office/drawing/2014/main" id="{8F453CEA-50B1-4434-BF16-F9DB3F53C34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266113" y="5811838"/>
              <a:ext cx="33337" cy="38100"/>
            </a:xfrm>
            <a:custGeom>
              <a:avLst/>
              <a:gdLst>
                <a:gd name="T0" fmla="*/ 4 w 9"/>
                <a:gd name="T1" fmla="*/ 0 h 10"/>
                <a:gd name="T2" fmla="*/ 9 w 9"/>
                <a:gd name="T3" fmla="*/ 5 h 10"/>
                <a:gd name="T4" fmla="*/ 4 w 9"/>
                <a:gd name="T5" fmla="*/ 10 h 10"/>
                <a:gd name="T6" fmla="*/ 0 w 9"/>
                <a:gd name="T7" fmla="*/ 5 h 10"/>
                <a:gd name="T8" fmla="*/ 4 w 9"/>
                <a:gd name="T9" fmla="*/ 0 h 10"/>
                <a:gd name="T10" fmla="*/ 4 w 9"/>
                <a:gd name="T11" fmla="*/ 8 h 10"/>
                <a:gd name="T12" fmla="*/ 7 w 9"/>
                <a:gd name="T13" fmla="*/ 5 h 10"/>
                <a:gd name="T14" fmla="*/ 4 w 9"/>
                <a:gd name="T15" fmla="*/ 2 h 10"/>
                <a:gd name="T16" fmla="*/ 2 w 9"/>
                <a:gd name="T17" fmla="*/ 5 h 10"/>
                <a:gd name="T18" fmla="*/ 4 w 9"/>
                <a:gd name="T1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" h="10">
                  <a:moveTo>
                    <a:pt x="4" y="0"/>
                  </a:moveTo>
                  <a:cubicBezTo>
                    <a:pt x="6" y="0"/>
                    <a:pt x="9" y="1"/>
                    <a:pt x="9" y="5"/>
                  </a:cubicBezTo>
                  <a:cubicBezTo>
                    <a:pt x="9" y="9"/>
                    <a:pt x="6" y="10"/>
                    <a:pt x="4" y="10"/>
                  </a:cubicBezTo>
                  <a:cubicBezTo>
                    <a:pt x="2" y="10"/>
                    <a:pt x="0" y="9"/>
                    <a:pt x="0" y="5"/>
                  </a:cubicBezTo>
                  <a:cubicBezTo>
                    <a:pt x="0" y="1"/>
                    <a:pt x="2" y="0"/>
                    <a:pt x="4" y="0"/>
                  </a:cubicBezTo>
                  <a:close/>
                  <a:moveTo>
                    <a:pt x="4" y="8"/>
                  </a:moveTo>
                  <a:cubicBezTo>
                    <a:pt x="5" y="8"/>
                    <a:pt x="7" y="8"/>
                    <a:pt x="7" y="5"/>
                  </a:cubicBezTo>
                  <a:cubicBezTo>
                    <a:pt x="7" y="3"/>
                    <a:pt x="6" y="2"/>
                    <a:pt x="4" y="2"/>
                  </a:cubicBezTo>
                  <a:cubicBezTo>
                    <a:pt x="2" y="2"/>
                    <a:pt x="2" y="3"/>
                    <a:pt x="2" y="5"/>
                  </a:cubicBezTo>
                  <a:cubicBezTo>
                    <a:pt x="2" y="8"/>
                    <a:pt x="2" y="8"/>
                    <a:pt x="4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5" name="Freeform 90">
              <a:extLst>
                <a:ext uri="{FF2B5EF4-FFF2-40B4-BE49-F238E27FC236}">
                  <a16:creationId xmlns:a16="http://schemas.microsoft.com/office/drawing/2014/main" id="{49E7DD8D-A3AF-4208-809F-8FDF615FBC1E}"/>
                </a:ext>
              </a:extLst>
            </p:cNvPr>
            <p:cNvSpPr>
              <a:spLocks/>
            </p:cNvSpPr>
            <p:nvPr/>
          </p:nvSpPr>
          <p:spPr bwMode="auto">
            <a:xfrm>
              <a:off x="8318500" y="5815013"/>
              <a:ext cx="26987" cy="34925"/>
            </a:xfrm>
            <a:custGeom>
              <a:avLst/>
              <a:gdLst>
                <a:gd name="T0" fmla="*/ 2 w 7"/>
                <a:gd name="T1" fmla="*/ 0 h 9"/>
                <a:gd name="T2" fmla="*/ 2 w 7"/>
                <a:gd name="T3" fmla="*/ 5 h 9"/>
                <a:gd name="T4" fmla="*/ 4 w 7"/>
                <a:gd name="T5" fmla="*/ 7 h 9"/>
                <a:gd name="T6" fmla="*/ 6 w 7"/>
                <a:gd name="T7" fmla="*/ 5 h 9"/>
                <a:gd name="T8" fmla="*/ 6 w 7"/>
                <a:gd name="T9" fmla="*/ 0 h 9"/>
                <a:gd name="T10" fmla="*/ 7 w 7"/>
                <a:gd name="T11" fmla="*/ 0 h 9"/>
                <a:gd name="T12" fmla="*/ 7 w 7"/>
                <a:gd name="T13" fmla="*/ 6 h 9"/>
                <a:gd name="T14" fmla="*/ 4 w 7"/>
                <a:gd name="T15" fmla="*/ 9 h 9"/>
                <a:gd name="T16" fmla="*/ 0 w 7"/>
                <a:gd name="T17" fmla="*/ 6 h 9"/>
                <a:gd name="T18" fmla="*/ 0 w 7"/>
                <a:gd name="T19" fmla="*/ 0 h 9"/>
                <a:gd name="T20" fmla="*/ 2 w 7"/>
                <a:gd name="T2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" h="9">
                  <a:moveTo>
                    <a:pt x="2" y="0"/>
                  </a:moveTo>
                  <a:cubicBezTo>
                    <a:pt x="2" y="5"/>
                    <a:pt x="2" y="5"/>
                    <a:pt x="2" y="5"/>
                  </a:cubicBezTo>
                  <a:cubicBezTo>
                    <a:pt x="2" y="7"/>
                    <a:pt x="2" y="7"/>
                    <a:pt x="4" y="7"/>
                  </a:cubicBezTo>
                  <a:cubicBezTo>
                    <a:pt x="5" y="7"/>
                    <a:pt x="6" y="7"/>
                    <a:pt x="6" y="5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9"/>
                    <a:pt x="6" y="9"/>
                    <a:pt x="4" y="9"/>
                  </a:cubicBezTo>
                  <a:cubicBezTo>
                    <a:pt x="1" y="9"/>
                    <a:pt x="0" y="9"/>
                    <a:pt x="0" y="6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6" name="Freeform 91">
              <a:extLst>
                <a:ext uri="{FF2B5EF4-FFF2-40B4-BE49-F238E27FC236}">
                  <a16:creationId xmlns:a16="http://schemas.microsoft.com/office/drawing/2014/main" id="{89A26D2B-034C-4743-B85A-93D4CE8861C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367713" y="5815013"/>
              <a:ext cx="34925" cy="34925"/>
            </a:xfrm>
            <a:custGeom>
              <a:avLst/>
              <a:gdLst>
                <a:gd name="T0" fmla="*/ 0 w 9"/>
                <a:gd name="T1" fmla="*/ 0 h 9"/>
                <a:gd name="T2" fmla="*/ 4 w 9"/>
                <a:gd name="T3" fmla="*/ 0 h 9"/>
                <a:gd name="T4" fmla="*/ 8 w 9"/>
                <a:gd name="T5" fmla="*/ 2 h 9"/>
                <a:gd name="T6" fmla="*/ 6 w 9"/>
                <a:gd name="T7" fmla="*/ 5 h 9"/>
                <a:gd name="T8" fmla="*/ 9 w 9"/>
                <a:gd name="T9" fmla="*/ 9 h 9"/>
                <a:gd name="T10" fmla="*/ 6 w 9"/>
                <a:gd name="T11" fmla="*/ 9 h 9"/>
                <a:gd name="T12" fmla="*/ 4 w 9"/>
                <a:gd name="T13" fmla="*/ 5 h 9"/>
                <a:gd name="T14" fmla="*/ 2 w 9"/>
                <a:gd name="T15" fmla="*/ 5 h 9"/>
                <a:gd name="T16" fmla="*/ 2 w 9"/>
                <a:gd name="T17" fmla="*/ 9 h 9"/>
                <a:gd name="T18" fmla="*/ 0 w 9"/>
                <a:gd name="T19" fmla="*/ 9 h 9"/>
                <a:gd name="T20" fmla="*/ 0 w 9"/>
                <a:gd name="T21" fmla="*/ 0 h 9"/>
                <a:gd name="T22" fmla="*/ 2 w 9"/>
                <a:gd name="T23" fmla="*/ 1 h 9"/>
                <a:gd name="T24" fmla="*/ 2 w 9"/>
                <a:gd name="T25" fmla="*/ 4 h 9"/>
                <a:gd name="T26" fmla="*/ 4 w 9"/>
                <a:gd name="T27" fmla="*/ 4 h 9"/>
                <a:gd name="T28" fmla="*/ 6 w 9"/>
                <a:gd name="T29" fmla="*/ 2 h 9"/>
                <a:gd name="T30" fmla="*/ 4 w 9"/>
                <a:gd name="T31" fmla="*/ 1 h 9"/>
                <a:gd name="T32" fmla="*/ 2 w 9"/>
                <a:gd name="T33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" h="9">
                  <a:moveTo>
                    <a:pt x="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6" y="0"/>
                    <a:pt x="8" y="0"/>
                    <a:pt x="8" y="2"/>
                  </a:cubicBezTo>
                  <a:cubicBezTo>
                    <a:pt x="8" y="4"/>
                    <a:pt x="7" y="5"/>
                    <a:pt x="6" y="5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0" y="9"/>
                    <a:pt x="0" y="9"/>
                    <a:pt x="0" y="9"/>
                  </a:cubicBezTo>
                  <a:lnTo>
                    <a:pt x="0" y="0"/>
                  </a:lnTo>
                  <a:close/>
                  <a:moveTo>
                    <a:pt x="2" y="1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4"/>
                    <a:pt x="6" y="3"/>
                    <a:pt x="6" y="2"/>
                  </a:cubicBezTo>
                  <a:cubicBezTo>
                    <a:pt x="6" y="1"/>
                    <a:pt x="6" y="1"/>
                    <a:pt x="4" y="1"/>
                  </a:cubicBezTo>
                  <a:lnTo>
                    <a:pt x="2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7" name="Freeform 92">
              <a:extLst>
                <a:ext uri="{FF2B5EF4-FFF2-40B4-BE49-F238E27FC236}">
                  <a16:creationId xmlns:a16="http://schemas.microsoft.com/office/drawing/2014/main" id="{136E2A7B-51C8-436D-82C3-1CCDFC7210BA}"/>
                </a:ext>
              </a:extLst>
            </p:cNvPr>
            <p:cNvSpPr>
              <a:spLocks/>
            </p:cNvSpPr>
            <p:nvPr/>
          </p:nvSpPr>
          <p:spPr bwMode="auto">
            <a:xfrm>
              <a:off x="8443913" y="5815013"/>
              <a:ext cx="30162" cy="34925"/>
            </a:xfrm>
            <a:custGeom>
              <a:avLst/>
              <a:gdLst>
                <a:gd name="T0" fmla="*/ 7 w 19"/>
                <a:gd name="T1" fmla="*/ 2 h 22"/>
                <a:gd name="T2" fmla="*/ 0 w 19"/>
                <a:gd name="T3" fmla="*/ 2 h 22"/>
                <a:gd name="T4" fmla="*/ 0 w 19"/>
                <a:gd name="T5" fmla="*/ 0 h 22"/>
                <a:gd name="T6" fmla="*/ 19 w 19"/>
                <a:gd name="T7" fmla="*/ 0 h 22"/>
                <a:gd name="T8" fmla="*/ 19 w 19"/>
                <a:gd name="T9" fmla="*/ 2 h 22"/>
                <a:gd name="T10" fmla="*/ 12 w 19"/>
                <a:gd name="T11" fmla="*/ 2 h 22"/>
                <a:gd name="T12" fmla="*/ 12 w 19"/>
                <a:gd name="T13" fmla="*/ 22 h 22"/>
                <a:gd name="T14" fmla="*/ 7 w 19"/>
                <a:gd name="T15" fmla="*/ 22 h 22"/>
                <a:gd name="T16" fmla="*/ 7 w 19"/>
                <a:gd name="T17" fmla="*/ 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22">
                  <a:moveTo>
                    <a:pt x="7" y="2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19" y="0"/>
                  </a:lnTo>
                  <a:lnTo>
                    <a:pt x="19" y="2"/>
                  </a:lnTo>
                  <a:lnTo>
                    <a:pt x="12" y="2"/>
                  </a:lnTo>
                  <a:lnTo>
                    <a:pt x="12" y="22"/>
                  </a:lnTo>
                  <a:lnTo>
                    <a:pt x="7" y="22"/>
                  </a:lnTo>
                  <a:lnTo>
                    <a:pt x="7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8" name="Freeform 93">
              <a:extLst>
                <a:ext uri="{FF2B5EF4-FFF2-40B4-BE49-F238E27FC236}">
                  <a16:creationId xmlns:a16="http://schemas.microsoft.com/office/drawing/2014/main" id="{4F1166E6-7658-4A17-A909-2C2C6F69E26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485188" y="5815013"/>
              <a:ext cx="33337" cy="34925"/>
            </a:xfrm>
            <a:custGeom>
              <a:avLst/>
              <a:gdLst>
                <a:gd name="T0" fmla="*/ 7 w 9"/>
                <a:gd name="T1" fmla="*/ 9 h 9"/>
                <a:gd name="T2" fmla="*/ 6 w 9"/>
                <a:gd name="T3" fmla="*/ 7 h 9"/>
                <a:gd name="T4" fmla="*/ 2 w 9"/>
                <a:gd name="T5" fmla="*/ 7 h 9"/>
                <a:gd name="T6" fmla="*/ 2 w 9"/>
                <a:gd name="T7" fmla="*/ 9 h 9"/>
                <a:gd name="T8" fmla="*/ 0 w 9"/>
                <a:gd name="T9" fmla="*/ 9 h 9"/>
                <a:gd name="T10" fmla="*/ 3 w 9"/>
                <a:gd name="T11" fmla="*/ 0 h 9"/>
                <a:gd name="T12" fmla="*/ 5 w 9"/>
                <a:gd name="T13" fmla="*/ 0 h 9"/>
                <a:gd name="T14" fmla="*/ 9 w 9"/>
                <a:gd name="T15" fmla="*/ 9 h 9"/>
                <a:gd name="T16" fmla="*/ 7 w 9"/>
                <a:gd name="T17" fmla="*/ 9 h 9"/>
                <a:gd name="T18" fmla="*/ 3 w 9"/>
                <a:gd name="T19" fmla="*/ 5 h 9"/>
                <a:gd name="T20" fmla="*/ 6 w 9"/>
                <a:gd name="T21" fmla="*/ 5 h 9"/>
                <a:gd name="T22" fmla="*/ 4 w 9"/>
                <a:gd name="T23" fmla="*/ 2 h 9"/>
                <a:gd name="T24" fmla="*/ 3 w 9"/>
                <a:gd name="T25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" h="9">
                  <a:moveTo>
                    <a:pt x="7" y="9"/>
                  </a:moveTo>
                  <a:cubicBezTo>
                    <a:pt x="6" y="8"/>
                    <a:pt x="6" y="8"/>
                    <a:pt x="6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8"/>
                    <a:pt x="2" y="8"/>
                    <a:pt x="2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1" y="6"/>
                    <a:pt x="2" y="3"/>
                    <a:pt x="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7" y="3"/>
                    <a:pt x="8" y="6"/>
                    <a:pt x="9" y="9"/>
                  </a:cubicBezTo>
                  <a:lnTo>
                    <a:pt x="7" y="9"/>
                  </a:lnTo>
                  <a:close/>
                  <a:moveTo>
                    <a:pt x="3" y="5"/>
                  </a:moveTo>
                  <a:cubicBezTo>
                    <a:pt x="6" y="5"/>
                    <a:pt x="6" y="5"/>
                    <a:pt x="6" y="5"/>
                  </a:cubicBezTo>
                  <a:cubicBezTo>
                    <a:pt x="5" y="4"/>
                    <a:pt x="5" y="3"/>
                    <a:pt x="4" y="2"/>
                  </a:cubicBezTo>
                  <a:cubicBezTo>
                    <a:pt x="4" y="3"/>
                    <a:pt x="3" y="4"/>
                    <a:pt x="3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9" name="Freeform 94">
              <a:extLst>
                <a:ext uri="{FF2B5EF4-FFF2-40B4-BE49-F238E27FC236}">
                  <a16:creationId xmlns:a16="http://schemas.microsoft.com/office/drawing/2014/main" id="{3B98AB9C-31E9-4381-BAB2-3716C75C0780}"/>
                </a:ext>
              </a:extLst>
            </p:cNvPr>
            <p:cNvSpPr>
              <a:spLocks/>
            </p:cNvSpPr>
            <p:nvPr/>
          </p:nvSpPr>
          <p:spPr bwMode="auto">
            <a:xfrm>
              <a:off x="8534400" y="5811838"/>
              <a:ext cx="33337" cy="38100"/>
            </a:xfrm>
            <a:custGeom>
              <a:avLst/>
              <a:gdLst>
                <a:gd name="T0" fmla="*/ 9 w 9"/>
                <a:gd name="T1" fmla="*/ 6 h 10"/>
                <a:gd name="T2" fmla="*/ 5 w 9"/>
                <a:gd name="T3" fmla="*/ 10 h 10"/>
                <a:gd name="T4" fmla="*/ 0 w 9"/>
                <a:gd name="T5" fmla="*/ 5 h 10"/>
                <a:gd name="T6" fmla="*/ 5 w 9"/>
                <a:gd name="T7" fmla="*/ 0 h 10"/>
                <a:gd name="T8" fmla="*/ 9 w 9"/>
                <a:gd name="T9" fmla="*/ 3 h 10"/>
                <a:gd name="T10" fmla="*/ 7 w 9"/>
                <a:gd name="T11" fmla="*/ 3 h 10"/>
                <a:gd name="T12" fmla="*/ 5 w 9"/>
                <a:gd name="T13" fmla="*/ 2 h 10"/>
                <a:gd name="T14" fmla="*/ 2 w 9"/>
                <a:gd name="T15" fmla="*/ 5 h 10"/>
                <a:gd name="T16" fmla="*/ 5 w 9"/>
                <a:gd name="T17" fmla="*/ 8 h 10"/>
                <a:gd name="T18" fmla="*/ 7 w 9"/>
                <a:gd name="T19" fmla="*/ 7 h 10"/>
                <a:gd name="T20" fmla="*/ 5 w 9"/>
                <a:gd name="T21" fmla="*/ 7 h 10"/>
                <a:gd name="T22" fmla="*/ 5 w 9"/>
                <a:gd name="T23" fmla="*/ 5 h 10"/>
                <a:gd name="T24" fmla="*/ 9 w 9"/>
                <a:gd name="T25" fmla="*/ 5 h 10"/>
                <a:gd name="T26" fmla="*/ 9 w 9"/>
                <a:gd name="T27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" h="10">
                  <a:moveTo>
                    <a:pt x="9" y="6"/>
                  </a:moveTo>
                  <a:cubicBezTo>
                    <a:pt x="9" y="9"/>
                    <a:pt x="7" y="10"/>
                    <a:pt x="5" y="10"/>
                  </a:cubicBezTo>
                  <a:cubicBezTo>
                    <a:pt x="2" y="10"/>
                    <a:pt x="0" y="9"/>
                    <a:pt x="0" y="5"/>
                  </a:cubicBezTo>
                  <a:cubicBezTo>
                    <a:pt x="0" y="1"/>
                    <a:pt x="3" y="0"/>
                    <a:pt x="5" y="0"/>
                  </a:cubicBezTo>
                  <a:cubicBezTo>
                    <a:pt x="7" y="0"/>
                    <a:pt x="9" y="1"/>
                    <a:pt x="9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6" y="2"/>
                    <a:pt x="5" y="2"/>
                  </a:cubicBezTo>
                  <a:cubicBezTo>
                    <a:pt x="3" y="2"/>
                    <a:pt x="2" y="3"/>
                    <a:pt x="2" y="5"/>
                  </a:cubicBezTo>
                  <a:cubicBezTo>
                    <a:pt x="2" y="8"/>
                    <a:pt x="3" y="8"/>
                    <a:pt x="5" y="8"/>
                  </a:cubicBezTo>
                  <a:cubicBezTo>
                    <a:pt x="6" y="8"/>
                    <a:pt x="7" y="8"/>
                    <a:pt x="7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9" y="5"/>
                    <a:pt x="9" y="5"/>
                    <a:pt x="9" y="5"/>
                  </a:cubicBezTo>
                  <a:lnTo>
                    <a:pt x="9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0" name="Freeform 95">
              <a:extLst>
                <a:ext uri="{FF2B5EF4-FFF2-40B4-BE49-F238E27FC236}">
                  <a16:creationId xmlns:a16="http://schemas.microsoft.com/office/drawing/2014/main" id="{E7CD3949-F1FB-4DC2-9639-4D09001CE113}"/>
                </a:ext>
              </a:extLst>
            </p:cNvPr>
            <p:cNvSpPr>
              <a:spLocks/>
            </p:cNvSpPr>
            <p:nvPr/>
          </p:nvSpPr>
          <p:spPr bwMode="auto">
            <a:xfrm>
              <a:off x="8586788" y="5815013"/>
              <a:ext cx="26987" cy="34925"/>
            </a:xfrm>
            <a:custGeom>
              <a:avLst/>
              <a:gdLst>
                <a:gd name="T0" fmla="*/ 0 w 17"/>
                <a:gd name="T1" fmla="*/ 0 h 22"/>
                <a:gd name="T2" fmla="*/ 5 w 17"/>
                <a:gd name="T3" fmla="*/ 0 h 22"/>
                <a:gd name="T4" fmla="*/ 5 w 17"/>
                <a:gd name="T5" fmla="*/ 17 h 22"/>
                <a:gd name="T6" fmla="*/ 17 w 17"/>
                <a:gd name="T7" fmla="*/ 17 h 22"/>
                <a:gd name="T8" fmla="*/ 17 w 17"/>
                <a:gd name="T9" fmla="*/ 22 h 22"/>
                <a:gd name="T10" fmla="*/ 0 w 17"/>
                <a:gd name="T11" fmla="*/ 22 h 22"/>
                <a:gd name="T12" fmla="*/ 0 w 17"/>
                <a:gd name="T13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22">
                  <a:moveTo>
                    <a:pt x="0" y="0"/>
                  </a:moveTo>
                  <a:lnTo>
                    <a:pt x="5" y="0"/>
                  </a:lnTo>
                  <a:lnTo>
                    <a:pt x="5" y="17"/>
                  </a:lnTo>
                  <a:lnTo>
                    <a:pt x="17" y="17"/>
                  </a:lnTo>
                  <a:lnTo>
                    <a:pt x="17" y="22"/>
                  </a:lnTo>
                  <a:lnTo>
                    <a:pt x="0" y="2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1" name="Rectangle 96">
              <a:extLst>
                <a:ext uri="{FF2B5EF4-FFF2-40B4-BE49-F238E27FC236}">
                  <a16:creationId xmlns:a16="http://schemas.microsoft.com/office/drawing/2014/main" id="{9B4200DB-F99C-4FD9-9C64-433302BC06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31238" y="5815013"/>
              <a:ext cx="7937" cy="349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2" name="Freeform 97">
              <a:extLst>
                <a:ext uri="{FF2B5EF4-FFF2-40B4-BE49-F238E27FC236}">
                  <a16:creationId xmlns:a16="http://schemas.microsoft.com/office/drawing/2014/main" id="{1F05D0B3-A9C5-46DE-AE98-B3DDBFB10719}"/>
                </a:ext>
              </a:extLst>
            </p:cNvPr>
            <p:cNvSpPr>
              <a:spLocks/>
            </p:cNvSpPr>
            <p:nvPr/>
          </p:nvSpPr>
          <p:spPr bwMode="auto">
            <a:xfrm>
              <a:off x="8661400" y="5815013"/>
              <a:ext cx="26987" cy="34925"/>
            </a:xfrm>
            <a:custGeom>
              <a:avLst/>
              <a:gdLst>
                <a:gd name="T0" fmla="*/ 0 w 17"/>
                <a:gd name="T1" fmla="*/ 0 h 22"/>
                <a:gd name="T2" fmla="*/ 5 w 17"/>
                <a:gd name="T3" fmla="*/ 0 h 22"/>
                <a:gd name="T4" fmla="*/ 12 w 17"/>
                <a:gd name="T5" fmla="*/ 15 h 22"/>
                <a:gd name="T6" fmla="*/ 12 w 17"/>
                <a:gd name="T7" fmla="*/ 0 h 22"/>
                <a:gd name="T8" fmla="*/ 17 w 17"/>
                <a:gd name="T9" fmla="*/ 0 h 22"/>
                <a:gd name="T10" fmla="*/ 17 w 17"/>
                <a:gd name="T11" fmla="*/ 22 h 22"/>
                <a:gd name="T12" fmla="*/ 12 w 17"/>
                <a:gd name="T13" fmla="*/ 22 h 22"/>
                <a:gd name="T14" fmla="*/ 5 w 17"/>
                <a:gd name="T15" fmla="*/ 7 h 22"/>
                <a:gd name="T16" fmla="*/ 5 w 17"/>
                <a:gd name="T17" fmla="*/ 22 h 22"/>
                <a:gd name="T18" fmla="*/ 0 w 17"/>
                <a:gd name="T19" fmla="*/ 22 h 22"/>
                <a:gd name="T20" fmla="*/ 0 w 17"/>
                <a:gd name="T21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" h="22">
                  <a:moveTo>
                    <a:pt x="0" y="0"/>
                  </a:moveTo>
                  <a:lnTo>
                    <a:pt x="5" y="0"/>
                  </a:lnTo>
                  <a:lnTo>
                    <a:pt x="12" y="15"/>
                  </a:lnTo>
                  <a:lnTo>
                    <a:pt x="12" y="0"/>
                  </a:lnTo>
                  <a:lnTo>
                    <a:pt x="17" y="0"/>
                  </a:lnTo>
                  <a:lnTo>
                    <a:pt x="17" y="22"/>
                  </a:lnTo>
                  <a:lnTo>
                    <a:pt x="12" y="22"/>
                  </a:lnTo>
                  <a:lnTo>
                    <a:pt x="5" y="7"/>
                  </a:lnTo>
                  <a:lnTo>
                    <a:pt x="5" y="22"/>
                  </a:lnTo>
                  <a:lnTo>
                    <a:pt x="0" y="2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3" name="Freeform 98">
              <a:extLst>
                <a:ext uri="{FF2B5EF4-FFF2-40B4-BE49-F238E27FC236}">
                  <a16:creationId xmlns:a16="http://schemas.microsoft.com/office/drawing/2014/main" id="{46A0B97A-7484-4397-A5AA-81D5332DF442}"/>
                </a:ext>
              </a:extLst>
            </p:cNvPr>
            <p:cNvSpPr>
              <a:spLocks/>
            </p:cNvSpPr>
            <p:nvPr/>
          </p:nvSpPr>
          <p:spPr bwMode="auto">
            <a:xfrm>
              <a:off x="8710613" y="5815013"/>
              <a:ext cx="26987" cy="34925"/>
            </a:xfrm>
            <a:custGeom>
              <a:avLst/>
              <a:gdLst>
                <a:gd name="T0" fmla="*/ 0 w 17"/>
                <a:gd name="T1" fmla="*/ 0 h 22"/>
                <a:gd name="T2" fmla="*/ 17 w 17"/>
                <a:gd name="T3" fmla="*/ 0 h 22"/>
                <a:gd name="T4" fmla="*/ 17 w 17"/>
                <a:gd name="T5" fmla="*/ 2 h 22"/>
                <a:gd name="T6" fmla="*/ 5 w 17"/>
                <a:gd name="T7" fmla="*/ 2 h 22"/>
                <a:gd name="T8" fmla="*/ 5 w 17"/>
                <a:gd name="T9" fmla="*/ 7 h 22"/>
                <a:gd name="T10" fmla="*/ 14 w 17"/>
                <a:gd name="T11" fmla="*/ 7 h 22"/>
                <a:gd name="T12" fmla="*/ 14 w 17"/>
                <a:gd name="T13" fmla="*/ 12 h 22"/>
                <a:gd name="T14" fmla="*/ 5 w 17"/>
                <a:gd name="T15" fmla="*/ 12 h 22"/>
                <a:gd name="T16" fmla="*/ 5 w 17"/>
                <a:gd name="T17" fmla="*/ 17 h 22"/>
                <a:gd name="T18" fmla="*/ 17 w 17"/>
                <a:gd name="T19" fmla="*/ 17 h 22"/>
                <a:gd name="T20" fmla="*/ 17 w 17"/>
                <a:gd name="T21" fmla="*/ 22 h 22"/>
                <a:gd name="T22" fmla="*/ 0 w 17"/>
                <a:gd name="T23" fmla="*/ 22 h 22"/>
                <a:gd name="T24" fmla="*/ 0 w 17"/>
                <a:gd name="T2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" h="22">
                  <a:moveTo>
                    <a:pt x="0" y="0"/>
                  </a:moveTo>
                  <a:lnTo>
                    <a:pt x="17" y="0"/>
                  </a:lnTo>
                  <a:lnTo>
                    <a:pt x="17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4" y="7"/>
                  </a:lnTo>
                  <a:lnTo>
                    <a:pt x="14" y="12"/>
                  </a:lnTo>
                  <a:lnTo>
                    <a:pt x="5" y="12"/>
                  </a:lnTo>
                  <a:lnTo>
                    <a:pt x="5" y="17"/>
                  </a:lnTo>
                  <a:lnTo>
                    <a:pt x="17" y="17"/>
                  </a:lnTo>
                  <a:lnTo>
                    <a:pt x="17" y="22"/>
                  </a:lnTo>
                  <a:lnTo>
                    <a:pt x="0" y="2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4" name="Freeform 99">
              <a:extLst>
                <a:ext uri="{FF2B5EF4-FFF2-40B4-BE49-F238E27FC236}">
                  <a16:creationId xmlns:a16="http://schemas.microsoft.com/office/drawing/2014/main" id="{C839E8B9-269A-495A-84AA-70F38D750FB9}"/>
                </a:ext>
              </a:extLst>
            </p:cNvPr>
            <p:cNvSpPr>
              <a:spLocks/>
            </p:cNvSpPr>
            <p:nvPr/>
          </p:nvSpPr>
          <p:spPr bwMode="auto">
            <a:xfrm>
              <a:off x="8786813" y="5815013"/>
              <a:ext cx="30162" cy="34925"/>
            </a:xfrm>
            <a:custGeom>
              <a:avLst/>
              <a:gdLst>
                <a:gd name="T0" fmla="*/ 0 w 19"/>
                <a:gd name="T1" fmla="*/ 0 h 22"/>
                <a:gd name="T2" fmla="*/ 4 w 19"/>
                <a:gd name="T3" fmla="*/ 0 h 22"/>
                <a:gd name="T4" fmla="*/ 4 w 19"/>
                <a:gd name="T5" fmla="*/ 7 h 22"/>
                <a:gd name="T6" fmla="*/ 14 w 19"/>
                <a:gd name="T7" fmla="*/ 7 h 22"/>
                <a:gd name="T8" fmla="*/ 14 w 19"/>
                <a:gd name="T9" fmla="*/ 0 h 22"/>
                <a:gd name="T10" fmla="*/ 19 w 19"/>
                <a:gd name="T11" fmla="*/ 0 h 22"/>
                <a:gd name="T12" fmla="*/ 19 w 19"/>
                <a:gd name="T13" fmla="*/ 22 h 22"/>
                <a:gd name="T14" fmla="*/ 14 w 19"/>
                <a:gd name="T15" fmla="*/ 22 h 22"/>
                <a:gd name="T16" fmla="*/ 14 w 19"/>
                <a:gd name="T17" fmla="*/ 12 h 22"/>
                <a:gd name="T18" fmla="*/ 4 w 19"/>
                <a:gd name="T19" fmla="*/ 12 h 22"/>
                <a:gd name="T20" fmla="*/ 4 w 19"/>
                <a:gd name="T21" fmla="*/ 22 h 22"/>
                <a:gd name="T22" fmla="*/ 0 w 19"/>
                <a:gd name="T23" fmla="*/ 22 h 22"/>
                <a:gd name="T24" fmla="*/ 0 w 19"/>
                <a:gd name="T2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" h="22">
                  <a:moveTo>
                    <a:pt x="0" y="0"/>
                  </a:moveTo>
                  <a:lnTo>
                    <a:pt x="4" y="0"/>
                  </a:lnTo>
                  <a:lnTo>
                    <a:pt x="4" y="7"/>
                  </a:lnTo>
                  <a:lnTo>
                    <a:pt x="14" y="7"/>
                  </a:lnTo>
                  <a:lnTo>
                    <a:pt x="14" y="0"/>
                  </a:lnTo>
                  <a:lnTo>
                    <a:pt x="19" y="0"/>
                  </a:lnTo>
                  <a:lnTo>
                    <a:pt x="19" y="22"/>
                  </a:lnTo>
                  <a:lnTo>
                    <a:pt x="14" y="22"/>
                  </a:lnTo>
                  <a:lnTo>
                    <a:pt x="14" y="12"/>
                  </a:lnTo>
                  <a:lnTo>
                    <a:pt x="4" y="12"/>
                  </a:lnTo>
                  <a:lnTo>
                    <a:pt x="4" y="22"/>
                  </a:lnTo>
                  <a:lnTo>
                    <a:pt x="0" y="2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5" name="Freeform 100">
              <a:extLst>
                <a:ext uri="{FF2B5EF4-FFF2-40B4-BE49-F238E27FC236}">
                  <a16:creationId xmlns:a16="http://schemas.microsoft.com/office/drawing/2014/main" id="{65473867-2C8A-4D72-98F0-53FBF37D710F}"/>
                </a:ext>
              </a:extLst>
            </p:cNvPr>
            <p:cNvSpPr>
              <a:spLocks/>
            </p:cNvSpPr>
            <p:nvPr/>
          </p:nvSpPr>
          <p:spPr bwMode="auto">
            <a:xfrm>
              <a:off x="8836025" y="5815013"/>
              <a:ext cx="25400" cy="34925"/>
            </a:xfrm>
            <a:custGeom>
              <a:avLst/>
              <a:gdLst>
                <a:gd name="T0" fmla="*/ 0 w 16"/>
                <a:gd name="T1" fmla="*/ 0 h 22"/>
                <a:gd name="T2" fmla="*/ 16 w 16"/>
                <a:gd name="T3" fmla="*/ 0 h 22"/>
                <a:gd name="T4" fmla="*/ 16 w 16"/>
                <a:gd name="T5" fmla="*/ 2 h 22"/>
                <a:gd name="T6" fmla="*/ 4 w 16"/>
                <a:gd name="T7" fmla="*/ 2 h 22"/>
                <a:gd name="T8" fmla="*/ 4 w 16"/>
                <a:gd name="T9" fmla="*/ 7 h 22"/>
                <a:gd name="T10" fmla="*/ 16 w 16"/>
                <a:gd name="T11" fmla="*/ 7 h 22"/>
                <a:gd name="T12" fmla="*/ 16 w 16"/>
                <a:gd name="T13" fmla="*/ 12 h 22"/>
                <a:gd name="T14" fmla="*/ 4 w 16"/>
                <a:gd name="T15" fmla="*/ 12 h 22"/>
                <a:gd name="T16" fmla="*/ 4 w 16"/>
                <a:gd name="T17" fmla="*/ 17 h 22"/>
                <a:gd name="T18" fmla="*/ 16 w 16"/>
                <a:gd name="T19" fmla="*/ 17 h 22"/>
                <a:gd name="T20" fmla="*/ 16 w 16"/>
                <a:gd name="T21" fmla="*/ 22 h 22"/>
                <a:gd name="T22" fmla="*/ 0 w 16"/>
                <a:gd name="T23" fmla="*/ 22 h 22"/>
                <a:gd name="T24" fmla="*/ 0 w 16"/>
                <a:gd name="T2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" h="22">
                  <a:moveTo>
                    <a:pt x="0" y="0"/>
                  </a:moveTo>
                  <a:lnTo>
                    <a:pt x="16" y="0"/>
                  </a:lnTo>
                  <a:lnTo>
                    <a:pt x="16" y="2"/>
                  </a:lnTo>
                  <a:lnTo>
                    <a:pt x="4" y="2"/>
                  </a:lnTo>
                  <a:lnTo>
                    <a:pt x="4" y="7"/>
                  </a:lnTo>
                  <a:lnTo>
                    <a:pt x="16" y="7"/>
                  </a:lnTo>
                  <a:lnTo>
                    <a:pt x="16" y="12"/>
                  </a:lnTo>
                  <a:lnTo>
                    <a:pt x="4" y="12"/>
                  </a:lnTo>
                  <a:lnTo>
                    <a:pt x="4" y="17"/>
                  </a:lnTo>
                  <a:lnTo>
                    <a:pt x="16" y="17"/>
                  </a:lnTo>
                  <a:lnTo>
                    <a:pt x="16" y="22"/>
                  </a:lnTo>
                  <a:lnTo>
                    <a:pt x="0" y="2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6" name="Freeform 101">
              <a:extLst>
                <a:ext uri="{FF2B5EF4-FFF2-40B4-BE49-F238E27FC236}">
                  <a16:creationId xmlns:a16="http://schemas.microsoft.com/office/drawing/2014/main" id="{41C65472-C727-4509-A73B-292DB70D774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883650" y="5815013"/>
              <a:ext cx="30162" cy="34925"/>
            </a:xfrm>
            <a:custGeom>
              <a:avLst/>
              <a:gdLst>
                <a:gd name="T0" fmla="*/ 0 w 8"/>
                <a:gd name="T1" fmla="*/ 0 h 9"/>
                <a:gd name="T2" fmla="*/ 4 w 8"/>
                <a:gd name="T3" fmla="*/ 0 h 9"/>
                <a:gd name="T4" fmla="*/ 8 w 8"/>
                <a:gd name="T5" fmla="*/ 2 h 9"/>
                <a:gd name="T6" fmla="*/ 6 w 8"/>
                <a:gd name="T7" fmla="*/ 5 h 9"/>
                <a:gd name="T8" fmla="*/ 8 w 8"/>
                <a:gd name="T9" fmla="*/ 9 h 9"/>
                <a:gd name="T10" fmla="*/ 6 w 8"/>
                <a:gd name="T11" fmla="*/ 9 h 9"/>
                <a:gd name="T12" fmla="*/ 4 w 8"/>
                <a:gd name="T13" fmla="*/ 5 h 9"/>
                <a:gd name="T14" fmla="*/ 2 w 8"/>
                <a:gd name="T15" fmla="*/ 5 h 9"/>
                <a:gd name="T16" fmla="*/ 2 w 8"/>
                <a:gd name="T17" fmla="*/ 9 h 9"/>
                <a:gd name="T18" fmla="*/ 0 w 8"/>
                <a:gd name="T19" fmla="*/ 9 h 9"/>
                <a:gd name="T20" fmla="*/ 0 w 8"/>
                <a:gd name="T21" fmla="*/ 0 h 9"/>
                <a:gd name="T22" fmla="*/ 2 w 8"/>
                <a:gd name="T23" fmla="*/ 1 h 9"/>
                <a:gd name="T24" fmla="*/ 2 w 8"/>
                <a:gd name="T25" fmla="*/ 4 h 9"/>
                <a:gd name="T26" fmla="*/ 4 w 8"/>
                <a:gd name="T27" fmla="*/ 4 h 9"/>
                <a:gd name="T28" fmla="*/ 6 w 8"/>
                <a:gd name="T29" fmla="*/ 2 h 9"/>
                <a:gd name="T30" fmla="*/ 4 w 8"/>
                <a:gd name="T31" fmla="*/ 1 h 9"/>
                <a:gd name="T32" fmla="*/ 2 w 8"/>
                <a:gd name="T33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" h="9">
                  <a:moveTo>
                    <a:pt x="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6" y="0"/>
                    <a:pt x="8" y="0"/>
                    <a:pt x="8" y="2"/>
                  </a:cubicBezTo>
                  <a:cubicBezTo>
                    <a:pt x="8" y="4"/>
                    <a:pt x="7" y="5"/>
                    <a:pt x="6" y="5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0" y="9"/>
                    <a:pt x="0" y="9"/>
                    <a:pt x="0" y="9"/>
                  </a:cubicBezTo>
                  <a:lnTo>
                    <a:pt x="0" y="0"/>
                  </a:lnTo>
                  <a:close/>
                  <a:moveTo>
                    <a:pt x="2" y="1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4"/>
                    <a:pt x="6" y="3"/>
                    <a:pt x="6" y="2"/>
                  </a:cubicBezTo>
                  <a:cubicBezTo>
                    <a:pt x="6" y="1"/>
                    <a:pt x="5" y="1"/>
                    <a:pt x="4" y="1"/>
                  </a:cubicBezTo>
                  <a:lnTo>
                    <a:pt x="2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7" name="Freeform 102">
              <a:extLst>
                <a:ext uri="{FF2B5EF4-FFF2-40B4-BE49-F238E27FC236}">
                  <a16:creationId xmlns:a16="http://schemas.microsoft.com/office/drawing/2014/main" id="{0E2E4104-11D2-421C-AC34-D84C9525D52E}"/>
                </a:ext>
              </a:extLst>
            </p:cNvPr>
            <p:cNvSpPr>
              <a:spLocks/>
            </p:cNvSpPr>
            <p:nvPr/>
          </p:nvSpPr>
          <p:spPr bwMode="auto">
            <a:xfrm>
              <a:off x="8932863" y="5815013"/>
              <a:ext cx="26987" cy="34925"/>
            </a:xfrm>
            <a:custGeom>
              <a:avLst/>
              <a:gdLst>
                <a:gd name="T0" fmla="*/ 0 w 17"/>
                <a:gd name="T1" fmla="*/ 0 h 22"/>
                <a:gd name="T2" fmla="*/ 17 w 17"/>
                <a:gd name="T3" fmla="*/ 0 h 22"/>
                <a:gd name="T4" fmla="*/ 17 w 17"/>
                <a:gd name="T5" fmla="*/ 2 h 22"/>
                <a:gd name="T6" fmla="*/ 5 w 17"/>
                <a:gd name="T7" fmla="*/ 2 h 22"/>
                <a:gd name="T8" fmla="*/ 5 w 17"/>
                <a:gd name="T9" fmla="*/ 7 h 22"/>
                <a:gd name="T10" fmla="*/ 17 w 17"/>
                <a:gd name="T11" fmla="*/ 7 h 22"/>
                <a:gd name="T12" fmla="*/ 17 w 17"/>
                <a:gd name="T13" fmla="*/ 12 h 22"/>
                <a:gd name="T14" fmla="*/ 5 w 17"/>
                <a:gd name="T15" fmla="*/ 12 h 22"/>
                <a:gd name="T16" fmla="*/ 5 w 17"/>
                <a:gd name="T17" fmla="*/ 17 h 22"/>
                <a:gd name="T18" fmla="*/ 17 w 17"/>
                <a:gd name="T19" fmla="*/ 17 h 22"/>
                <a:gd name="T20" fmla="*/ 17 w 17"/>
                <a:gd name="T21" fmla="*/ 22 h 22"/>
                <a:gd name="T22" fmla="*/ 0 w 17"/>
                <a:gd name="T23" fmla="*/ 22 h 22"/>
                <a:gd name="T24" fmla="*/ 0 w 17"/>
                <a:gd name="T2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" h="22">
                  <a:moveTo>
                    <a:pt x="0" y="0"/>
                  </a:moveTo>
                  <a:lnTo>
                    <a:pt x="17" y="0"/>
                  </a:lnTo>
                  <a:lnTo>
                    <a:pt x="17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7" y="7"/>
                  </a:lnTo>
                  <a:lnTo>
                    <a:pt x="17" y="12"/>
                  </a:lnTo>
                  <a:lnTo>
                    <a:pt x="5" y="12"/>
                  </a:lnTo>
                  <a:lnTo>
                    <a:pt x="5" y="17"/>
                  </a:lnTo>
                  <a:lnTo>
                    <a:pt x="17" y="17"/>
                  </a:lnTo>
                  <a:lnTo>
                    <a:pt x="17" y="22"/>
                  </a:lnTo>
                  <a:lnTo>
                    <a:pt x="0" y="2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8" name="Freeform 103">
              <a:extLst>
                <a:ext uri="{FF2B5EF4-FFF2-40B4-BE49-F238E27FC236}">
                  <a16:creationId xmlns:a16="http://schemas.microsoft.com/office/drawing/2014/main" id="{DB61D559-637F-4234-B97F-FD330C1FF0ED}"/>
                </a:ext>
              </a:extLst>
            </p:cNvPr>
            <p:cNvSpPr>
              <a:spLocks/>
            </p:cNvSpPr>
            <p:nvPr/>
          </p:nvSpPr>
          <p:spPr bwMode="auto">
            <a:xfrm>
              <a:off x="8205788" y="5586413"/>
              <a:ext cx="117475" cy="177800"/>
            </a:xfrm>
            <a:custGeom>
              <a:avLst/>
              <a:gdLst>
                <a:gd name="T0" fmla="*/ 31 w 31"/>
                <a:gd name="T1" fmla="*/ 44 h 46"/>
                <a:gd name="T2" fmla="*/ 26 w 31"/>
                <a:gd name="T3" fmla="*/ 46 h 46"/>
                <a:gd name="T4" fmla="*/ 20 w 31"/>
                <a:gd name="T5" fmla="*/ 46 h 46"/>
                <a:gd name="T6" fmla="*/ 12 w 31"/>
                <a:gd name="T7" fmla="*/ 45 h 46"/>
                <a:gd name="T8" fmla="*/ 6 w 31"/>
                <a:gd name="T9" fmla="*/ 41 h 46"/>
                <a:gd name="T10" fmla="*/ 2 w 31"/>
                <a:gd name="T11" fmla="*/ 33 h 46"/>
                <a:gd name="T12" fmla="*/ 0 w 31"/>
                <a:gd name="T13" fmla="*/ 23 h 46"/>
                <a:gd name="T14" fmla="*/ 2 w 31"/>
                <a:gd name="T15" fmla="*/ 12 h 46"/>
                <a:gd name="T16" fmla="*/ 6 w 31"/>
                <a:gd name="T17" fmla="*/ 5 h 46"/>
                <a:gd name="T18" fmla="*/ 13 w 31"/>
                <a:gd name="T19" fmla="*/ 1 h 46"/>
                <a:gd name="T20" fmla="*/ 20 w 31"/>
                <a:gd name="T21" fmla="*/ 0 h 46"/>
                <a:gd name="T22" fmla="*/ 26 w 31"/>
                <a:gd name="T23" fmla="*/ 0 h 46"/>
                <a:gd name="T24" fmla="*/ 30 w 31"/>
                <a:gd name="T25" fmla="*/ 1 h 46"/>
                <a:gd name="T26" fmla="*/ 29 w 31"/>
                <a:gd name="T27" fmla="*/ 6 h 46"/>
                <a:gd name="T28" fmla="*/ 20 w 31"/>
                <a:gd name="T29" fmla="*/ 4 h 46"/>
                <a:gd name="T30" fmla="*/ 15 w 31"/>
                <a:gd name="T31" fmla="*/ 5 h 46"/>
                <a:gd name="T32" fmla="*/ 10 w 31"/>
                <a:gd name="T33" fmla="*/ 9 h 46"/>
                <a:gd name="T34" fmla="*/ 7 w 31"/>
                <a:gd name="T35" fmla="*/ 14 h 46"/>
                <a:gd name="T36" fmla="*/ 6 w 31"/>
                <a:gd name="T37" fmla="*/ 23 h 46"/>
                <a:gd name="T38" fmla="*/ 7 w 31"/>
                <a:gd name="T39" fmla="*/ 31 h 46"/>
                <a:gd name="T40" fmla="*/ 10 w 31"/>
                <a:gd name="T41" fmla="*/ 37 h 46"/>
                <a:gd name="T42" fmla="*/ 15 w 31"/>
                <a:gd name="T43" fmla="*/ 40 h 46"/>
                <a:gd name="T44" fmla="*/ 21 w 31"/>
                <a:gd name="T45" fmla="*/ 41 h 46"/>
                <a:gd name="T46" fmla="*/ 26 w 31"/>
                <a:gd name="T47" fmla="*/ 41 h 46"/>
                <a:gd name="T48" fmla="*/ 30 w 31"/>
                <a:gd name="T49" fmla="*/ 39 h 46"/>
                <a:gd name="T50" fmla="*/ 31 w 31"/>
                <a:gd name="T51" fmla="*/ 44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46">
                  <a:moveTo>
                    <a:pt x="31" y="44"/>
                  </a:moveTo>
                  <a:cubicBezTo>
                    <a:pt x="30" y="45"/>
                    <a:pt x="28" y="45"/>
                    <a:pt x="26" y="46"/>
                  </a:cubicBezTo>
                  <a:cubicBezTo>
                    <a:pt x="24" y="46"/>
                    <a:pt x="22" y="46"/>
                    <a:pt x="20" y="46"/>
                  </a:cubicBezTo>
                  <a:cubicBezTo>
                    <a:pt x="17" y="46"/>
                    <a:pt x="14" y="46"/>
                    <a:pt x="12" y="45"/>
                  </a:cubicBezTo>
                  <a:cubicBezTo>
                    <a:pt x="10" y="44"/>
                    <a:pt x="8" y="43"/>
                    <a:pt x="6" y="41"/>
                  </a:cubicBezTo>
                  <a:cubicBezTo>
                    <a:pt x="4" y="39"/>
                    <a:pt x="3" y="36"/>
                    <a:pt x="2" y="33"/>
                  </a:cubicBezTo>
                  <a:cubicBezTo>
                    <a:pt x="1" y="30"/>
                    <a:pt x="0" y="27"/>
                    <a:pt x="0" y="23"/>
                  </a:cubicBezTo>
                  <a:cubicBezTo>
                    <a:pt x="0" y="19"/>
                    <a:pt x="1" y="15"/>
                    <a:pt x="2" y="12"/>
                  </a:cubicBezTo>
                  <a:cubicBezTo>
                    <a:pt x="3" y="9"/>
                    <a:pt x="4" y="7"/>
                    <a:pt x="6" y="5"/>
                  </a:cubicBezTo>
                  <a:cubicBezTo>
                    <a:pt x="8" y="3"/>
                    <a:pt x="10" y="2"/>
                    <a:pt x="13" y="1"/>
                  </a:cubicBezTo>
                  <a:cubicBezTo>
                    <a:pt x="15" y="0"/>
                    <a:pt x="17" y="0"/>
                    <a:pt x="20" y="0"/>
                  </a:cubicBezTo>
                  <a:cubicBezTo>
                    <a:pt x="22" y="0"/>
                    <a:pt x="24" y="0"/>
                    <a:pt x="26" y="0"/>
                  </a:cubicBezTo>
                  <a:cubicBezTo>
                    <a:pt x="28" y="0"/>
                    <a:pt x="29" y="1"/>
                    <a:pt x="30" y="1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27" y="5"/>
                    <a:pt x="24" y="4"/>
                    <a:pt x="20" y="4"/>
                  </a:cubicBezTo>
                  <a:cubicBezTo>
                    <a:pt x="18" y="4"/>
                    <a:pt x="17" y="5"/>
                    <a:pt x="15" y="5"/>
                  </a:cubicBezTo>
                  <a:cubicBezTo>
                    <a:pt x="13" y="6"/>
                    <a:pt x="12" y="7"/>
                    <a:pt x="10" y="9"/>
                  </a:cubicBezTo>
                  <a:cubicBezTo>
                    <a:pt x="9" y="10"/>
                    <a:pt x="8" y="12"/>
                    <a:pt x="7" y="14"/>
                  </a:cubicBezTo>
                  <a:cubicBezTo>
                    <a:pt x="6" y="17"/>
                    <a:pt x="6" y="20"/>
                    <a:pt x="6" y="23"/>
                  </a:cubicBezTo>
                  <a:cubicBezTo>
                    <a:pt x="6" y="26"/>
                    <a:pt x="6" y="29"/>
                    <a:pt x="7" y="31"/>
                  </a:cubicBezTo>
                  <a:cubicBezTo>
                    <a:pt x="8" y="33"/>
                    <a:pt x="9" y="35"/>
                    <a:pt x="10" y="37"/>
                  </a:cubicBezTo>
                  <a:cubicBezTo>
                    <a:pt x="11" y="38"/>
                    <a:pt x="13" y="40"/>
                    <a:pt x="15" y="40"/>
                  </a:cubicBezTo>
                  <a:cubicBezTo>
                    <a:pt x="17" y="41"/>
                    <a:pt x="19" y="41"/>
                    <a:pt x="21" y="41"/>
                  </a:cubicBezTo>
                  <a:cubicBezTo>
                    <a:pt x="23" y="41"/>
                    <a:pt x="24" y="41"/>
                    <a:pt x="26" y="41"/>
                  </a:cubicBezTo>
                  <a:cubicBezTo>
                    <a:pt x="27" y="41"/>
                    <a:pt x="29" y="40"/>
                    <a:pt x="30" y="39"/>
                  </a:cubicBezTo>
                  <a:lnTo>
                    <a:pt x="31" y="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9" name="Freeform 104">
              <a:extLst>
                <a:ext uri="{FF2B5EF4-FFF2-40B4-BE49-F238E27FC236}">
                  <a16:creationId xmlns:a16="http://schemas.microsoft.com/office/drawing/2014/main" id="{7DC13397-397E-44DC-944C-472168F6401B}"/>
                </a:ext>
              </a:extLst>
            </p:cNvPr>
            <p:cNvSpPr>
              <a:spLocks/>
            </p:cNvSpPr>
            <p:nvPr/>
          </p:nvSpPr>
          <p:spPr bwMode="auto">
            <a:xfrm>
              <a:off x="8345488" y="5637213"/>
              <a:ext cx="60325" cy="123825"/>
            </a:xfrm>
            <a:custGeom>
              <a:avLst/>
              <a:gdLst>
                <a:gd name="T0" fmla="*/ 15 w 16"/>
                <a:gd name="T1" fmla="*/ 5 h 32"/>
                <a:gd name="T2" fmla="*/ 11 w 16"/>
                <a:gd name="T3" fmla="*/ 5 h 32"/>
                <a:gd name="T4" fmla="*/ 7 w 16"/>
                <a:gd name="T5" fmla="*/ 6 h 32"/>
                <a:gd name="T6" fmla="*/ 5 w 16"/>
                <a:gd name="T7" fmla="*/ 10 h 32"/>
                <a:gd name="T8" fmla="*/ 5 w 16"/>
                <a:gd name="T9" fmla="*/ 32 h 32"/>
                <a:gd name="T10" fmla="*/ 0 w 16"/>
                <a:gd name="T11" fmla="*/ 32 h 32"/>
                <a:gd name="T12" fmla="*/ 0 w 16"/>
                <a:gd name="T13" fmla="*/ 0 h 32"/>
                <a:gd name="T14" fmla="*/ 3 w 16"/>
                <a:gd name="T15" fmla="*/ 0 h 32"/>
                <a:gd name="T16" fmla="*/ 4 w 16"/>
                <a:gd name="T17" fmla="*/ 4 h 32"/>
                <a:gd name="T18" fmla="*/ 5 w 16"/>
                <a:gd name="T19" fmla="*/ 4 h 32"/>
                <a:gd name="T20" fmla="*/ 8 w 16"/>
                <a:gd name="T21" fmla="*/ 1 h 32"/>
                <a:gd name="T22" fmla="*/ 12 w 16"/>
                <a:gd name="T23" fmla="*/ 0 h 32"/>
                <a:gd name="T24" fmla="*/ 16 w 16"/>
                <a:gd name="T25" fmla="*/ 0 h 32"/>
                <a:gd name="T26" fmla="*/ 15 w 16"/>
                <a:gd name="T27" fmla="*/ 5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" h="32">
                  <a:moveTo>
                    <a:pt x="15" y="5"/>
                  </a:moveTo>
                  <a:cubicBezTo>
                    <a:pt x="14" y="5"/>
                    <a:pt x="12" y="5"/>
                    <a:pt x="11" y="5"/>
                  </a:cubicBezTo>
                  <a:cubicBezTo>
                    <a:pt x="9" y="5"/>
                    <a:pt x="8" y="5"/>
                    <a:pt x="7" y="6"/>
                  </a:cubicBezTo>
                  <a:cubicBezTo>
                    <a:pt x="6" y="7"/>
                    <a:pt x="5" y="8"/>
                    <a:pt x="5" y="10"/>
                  </a:cubicBezTo>
                  <a:cubicBezTo>
                    <a:pt x="5" y="32"/>
                    <a:pt x="5" y="32"/>
                    <a:pt x="5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3"/>
                    <a:pt x="6" y="2"/>
                    <a:pt x="8" y="1"/>
                  </a:cubicBezTo>
                  <a:cubicBezTo>
                    <a:pt x="9" y="0"/>
                    <a:pt x="10" y="0"/>
                    <a:pt x="12" y="0"/>
                  </a:cubicBezTo>
                  <a:cubicBezTo>
                    <a:pt x="13" y="0"/>
                    <a:pt x="14" y="0"/>
                    <a:pt x="16" y="0"/>
                  </a:cubicBezTo>
                  <a:lnTo>
                    <a:pt x="15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0" name="Freeform 105">
              <a:extLst>
                <a:ext uri="{FF2B5EF4-FFF2-40B4-BE49-F238E27FC236}">
                  <a16:creationId xmlns:a16="http://schemas.microsoft.com/office/drawing/2014/main" id="{C2C72F05-6356-42C6-A6EA-EAF4A0434C7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420100" y="5637213"/>
              <a:ext cx="98425" cy="127000"/>
            </a:xfrm>
            <a:custGeom>
              <a:avLst/>
              <a:gdLst>
                <a:gd name="T0" fmla="*/ 25 w 26"/>
                <a:gd name="T1" fmla="*/ 30 h 33"/>
                <a:gd name="T2" fmla="*/ 20 w 26"/>
                <a:gd name="T3" fmla="*/ 32 h 33"/>
                <a:gd name="T4" fmla="*/ 14 w 26"/>
                <a:gd name="T5" fmla="*/ 33 h 33"/>
                <a:gd name="T6" fmla="*/ 7 w 26"/>
                <a:gd name="T7" fmla="*/ 32 h 33"/>
                <a:gd name="T8" fmla="*/ 3 w 26"/>
                <a:gd name="T9" fmla="*/ 29 h 33"/>
                <a:gd name="T10" fmla="*/ 0 w 26"/>
                <a:gd name="T11" fmla="*/ 23 h 33"/>
                <a:gd name="T12" fmla="*/ 0 w 26"/>
                <a:gd name="T13" fmla="*/ 16 h 33"/>
                <a:gd name="T14" fmla="*/ 3 w 26"/>
                <a:gd name="T15" fmla="*/ 4 h 33"/>
                <a:gd name="T16" fmla="*/ 14 w 26"/>
                <a:gd name="T17" fmla="*/ 0 h 33"/>
                <a:gd name="T18" fmla="*/ 18 w 26"/>
                <a:gd name="T19" fmla="*/ 0 h 33"/>
                <a:gd name="T20" fmla="*/ 22 w 26"/>
                <a:gd name="T21" fmla="*/ 2 h 33"/>
                <a:gd name="T22" fmla="*/ 25 w 26"/>
                <a:gd name="T23" fmla="*/ 6 h 33"/>
                <a:gd name="T24" fmla="*/ 26 w 26"/>
                <a:gd name="T25" fmla="*/ 12 h 33"/>
                <a:gd name="T26" fmla="*/ 25 w 26"/>
                <a:gd name="T27" fmla="*/ 17 h 33"/>
                <a:gd name="T28" fmla="*/ 5 w 26"/>
                <a:gd name="T29" fmla="*/ 17 h 33"/>
                <a:gd name="T30" fmla="*/ 5 w 26"/>
                <a:gd name="T31" fmla="*/ 22 h 33"/>
                <a:gd name="T32" fmla="*/ 7 w 26"/>
                <a:gd name="T33" fmla="*/ 26 h 33"/>
                <a:gd name="T34" fmla="*/ 10 w 26"/>
                <a:gd name="T35" fmla="*/ 28 h 33"/>
                <a:gd name="T36" fmla="*/ 15 w 26"/>
                <a:gd name="T37" fmla="*/ 29 h 33"/>
                <a:gd name="T38" fmla="*/ 20 w 26"/>
                <a:gd name="T39" fmla="*/ 28 h 33"/>
                <a:gd name="T40" fmla="*/ 23 w 26"/>
                <a:gd name="T41" fmla="*/ 26 h 33"/>
                <a:gd name="T42" fmla="*/ 25 w 26"/>
                <a:gd name="T43" fmla="*/ 30 h 33"/>
                <a:gd name="T44" fmla="*/ 14 w 26"/>
                <a:gd name="T45" fmla="*/ 4 h 33"/>
                <a:gd name="T46" fmla="*/ 8 w 26"/>
                <a:gd name="T47" fmla="*/ 6 h 33"/>
                <a:gd name="T48" fmla="*/ 5 w 26"/>
                <a:gd name="T49" fmla="*/ 13 h 33"/>
                <a:gd name="T50" fmla="*/ 21 w 26"/>
                <a:gd name="T51" fmla="*/ 13 h 33"/>
                <a:gd name="T52" fmla="*/ 19 w 26"/>
                <a:gd name="T53" fmla="*/ 6 h 33"/>
                <a:gd name="T54" fmla="*/ 14 w 26"/>
                <a:gd name="T55" fmla="*/ 4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6" h="33">
                  <a:moveTo>
                    <a:pt x="25" y="30"/>
                  </a:moveTo>
                  <a:cubicBezTo>
                    <a:pt x="23" y="31"/>
                    <a:pt x="22" y="32"/>
                    <a:pt x="20" y="32"/>
                  </a:cubicBezTo>
                  <a:cubicBezTo>
                    <a:pt x="18" y="33"/>
                    <a:pt x="16" y="33"/>
                    <a:pt x="14" y="33"/>
                  </a:cubicBezTo>
                  <a:cubicBezTo>
                    <a:pt x="11" y="33"/>
                    <a:pt x="9" y="33"/>
                    <a:pt x="7" y="32"/>
                  </a:cubicBezTo>
                  <a:cubicBezTo>
                    <a:pt x="6" y="31"/>
                    <a:pt x="4" y="30"/>
                    <a:pt x="3" y="29"/>
                  </a:cubicBezTo>
                  <a:cubicBezTo>
                    <a:pt x="2" y="27"/>
                    <a:pt x="1" y="25"/>
                    <a:pt x="0" y="23"/>
                  </a:cubicBezTo>
                  <a:cubicBezTo>
                    <a:pt x="0" y="21"/>
                    <a:pt x="0" y="19"/>
                    <a:pt x="0" y="16"/>
                  </a:cubicBezTo>
                  <a:cubicBezTo>
                    <a:pt x="0" y="11"/>
                    <a:pt x="1" y="7"/>
                    <a:pt x="3" y="4"/>
                  </a:cubicBezTo>
                  <a:cubicBezTo>
                    <a:pt x="6" y="1"/>
                    <a:pt x="9" y="0"/>
                    <a:pt x="14" y="0"/>
                  </a:cubicBezTo>
                  <a:cubicBezTo>
                    <a:pt x="15" y="0"/>
                    <a:pt x="17" y="0"/>
                    <a:pt x="18" y="0"/>
                  </a:cubicBezTo>
                  <a:cubicBezTo>
                    <a:pt x="19" y="0"/>
                    <a:pt x="21" y="1"/>
                    <a:pt x="22" y="2"/>
                  </a:cubicBezTo>
                  <a:cubicBezTo>
                    <a:pt x="23" y="3"/>
                    <a:pt x="24" y="4"/>
                    <a:pt x="25" y="6"/>
                  </a:cubicBezTo>
                  <a:cubicBezTo>
                    <a:pt x="26" y="7"/>
                    <a:pt x="26" y="10"/>
                    <a:pt x="26" y="12"/>
                  </a:cubicBezTo>
                  <a:cubicBezTo>
                    <a:pt x="26" y="14"/>
                    <a:pt x="26" y="15"/>
                    <a:pt x="25" y="17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5" y="19"/>
                    <a:pt x="5" y="20"/>
                    <a:pt x="5" y="22"/>
                  </a:cubicBezTo>
                  <a:cubicBezTo>
                    <a:pt x="6" y="23"/>
                    <a:pt x="6" y="25"/>
                    <a:pt x="7" y="26"/>
                  </a:cubicBezTo>
                  <a:cubicBezTo>
                    <a:pt x="8" y="27"/>
                    <a:pt x="9" y="27"/>
                    <a:pt x="10" y="28"/>
                  </a:cubicBezTo>
                  <a:cubicBezTo>
                    <a:pt x="12" y="28"/>
                    <a:pt x="13" y="29"/>
                    <a:pt x="15" y="29"/>
                  </a:cubicBezTo>
                  <a:cubicBezTo>
                    <a:pt x="17" y="29"/>
                    <a:pt x="18" y="28"/>
                    <a:pt x="20" y="28"/>
                  </a:cubicBezTo>
                  <a:cubicBezTo>
                    <a:pt x="21" y="27"/>
                    <a:pt x="22" y="27"/>
                    <a:pt x="23" y="26"/>
                  </a:cubicBezTo>
                  <a:lnTo>
                    <a:pt x="25" y="30"/>
                  </a:lnTo>
                  <a:close/>
                  <a:moveTo>
                    <a:pt x="14" y="4"/>
                  </a:moveTo>
                  <a:cubicBezTo>
                    <a:pt x="11" y="4"/>
                    <a:pt x="9" y="5"/>
                    <a:pt x="8" y="6"/>
                  </a:cubicBezTo>
                  <a:cubicBezTo>
                    <a:pt x="6" y="7"/>
                    <a:pt x="5" y="10"/>
                    <a:pt x="5" y="13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21" y="10"/>
                    <a:pt x="20" y="7"/>
                    <a:pt x="19" y="6"/>
                  </a:cubicBezTo>
                  <a:cubicBezTo>
                    <a:pt x="18" y="5"/>
                    <a:pt x="16" y="4"/>
                    <a:pt x="1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1" name="Freeform 106">
              <a:extLst>
                <a:ext uri="{FF2B5EF4-FFF2-40B4-BE49-F238E27FC236}">
                  <a16:creationId xmlns:a16="http://schemas.microsoft.com/office/drawing/2014/main" id="{7E9C876D-4C9D-4ED1-9FA8-AEBD2518DD4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37575" y="5637213"/>
              <a:ext cx="93662" cy="127000"/>
            </a:xfrm>
            <a:custGeom>
              <a:avLst/>
              <a:gdLst>
                <a:gd name="T0" fmla="*/ 2 w 25"/>
                <a:gd name="T1" fmla="*/ 3 h 33"/>
                <a:gd name="T2" fmla="*/ 8 w 25"/>
                <a:gd name="T3" fmla="*/ 1 h 33"/>
                <a:gd name="T4" fmla="*/ 15 w 25"/>
                <a:gd name="T5" fmla="*/ 0 h 33"/>
                <a:gd name="T6" fmla="*/ 20 w 25"/>
                <a:gd name="T7" fmla="*/ 1 h 33"/>
                <a:gd name="T8" fmla="*/ 23 w 25"/>
                <a:gd name="T9" fmla="*/ 3 h 33"/>
                <a:gd name="T10" fmla="*/ 24 w 25"/>
                <a:gd name="T11" fmla="*/ 6 h 33"/>
                <a:gd name="T12" fmla="*/ 25 w 25"/>
                <a:gd name="T13" fmla="*/ 10 h 33"/>
                <a:gd name="T14" fmla="*/ 25 w 25"/>
                <a:gd name="T15" fmla="*/ 17 h 33"/>
                <a:gd name="T16" fmla="*/ 24 w 25"/>
                <a:gd name="T17" fmla="*/ 24 h 33"/>
                <a:gd name="T18" fmla="*/ 25 w 25"/>
                <a:gd name="T19" fmla="*/ 29 h 33"/>
                <a:gd name="T20" fmla="*/ 25 w 25"/>
                <a:gd name="T21" fmla="*/ 33 h 33"/>
                <a:gd name="T22" fmla="*/ 22 w 25"/>
                <a:gd name="T23" fmla="*/ 33 h 33"/>
                <a:gd name="T24" fmla="*/ 20 w 25"/>
                <a:gd name="T25" fmla="*/ 28 h 33"/>
                <a:gd name="T26" fmla="*/ 20 w 25"/>
                <a:gd name="T27" fmla="*/ 28 h 33"/>
                <a:gd name="T28" fmla="*/ 18 w 25"/>
                <a:gd name="T29" fmla="*/ 30 h 33"/>
                <a:gd name="T30" fmla="*/ 16 w 25"/>
                <a:gd name="T31" fmla="*/ 31 h 33"/>
                <a:gd name="T32" fmla="*/ 14 w 25"/>
                <a:gd name="T33" fmla="*/ 33 h 33"/>
                <a:gd name="T34" fmla="*/ 10 w 25"/>
                <a:gd name="T35" fmla="*/ 33 h 33"/>
                <a:gd name="T36" fmla="*/ 6 w 25"/>
                <a:gd name="T37" fmla="*/ 32 h 33"/>
                <a:gd name="T38" fmla="*/ 3 w 25"/>
                <a:gd name="T39" fmla="*/ 30 h 33"/>
                <a:gd name="T40" fmla="*/ 1 w 25"/>
                <a:gd name="T41" fmla="*/ 28 h 33"/>
                <a:gd name="T42" fmla="*/ 0 w 25"/>
                <a:gd name="T43" fmla="*/ 24 h 33"/>
                <a:gd name="T44" fmla="*/ 1 w 25"/>
                <a:gd name="T45" fmla="*/ 19 h 33"/>
                <a:gd name="T46" fmla="*/ 5 w 25"/>
                <a:gd name="T47" fmla="*/ 16 h 33"/>
                <a:gd name="T48" fmla="*/ 10 w 25"/>
                <a:gd name="T49" fmla="*/ 14 h 33"/>
                <a:gd name="T50" fmla="*/ 16 w 25"/>
                <a:gd name="T51" fmla="*/ 14 h 33"/>
                <a:gd name="T52" fmla="*/ 18 w 25"/>
                <a:gd name="T53" fmla="*/ 14 h 33"/>
                <a:gd name="T54" fmla="*/ 20 w 25"/>
                <a:gd name="T55" fmla="*/ 14 h 33"/>
                <a:gd name="T56" fmla="*/ 20 w 25"/>
                <a:gd name="T57" fmla="*/ 11 h 33"/>
                <a:gd name="T58" fmla="*/ 18 w 25"/>
                <a:gd name="T59" fmla="*/ 6 h 33"/>
                <a:gd name="T60" fmla="*/ 13 w 25"/>
                <a:gd name="T61" fmla="*/ 4 h 33"/>
                <a:gd name="T62" fmla="*/ 11 w 25"/>
                <a:gd name="T63" fmla="*/ 4 h 33"/>
                <a:gd name="T64" fmla="*/ 8 w 25"/>
                <a:gd name="T65" fmla="*/ 5 h 33"/>
                <a:gd name="T66" fmla="*/ 6 w 25"/>
                <a:gd name="T67" fmla="*/ 6 h 33"/>
                <a:gd name="T68" fmla="*/ 4 w 25"/>
                <a:gd name="T69" fmla="*/ 7 h 33"/>
                <a:gd name="T70" fmla="*/ 2 w 25"/>
                <a:gd name="T71" fmla="*/ 3 h 33"/>
                <a:gd name="T72" fmla="*/ 11 w 25"/>
                <a:gd name="T73" fmla="*/ 28 h 33"/>
                <a:gd name="T74" fmla="*/ 14 w 25"/>
                <a:gd name="T75" fmla="*/ 28 h 33"/>
                <a:gd name="T76" fmla="*/ 17 w 25"/>
                <a:gd name="T77" fmla="*/ 27 h 33"/>
                <a:gd name="T78" fmla="*/ 19 w 25"/>
                <a:gd name="T79" fmla="*/ 25 h 33"/>
                <a:gd name="T80" fmla="*/ 20 w 25"/>
                <a:gd name="T81" fmla="*/ 23 h 33"/>
                <a:gd name="T82" fmla="*/ 20 w 25"/>
                <a:gd name="T83" fmla="*/ 18 h 33"/>
                <a:gd name="T84" fmla="*/ 18 w 25"/>
                <a:gd name="T85" fmla="*/ 18 h 33"/>
                <a:gd name="T86" fmla="*/ 16 w 25"/>
                <a:gd name="T87" fmla="*/ 18 h 33"/>
                <a:gd name="T88" fmla="*/ 12 w 25"/>
                <a:gd name="T89" fmla="*/ 18 h 33"/>
                <a:gd name="T90" fmla="*/ 9 w 25"/>
                <a:gd name="T91" fmla="*/ 19 h 33"/>
                <a:gd name="T92" fmla="*/ 6 w 25"/>
                <a:gd name="T93" fmla="*/ 21 h 33"/>
                <a:gd name="T94" fmla="*/ 6 w 25"/>
                <a:gd name="T95" fmla="*/ 23 h 33"/>
                <a:gd name="T96" fmla="*/ 7 w 25"/>
                <a:gd name="T97" fmla="*/ 27 h 33"/>
                <a:gd name="T98" fmla="*/ 11 w 25"/>
                <a:gd name="T99" fmla="*/ 28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5" h="33">
                  <a:moveTo>
                    <a:pt x="2" y="3"/>
                  </a:moveTo>
                  <a:cubicBezTo>
                    <a:pt x="4" y="2"/>
                    <a:pt x="6" y="1"/>
                    <a:pt x="8" y="1"/>
                  </a:cubicBezTo>
                  <a:cubicBezTo>
                    <a:pt x="10" y="0"/>
                    <a:pt x="12" y="0"/>
                    <a:pt x="15" y="0"/>
                  </a:cubicBezTo>
                  <a:cubicBezTo>
                    <a:pt x="17" y="0"/>
                    <a:pt x="19" y="0"/>
                    <a:pt x="20" y="1"/>
                  </a:cubicBezTo>
                  <a:cubicBezTo>
                    <a:pt x="21" y="1"/>
                    <a:pt x="22" y="2"/>
                    <a:pt x="23" y="3"/>
                  </a:cubicBezTo>
                  <a:cubicBezTo>
                    <a:pt x="24" y="4"/>
                    <a:pt x="24" y="5"/>
                    <a:pt x="24" y="6"/>
                  </a:cubicBezTo>
                  <a:cubicBezTo>
                    <a:pt x="25" y="7"/>
                    <a:pt x="25" y="9"/>
                    <a:pt x="25" y="10"/>
                  </a:cubicBezTo>
                  <a:cubicBezTo>
                    <a:pt x="25" y="12"/>
                    <a:pt x="25" y="15"/>
                    <a:pt x="25" y="17"/>
                  </a:cubicBezTo>
                  <a:cubicBezTo>
                    <a:pt x="24" y="20"/>
                    <a:pt x="24" y="22"/>
                    <a:pt x="24" y="24"/>
                  </a:cubicBezTo>
                  <a:cubicBezTo>
                    <a:pt x="24" y="26"/>
                    <a:pt x="24" y="27"/>
                    <a:pt x="25" y="29"/>
                  </a:cubicBezTo>
                  <a:cubicBezTo>
                    <a:pt x="25" y="30"/>
                    <a:pt x="25" y="31"/>
                    <a:pt x="25" y="33"/>
                  </a:cubicBezTo>
                  <a:cubicBezTo>
                    <a:pt x="22" y="33"/>
                    <a:pt x="22" y="33"/>
                    <a:pt x="22" y="33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19" y="29"/>
                    <a:pt x="19" y="29"/>
                    <a:pt x="18" y="30"/>
                  </a:cubicBezTo>
                  <a:cubicBezTo>
                    <a:pt x="18" y="30"/>
                    <a:pt x="17" y="31"/>
                    <a:pt x="16" y="31"/>
                  </a:cubicBezTo>
                  <a:cubicBezTo>
                    <a:pt x="16" y="32"/>
                    <a:pt x="15" y="32"/>
                    <a:pt x="14" y="33"/>
                  </a:cubicBezTo>
                  <a:cubicBezTo>
                    <a:pt x="12" y="33"/>
                    <a:pt x="11" y="33"/>
                    <a:pt x="10" y="33"/>
                  </a:cubicBezTo>
                  <a:cubicBezTo>
                    <a:pt x="8" y="33"/>
                    <a:pt x="7" y="33"/>
                    <a:pt x="6" y="32"/>
                  </a:cubicBezTo>
                  <a:cubicBezTo>
                    <a:pt x="5" y="32"/>
                    <a:pt x="4" y="31"/>
                    <a:pt x="3" y="30"/>
                  </a:cubicBezTo>
                  <a:cubicBezTo>
                    <a:pt x="2" y="30"/>
                    <a:pt x="1" y="29"/>
                    <a:pt x="1" y="28"/>
                  </a:cubicBezTo>
                  <a:cubicBezTo>
                    <a:pt x="0" y="27"/>
                    <a:pt x="0" y="25"/>
                    <a:pt x="0" y="24"/>
                  </a:cubicBezTo>
                  <a:cubicBezTo>
                    <a:pt x="0" y="22"/>
                    <a:pt x="1" y="20"/>
                    <a:pt x="1" y="19"/>
                  </a:cubicBezTo>
                  <a:cubicBezTo>
                    <a:pt x="2" y="18"/>
                    <a:pt x="3" y="17"/>
                    <a:pt x="5" y="16"/>
                  </a:cubicBezTo>
                  <a:cubicBezTo>
                    <a:pt x="6" y="15"/>
                    <a:pt x="8" y="15"/>
                    <a:pt x="10" y="14"/>
                  </a:cubicBezTo>
                  <a:cubicBezTo>
                    <a:pt x="12" y="14"/>
                    <a:pt x="14" y="14"/>
                    <a:pt x="16" y="14"/>
                  </a:cubicBezTo>
                  <a:cubicBezTo>
                    <a:pt x="17" y="14"/>
                    <a:pt x="17" y="14"/>
                    <a:pt x="18" y="14"/>
                  </a:cubicBezTo>
                  <a:cubicBezTo>
                    <a:pt x="18" y="14"/>
                    <a:pt x="19" y="14"/>
                    <a:pt x="20" y="14"/>
                  </a:cubicBezTo>
                  <a:cubicBezTo>
                    <a:pt x="20" y="13"/>
                    <a:pt x="20" y="12"/>
                    <a:pt x="20" y="11"/>
                  </a:cubicBezTo>
                  <a:cubicBezTo>
                    <a:pt x="20" y="8"/>
                    <a:pt x="19" y="7"/>
                    <a:pt x="18" y="6"/>
                  </a:cubicBezTo>
                  <a:cubicBezTo>
                    <a:pt x="17" y="5"/>
                    <a:pt x="16" y="4"/>
                    <a:pt x="13" y="4"/>
                  </a:cubicBezTo>
                  <a:cubicBezTo>
                    <a:pt x="13" y="4"/>
                    <a:pt x="12" y="4"/>
                    <a:pt x="11" y="4"/>
                  </a:cubicBezTo>
                  <a:cubicBezTo>
                    <a:pt x="10" y="5"/>
                    <a:pt x="9" y="5"/>
                    <a:pt x="8" y="5"/>
                  </a:cubicBezTo>
                  <a:cubicBezTo>
                    <a:pt x="7" y="5"/>
                    <a:pt x="7" y="5"/>
                    <a:pt x="6" y="6"/>
                  </a:cubicBezTo>
                  <a:cubicBezTo>
                    <a:pt x="5" y="6"/>
                    <a:pt x="4" y="6"/>
                    <a:pt x="4" y="7"/>
                  </a:cubicBezTo>
                  <a:lnTo>
                    <a:pt x="2" y="3"/>
                  </a:lnTo>
                  <a:close/>
                  <a:moveTo>
                    <a:pt x="11" y="28"/>
                  </a:moveTo>
                  <a:cubicBezTo>
                    <a:pt x="12" y="28"/>
                    <a:pt x="14" y="28"/>
                    <a:pt x="14" y="28"/>
                  </a:cubicBezTo>
                  <a:cubicBezTo>
                    <a:pt x="15" y="28"/>
                    <a:pt x="16" y="27"/>
                    <a:pt x="17" y="27"/>
                  </a:cubicBezTo>
                  <a:cubicBezTo>
                    <a:pt x="18" y="26"/>
                    <a:pt x="18" y="26"/>
                    <a:pt x="19" y="25"/>
                  </a:cubicBezTo>
                  <a:cubicBezTo>
                    <a:pt x="19" y="25"/>
                    <a:pt x="19" y="24"/>
                    <a:pt x="20" y="23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19" y="18"/>
                    <a:pt x="18" y="18"/>
                    <a:pt x="18" y="18"/>
                  </a:cubicBezTo>
                  <a:cubicBezTo>
                    <a:pt x="17" y="18"/>
                    <a:pt x="17" y="18"/>
                    <a:pt x="16" y="18"/>
                  </a:cubicBezTo>
                  <a:cubicBezTo>
                    <a:pt x="15" y="18"/>
                    <a:pt x="13" y="18"/>
                    <a:pt x="12" y="18"/>
                  </a:cubicBezTo>
                  <a:cubicBezTo>
                    <a:pt x="11" y="18"/>
                    <a:pt x="10" y="19"/>
                    <a:pt x="9" y="19"/>
                  </a:cubicBezTo>
                  <a:cubicBezTo>
                    <a:pt x="8" y="19"/>
                    <a:pt x="7" y="20"/>
                    <a:pt x="6" y="21"/>
                  </a:cubicBezTo>
                  <a:cubicBezTo>
                    <a:pt x="6" y="21"/>
                    <a:pt x="6" y="22"/>
                    <a:pt x="6" y="23"/>
                  </a:cubicBezTo>
                  <a:cubicBezTo>
                    <a:pt x="6" y="25"/>
                    <a:pt x="6" y="26"/>
                    <a:pt x="7" y="27"/>
                  </a:cubicBezTo>
                  <a:cubicBezTo>
                    <a:pt x="8" y="28"/>
                    <a:pt x="10" y="28"/>
                    <a:pt x="11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2" name="Freeform 107">
              <a:extLst>
                <a:ext uri="{FF2B5EF4-FFF2-40B4-BE49-F238E27FC236}">
                  <a16:creationId xmlns:a16="http://schemas.microsoft.com/office/drawing/2014/main" id="{C60F6D69-8FF3-44D1-825B-98FCF4E3FB35}"/>
                </a:ext>
              </a:extLst>
            </p:cNvPr>
            <p:cNvSpPr>
              <a:spLocks/>
            </p:cNvSpPr>
            <p:nvPr/>
          </p:nvSpPr>
          <p:spPr bwMode="auto">
            <a:xfrm>
              <a:off x="8650288" y="5605463"/>
              <a:ext cx="76200" cy="158750"/>
            </a:xfrm>
            <a:custGeom>
              <a:avLst/>
              <a:gdLst>
                <a:gd name="T0" fmla="*/ 0 w 20"/>
                <a:gd name="T1" fmla="*/ 8 h 41"/>
                <a:gd name="T2" fmla="*/ 5 w 20"/>
                <a:gd name="T3" fmla="*/ 8 h 41"/>
                <a:gd name="T4" fmla="*/ 5 w 20"/>
                <a:gd name="T5" fmla="*/ 2 h 41"/>
                <a:gd name="T6" fmla="*/ 10 w 20"/>
                <a:gd name="T7" fmla="*/ 0 h 41"/>
                <a:gd name="T8" fmla="*/ 10 w 20"/>
                <a:gd name="T9" fmla="*/ 8 h 41"/>
                <a:gd name="T10" fmla="*/ 19 w 20"/>
                <a:gd name="T11" fmla="*/ 8 h 41"/>
                <a:gd name="T12" fmla="*/ 19 w 20"/>
                <a:gd name="T13" fmla="*/ 13 h 41"/>
                <a:gd name="T14" fmla="*/ 10 w 20"/>
                <a:gd name="T15" fmla="*/ 13 h 41"/>
                <a:gd name="T16" fmla="*/ 10 w 20"/>
                <a:gd name="T17" fmla="*/ 31 h 41"/>
                <a:gd name="T18" fmla="*/ 11 w 20"/>
                <a:gd name="T19" fmla="*/ 35 h 41"/>
                <a:gd name="T20" fmla="*/ 14 w 20"/>
                <a:gd name="T21" fmla="*/ 37 h 41"/>
                <a:gd name="T22" fmla="*/ 17 w 20"/>
                <a:gd name="T23" fmla="*/ 36 h 41"/>
                <a:gd name="T24" fmla="*/ 19 w 20"/>
                <a:gd name="T25" fmla="*/ 35 h 41"/>
                <a:gd name="T26" fmla="*/ 20 w 20"/>
                <a:gd name="T27" fmla="*/ 39 h 41"/>
                <a:gd name="T28" fmla="*/ 17 w 20"/>
                <a:gd name="T29" fmla="*/ 41 h 41"/>
                <a:gd name="T30" fmla="*/ 12 w 20"/>
                <a:gd name="T31" fmla="*/ 41 h 41"/>
                <a:gd name="T32" fmla="*/ 7 w 20"/>
                <a:gd name="T33" fmla="*/ 39 h 41"/>
                <a:gd name="T34" fmla="*/ 5 w 20"/>
                <a:gd name="T35" fmla="*/ 32 h 41"/>
                <a:gd name="T36" fmla="*/ 5 w 20"/>
                <a:gd name="T37" fmla="*/ 13 h 41"/>
                <a:gd name="T38" fmla="*/ 0 w 20"/>
                <a:gd name="T39" fmla="*/ 13 h 41"/>
                <a:gd name="T40" fmla="*/ 0 w 20"/>
                <a:gd name="T41" fmla="*/ 8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0" h="41">
                  <a:moveTo>
                    <a:pt x="0" y="8"/>
                  </a:moveTo>
                  <a:cubicBezTo>
                    <a:pt x="5" y="8"/>
                    <a:pt x="5" y="8"/>
                    <a:pt x="5" y="8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31"/>
                    <a:pt x="10" y="31"/>
                    <a:pt x="10" y="31"/>
                  </a:cubicBezTo>
                  <a:cubicBezTo>
                    <a:pt x="10" y="33"/>
                    <a:pt x="10" y="34"/>
                    <a:pt x="11" y="35"/>
                  </a:cubicBezTo>
                  <a:cubicBezTo>
                    <a:pt x="12" y="36"/>
                    <a:pt x="12" y="37"/>
                    <a:pt x="14" y="37"/>
                  </a:cubicBezTo>
                  <a:cubicBezTo>
                    <a:pt x="15" y="37"/>
                    <a:pt x="16" y="37"/>
                    <a:pt x="17" y="36"/>
                  </a:cubicBezTo>
                  <a:cubicBezTo>
                    <a:pt x="17" y="36"/>
                    <a:pt x="18" y="36"/>
                    <a:pt x="19" y="35"/>
                  </a:cubicBezTo>
                  <a:cubicBezTo>
                    <a:pt x="20" y="39"/>
                    <a:pt x="20" y="39"/>
                    <a:pt x="20" y="39"/>
                  </a:cubicBezTo>
                  <a:cubicBezTo>
                    <a:pt x="19" y="40"/>
                    <a:pt x="18" y="40"/>
                    <a:pt x="17" y="41"/>
                  </a:cubicBezTo>
                  <a:cubicBezTo>
                    <a:pt x="15" y="41"/>
                    <a:pt x="14" y="41"/>
                    <a:pt x="12" y="41"/>
                  </a:cubicBezTo>
                  <a:cubicBezTo>
                    <a:pt x="9" y="41"/>
                    <a:pt x="8" y="40"/>
                    <a:pt x="7" y="39"/>
                  </a:cubicBezTo>
                  <a:cubicBezTo>
                    <a:pt x="6" y="38"/>
                    <a:pt x="5" y="35"/>
                    <a:pt x="5" y="32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0" y="13"/>
                    <a:pt x="0" y="13"/>
                    <a:pt x="0" y="13"/>
                  </a:cubicBez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3" name="Freeform 108">
              <a:extLst>
                <a:ext uri="{FF2B5EF4-FFF2-40B4-BE49-F238E27FC236}">
                  <a16:creationId xmlns:a16="http://schemas.microsoft.com/office/drawing/2014/main" id="{17766A66-37E3-4780-AB85-FD245160E29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748713" y="5586413"/>
              <a:ext cx="26987" cy="174625"/>
            </a:xfrm>
            <a:custGeom>
              <a:avLst/>
              <a:gdLst>
                <a:gd name="T0" fmla="*/ 0 w 7"/>
                <a:gd name="T1" fmla="*/ 4 h 45"/>
                <a:gd name="T2" fmla="*/ 1 w 7"/>
                <a:gd name="T3" fmla="*/ 1 h 45"/>
                <a:gd name="T4" fmla="*/ 3 w 7"/>
                <a:gd name="T5" fmla="*/ 0 h 45"/>
                <a:gd name="T6" fmla="*/ 6 w 7"/>
                <a:gd name="T7" fmla="*/ 1 h 45"/>
                <a:gd name="T8" fmla="*/ 7 w 7"/>
                <a:gd name="T9" fmla="*/ 4 h 45"/>
                <a:gd name="T10" fmla="*/ 6 w 7"/>
                <a:gd name="T11" fmla="*/ 6 h 45"/>
                <a:gd name="T12" fmla="*/ 3 w 7"/>
                <a:gd name="T13" fmla="*/ 7 h 45"/>
                <a:gd name="T14" fmla="*/ 1 w 7"/>
                <a:gd name="T15" fmla="*/ 6 h 45"/>
                <a:gd name="T16" fmla="*/ 0 w 7"/>
                <a:gd name="T17" fmla="*/ 4 h 45"/>
                <a:gd name="T18" fmla="*/ 1 w 7"/>
                <a:gd name="T19" fmla="*/ 13 h 45"/>
                <a:gd name="T20" fmla="*/ 6 w 7"/>
                <a:gd name="T21" fmla="*/ 13 h 45"/>
                <a:gd name="T22" fmla="*/ 6 w 7"/>
                <a:gd name="T23" fmla="*/ 45 h 45"/>
                <a:gd name="T24" fmla="*/ 1 w 7"/>
                <a:gd name="T25" fmla="*/ 45 h 45"/>
                <a:gd name="T26" fmla="*/ 1 w 7"/>
                <a:gd name="T27" fmla="*/ 13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" h="45">
                  <a:moveTo>
                    <a:pt x="0" y="4"/>
                  </a:moveTo>
                  <a:cubicBezTo>
                    <a:pt x="0" y="3"/>
                    <a:pt x="0" y="2"/>
                    <a:pt x="1" y="1"/>
                  </a:cubicBezTo>
                  <a:cubicBezTo>
                    <a:pt x="1" y="0"/>
                    <a:pt x="2" y="0"/>
                    <a:pt x="3" y="0"/>
                  </a:cubicBezTo>
                  <a:cubicBezTo>
                    <a:pt x="4" y="0"/>
                    <a:pt x="5" y="0"/>
                    <a:pt x="6" y="1"/>
                  </a:cubicBezTo>
                  <a:cubicBezTo>
                    <a:pt x="7" y="2"/>
                    <a:pt x="7" y="3"/>
                    <a:pt x="7" y="4"/>
                  </a:cubicBezTo>
                  <a:cubicBezTo>
                    <a:pt x="7" y="5"/>
                    <a:pt x="7" y="5"/>
                    <a:pt x="6" y="6"/>
                  </a:cubicBezTo>
                  <a:cubicBezTo>
                    <a:pt x="5" y="7"/>
                    <a:pt x="4" y="7"/>
                    <a:pt x="3" y="7"/>
                  </a:cubicBezTo>
                  <a:cubicBezTo>
                    <a:pt x="2" y="7"/>
                    <a:pt x="1" y="7"/>
                    <a:pt x="1" y="6"/>
                  </a:cubicBezTo>
                  <a:cubicBezTo>
                    <a:pt x="0" y="5"/>
                    <a:pt x="0" y="5"/>
                    <a:pt x="0" y="4"/>
                  </a:cubicBezTo>
                  <a:close/>
                  <a:moveTo>
                    <a:pt x="1" y="13"/>
                  </a:moveTo>
                  <a:cubicBezTo>
                    <a:pt x="6" y="13"/>
                    <a:pt x="6" y="13"/>
                    <a:pt x="6" y="13"/>
                  </a:cubicBezTo>
                  <a:cubicBezTo>
                    <a:pt x="6" y="45"/>
                    <a:pt x="6" y="45"/>
                    <a:pt x="6" y="45"/>
                  </a:cubicBezTo>
                  <a:cubicBezTo>
                    <a:pt x="1" y="45"/>
                    <a:pt x="1" y="45"/>
                    <a:pt x="1" y="45"/>
                  </a:cubicBezTo>
                  <a:lnTo>
                    <a:pt x="1" y="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4" name="Freeform 109">
              <a:extLst>
                <a:ext uri="{FF2B5EF4-FFF2-40B4-BE49-F238E27FC236}">
                  <a16:creationId xmlns:a16="http://schemas.microsoft.com/office/drawing/2014/main" id="{88A60A3B-AA1A-4311-9E0C-5E442C000C0F}"/>
                </a:ext>
              </a:extLst>
            </p:cNvPr>
            <p:cNvSpPr>
              <a:spLocks/>
            </p:cNvSpPr>
            <p:nvPr/>
          </p:nvSpPr>
          <p:spPr bwMode="auto">
            <a:xfrm>
              <a:off x="8793163" y="5637213"/>
              <a:ext cx="114300" cy="127000"/>
            </a:xfrm>
            <a:custGeom>
              <a:avLst/>
              <a:gdLst>
                <a:gd name="T0" fmla="*/ 34 w 72"/>
                <a:gd name="T1" fmla="*/ 46 h 80"/>
                <a:gd name="T2" fmla="*/ 38 w 72"/>
                <a:gd name="T3" fmla="*/ 61 h 80"/>
                <a:gd name="T4" fmla="*/ 38 w 72"/>
                <a:gd name="T5" fmla="*/ 61 h 80"/>
                <a:gd name="T6" fmla="*/ 41 w 72"/>
                <a:gd name="T7" fmla="*/ 46 h 80"/>
                <a:gd name="T8" fmla="*/ 60 w 72"/>
                <a:gd name="T9" fmla="*/ 0 h 80"/>
                <a:gd name="T10" fmla="*/ 72 w 72"/>
                <a:gd name="T11" fmla="*/ 0 h 80"/>
                <a:gd name="T12" fmla="*/ 38 w 72"/>
                <a:gd name="T13" fmla="*/ 80 h 80"/>
                <a:gd name="T14" fmla="*/ 34 w 72"/>
                <a:gd name="T15" fmla="*/ 80 h 80"/>
                <a:gd name="T16" fmla="*/ 0 w 72"/>
                <a:gd name="T17" fmla="*/ 0 h 80"/>
                <a:gd name="T18" fmla="*/ 15 w 72"/>
                <a:gd name="T19" fmla="*/ 0 h 80"/>
                <a:gd name="T20" fmla="*/ 34 w 72"/>
                <a:gd name="T21" fmla="*/ 4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2" h="80">
                  <a:moveTo>
                    <a:pt x="34" y="46"/>
                  </a:moveTo>
                  <a:lnTo>
                    <a:pt x="38" y="61"/>
                  </a:lnTo>
                  <a:lnTo>
                    <a:pt x="38" y="61"/>
                  </a:lnTo>
                  <a:lnTo>
                    <a:pt x="41" y="4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38" y="80"/>
                  </a:lnTo>
                  <a:lnTo>
                    <a:pt x="34" y="80"/>
                  </a:lnTo>
                  <a:lnTo>
                    <a:pt x="0" y="0"/>
                  </a:lnTo>
                  <a:lnTo>
                    <a:pt x="15" y="0"/>
                  </a:lnTo>
                  <a:lnTo>
                    <a:pt x="34" y="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5" name="Freeform 110">
              <a:extLst>
                <a:ext uri="{FF2B5EF4-FFF2-40B4-BE49-F238E27FC236}">
                  <a16:creationId xmlns:a16="http://schemas.microsoft.com/office/drawing/2014/main" id="{3FA1E406-71B7-49DF-B784-C5A323EACDD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918575" y="5637213"/>
              <a:ext cx="98425" cy="127000"/>
            </a:xfrm>
            <a:custGeom>
              <a:avLst/>
              <a:gdLst>
                <a:gd name="T0" fmla="*/ 25 w 26"/>
                <a:gd name="T1" fmla="*/ 30 h 33"/>
                <a:gd name="T2" fmla="*/ 20 w 26"/>
                <a:gd name="T3" fmla="*/ 32 h 33"/>
                <a:gd name="T4" fmla="*/ 14 w 26"/>
                <a:gd name="T5" fmla="*/ 33 h 33"/>
                <a:gd name="T6" fmla="*/ 8 w 26"/>
                <a:gd name="T7" fmla="*/ 32 h 33"/>
                <a:gd name="T8" fmla="*/ 3 w 26"/>
                <a:gd name="T9" fmla="*/ 29 h 33"/>
                <a:gd name="T10" fmla="*/ 1 w 26"/>
                <a:gd name="T11" fmla="*/ 23 h 33"/>
                <a:gd name="T12" fmla="*/ 0 w 26"/>
                <a:gd name="T13" fmla="*/ 16 h 33"/>
                <a:gd name="T14" fmla="*/ 3 w 26"/>
                <a:gd name="T15" fmla="*/ 4 h 33"/>
                <a:gd name="T16" fmla="*/ 14 w 26"/>
                <a:gd name="T17" fmla="*/ 0 h 33"/>
                <a:gd name="T18" fmla="*/ 18 w 26"/>
                <a:gd name="T19" fmla="*/ 0 h 33"/>
                <a:gd name="T20" fmla="*/ 22 w 26"/>
                <a:gd name="T21" fmla="*/ 2 h 33"/>
                <a:gd name="T22" fmla="*/ 25 w 26"/>
                <a:gd name="T23" fmla="*/ 6 h 33"/>
                <a:gd name="T24" fmla="*/ 26 w 26"/>
                <a:gd name="T25" fmla="*/ 12 h 33"/>
                <a:gd name="T26" fmla="*/ 26 w 26"/>
                <a:gd name="T27" fmla="*/ 17 h 33"/>
                <a:gd name="T28" fmla="*/ 5 w 26"/>
                <a:gd name="T29" fmla="*/ 17 h 33"/>
                <a:gd name="T30" fmla="*/ 6 w 26"/>
                <a:gd name="T31" fmla="*/ 22 h 33"/>
                <a:gd name="T32" fmla="*/ 7 w 26"/>
                <a:gd name="T33" fmla="*/ 26 h 33"/>
                <a:gd name="T34" fmla="*/ 11 w 26"/>
                <a:gd name="T35" fmla="*/ 28 h 33"/>
                <a:gd name="T36" fmla="*/ 15 w 26"/>
                <a:gd name="T37" fmla="*/ 29 h 33"/>
                <a:gd name="T38" fmla="*/ 20 w 26"/>
                <a:gd name="T39" fmla="*/ 28 h 33"/>
                <a:gd name="T40" fmla="*/ 23 w 26"/>
                <a:gd name="T41" fmla="*/ 26 h 33"/>
                <a:gd name="T42" fmla="*/ 25 w 26"/>
                <a:gd name="T43" fmla="*/ 30 h 33"/>
                <a:gd name="T44" fmla="*/ 14 w 26"/>
                <a:gd name="T45" fmla="*/ 4 h 33"/>
                <a:gd name="T46" fmla="*/ 8 w 26"/>
                <a:gd name="T47" fmla="*/ 6 h 33"/>
                <a:gd name="T48" fmla="*/ 5 w 26"/>
                <a:gd name="T49" fmla="*/ 13 h 33"/>
                <a:gd name="T50" fmla="*/ 21 w 26"/>
                <a:gd name="T51" fmla="*/ 13 h 33"/>
                <a:gd name="T52" fmla="*/ 19 w 26"/>
                <a:gd name="T53" fmla="*/ 6 h 33"/>
                <a:gd name="T54" fmla="*/ 14 w 26"/>
                <a:gd name="T55" fmla="*/ 4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6" h="33">
                  <a:moveTo>
                    <a:pt x="25" y="30"/>
                  </a:moveTo>
                  <a:cubicBezTo>
                    <a:pt x="24" y="31"/>
                    <a:pt x="22" y="32"/>
                    <a:pt x="20" y="32"/>
                  </a:cubicBezTo>
                  <a:cubicBezTo>
                    <a:pt x="18" y="33"/>
                    <a:pt x="16" y="33"/>
                    <a:pt x="14" y="33"/>
                  </a:cubicBezTo>
                  <a:cubicBezTo>
                    <a:pt x="11" y="33"/>
                    <a:pt x="9" y="33"/>
                    <a:pt x="8" y="32"/>
                  </a:cubicBezTo>
                  <a:cubicBezTo>
                    <a:pt x="6" y="31"/>
                    <a:pt x="4" y="30"/>
                    <a:pt x="3" y="29"/>
                  </a:cubicBezTo>
                  <a:cubicBezTo>
                    <a:pt x="2" y="27"/>
                    <a:pt x="1" y="25"/>
                    <a:pt x="1" y="23"/>
                  </a:cubicBezTo>
                  <a:cubicBezTo>
                    <a:pt x="0" y="21"/>
                    <a:pt x="0" y="19"/>
                    <a:pt x="0" y="16"/>
                  </a:cubicBezTo>
                  <a:cubicBezTo>
                    <a:pt x="0" y="11"/>
                    <a:pt x="1" y="7"/>
                    <a:pt x="3" y="4"/>
                  </a:cubicBezTo>
                  <a:cubicBezTo>
                    <a:pt x="6" y="1"/>
                    <a:pt x="9" y="0"/>
                    <a:pt x="14" y="0"/>
                  </a:cubicBezTo>
                  <a:cubicBezTo>
                    <a:pt x="15" y="0"/>
                    <a:pt x="17" y="0"/>
                    <a:pt x="18" y="0"/>
                  </a:cubicBezTo>
                  <a:cubicBezTo>
                    <a:pt x="20" y="0"/>
                    <a:pt x="21" y="1"/>
                    <a:pt x="22" y="2"/>
                  </a:cubicBezTo>
                  <a:cubicBezTo>
                    <a:pt x="23" y="3"/>
                    <a:pt x="24" y="4"/>
                    <a:pt x="25" y="6"/>
                  </a:cubicBezTo>
                  <a:cubicBezTo>
                    <a:pt x="26" y="7"/>
                    <a:pt x="26" y="10"/>
                    <a:pt x="26" y="12"/>
                  </a:cubicBezTo>
                  <a:cubicBezTo>
                    <a:pt x="26" y="14"/>
                    <a:pt x="26" y="15"/>
                    <a:pt x="26" y="17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5" y="19"/>
                    <a:pt x="5" y="20"/>
                    <a:pt x="6" y="22"/>
                  </a:cubicBezTo>
                  <a:cubicBezTo>
                    <a:pt x="6" y="23"/>
                    <a:pt x="7" y="25"/>
                    <a:pt x="7" y="26"/>
                  </a:cubicBezTo>
                  <a:cubicBezTo>
                    <a:pt x="8" y="27"/>
                    <a:pt x="9" y="27"/>
                    <a:pt x="11" y="28"/>
                  </a:cubicBezTo>
                  <a:cubicBezTo>
                    <a:pt x="12" y="28"/>
                    <a:pt x="14" y="29"/>
                    <a:pt x="15" y="29"/>
                  </a:cubicBezTo>
                  <a:cubicBezTo>
                    <a:pt x="17" y="29"/>
                    <a:pt x="18" y="28"/>
                    <a:pt x="20" y="28"/>
                  </a:cubicBezTo>
                  <a:cubicBezTo>
                    <a:pt x="21" y="27"/>
                    <a:pt x="22" y="27"/>
                    <a:pt x="23" y="26"/>
                  </a:cubicBezTo>
                  <a:lnTo>
                    <a:pt x="25" y="30"/>
                  </a:lnTo>
                  <a:close/>
                  <a:moveTo>
                    <a:pt x="14" y="4"/>
                  </a:moveTo>
                  <a:cubicBezTo>
                    <a:pt x="11" y="4"/>
                    <a:pt x="9" y="5"/>
                    <a:pt x="8" y="6"/>
                  </a:cubicBezTo>
                  <a:cubicBezTo>
                    <a:pt x="6" y="7"/>
                    <a:pt x="5" y="10"/>
                    <a:pt x="5" y="13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21" y="10"/>
                    <a:pt x="20" y="7"/>
                    <a:pt x="19" y="6"/>
                  </a:cubicBezTo>
                  <a:cubicBezTo>
                    <a:pt x="18" y="5"/>
                    <a:pt x="16" y="4"/>
                    <a:pt x="1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6" name="Rectangle 111">
              <a:extLst>
                <a:ext uri="{FF2B5EF4-FFF2-40B4-BE49-F238E27FC236}">
                  <a16:creationId xmlns:a16="http://schemas.microsoft.com/office/drawing/2014/main" id="{53E9E8E6-1D1A-4214-B3E6-4F63C46632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47163" y="5586413"/>
              <a:ext cx="30162" cy="1746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7" name="Freeform 112">
              <a:extLst>
                <a:ext uri="{FF2B5EF4-FFF2-40B4-BE49-F238E27FC236}">
                  <a16:creationId xmlns:a16="http://schemas.microsoft.com/office/drawing/2014/main" id="{9714672D-0287-4430-A5CE-2E9BA3C42B3A}"/>
                </a:ext>
              </a:extLst>
            </p:cNvPr>
            <p:cNvSpPr>
              <a:spLocks/>
            </p:cNvSpPr>
            <p:nvPr/>
          </p:nvSpPr>
          <p:spPr bwMode="auto">
            <a:xfrm>
              <a:off x="9110663" y="5632450"/>
              <a:ext cx="104775" cy="128587"/>
            </a:xfrm>
            <a:custGeom>
              <a:avLst/>
              <a:gdLst>
                <a:gd name="T0" fmla="*/ 19 w 28"/>
                <a:gd name="T1" fmla="*/ 33 h 33"/>
                <a:gd name="T2" fmla="*/ 19 w 28"/>
                <a:gd name="T3" fmla="*/ 15 h 33"/>
                <a:gd name="T4" fmla="*/ 18 w 28"/>
                <a:gd name="T5" fmla="*/ 10 h 33"/>
                <a:gd name="T6" fmla="*/ 14 w 28"/>
                <a:gd name="T7" fmla="*/ 8 h 33"/>
                <a:gd name="T8" fmla="*/ 10 w 28"/>
                <a:gd name="T9" fmla="*/ 9 h 33"/>
                <a:gd name="T10" fmla="*/ 8 w 28"/>
                <a:gd name="T11" fmla="*/ 13 h 33"/>
                <a:gd name="T12" fmla="*/ 8 w 28"/>
                <a:gd name="T13" fmla="*/ 33 h 33"/>
                <a:gd name="T14" fmla="*/ 0 w 28"/>
                <a:gd name="T15" fmla="*/ 33 h 33"/>
                <a:gd name="T16" fmla="*/ 0 w 28"/>
                <a:gd name="T17" fmla="*/ 1 h 33"/>
                <a:gd name="T18" fmla="*/ 6 w 28"/>
                <a:gd name="T19" fmla="*/ 1 h 33"/>
                <a:gd name="T20" fmla="*/ 7 w 28"/>
                <a:gd name="T21" fmla="*/ 6 h 33"/>
                <a:gd name="T22" fmla="*/ 7 w 28"/>
                <a:gd name="T23" fmla="*/ 6 h 33"/>
                <a:gd name="T24" fmla="*/ 11 w 28"/>
                <a:gd name="T25" fmla="*/ 2 h 33"/>
                <a:gd name="T26" fmla="*/ 18 w 28"/>
                <a:gd name="T27" fmla="*/ 0 h 33"/>
                <a:gd name="T28" fmla="*/ 22 w 28"/>
                <a:gd name="T29" fmla="*/ 1 h 33"/>
                <a:gd name="T30" fmla="*/ 25 w 28"/>
                <a:gd name="T31" fmla="*/ 3 h 33"/>
                <a:gd name="T32" fmla="*/ 27 w 28"/>
                <a:gd name="T33" fmla="*/ 7 h 33"/>
                <a:gd name="T34" fmla="*/ 28 w 28"/>
                <a:gd name="T35" fmla="*/ 13 h 33"/>
                <a:gd name="T36" fmla="*/ 28 w 28"/>
                <a:gd name="T37" fmla="*/ 33 h 33"/>
                <a:gd name="T38" fmla="*/ 19 w 28"/>
                <a:gd name="T39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8" h="33">
                  <a:moveTo>
                    <a:pt x="19" y="33"/>
                  </a:moveTo>
                  <a:cubicBezTo>
                    <a:pt x="19" y="15"/>
                    <a:pt x="19" y="15"/>
                    <a:pt x="19" y="15"/>
                  </a:cubicBezTo>
                  <a:cubicBezTo>
                    <a:pt x="19" y="13"/>
                    <a:pt x="19" y="11"/>
                    <a:pt x="18" y="10"/>
                  </a:cubicBezTo>
                  <a:cubicBezTo>
                    <a:pt x="17" y="8"/>
                    <a:pt x="16" y="8"/>
                    <a:pt x="14" y="8"/>
                  </a:cubicBezTo>
                  <a:cubicBezTo>
                    <a:pt x="13" y="8"/>
                    <a:pt x="11" y="8"/>
                    <a:pt x="10" y="9"/>
                  </a:cubicBezTo>
                  <a:cubicBezTo>
                    <a:pt x="9" y="10"/>
                    <a:pt x="8" y="11"/>
                    <a:pt x="8" y="13"/>
                  </a:cubicBezTo>
                  <a:cubicBezTo>
                    <a:pt x="8" y="33"/>
                    <a:pt x="8" y="33"/>
                    <a:pt x="8" y="3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8" y="4"/>
                    <a:pt x="10" y="3"/>
                    <a:pt x="11" y="2"/>
                  </a:cubicBezTo>
                  <a:cubicBezTo>
                    <a:pt x="13" y="1"/>
                    <a:pt x="15" y="0"/>
                    <a:pt x="18" y="0"/>
                  </a:cubicBezTo>
                  <a:cubicBezTo>
                    <a:pt x="19" y="0"/>
                    <a:pt x="21" y="1"/>
                    <a:pt x="22" y="1"/>
                  </a:cubicBezTo>
                  <a:cubicBezTo>
                    <a:pt x="23" y="1"/>
                    <a:pt x="24" y="2"/>
                    <a:pt x="25" y="3"/>
                  </a:cubicBezTo>
                  <a:cubicBezTo>
                    <a:pt x="26" y="4"/>
                    <a:pt x="27" y="6"/>
                    <a:pt x="27" y="7"/>
                  </a:cubicBezTo>
                  <a:cubicBezTo>
                    <a:pt x="27" y="9"/>
                    <a:pt x="28" y="11"/>
                    <a:pt x="28" y="13"/>
                  </a:cubicBezTo>
                  <a:cubicBezTo>
                    <a:pt x="28" y="33"/>
                    <a:pt x="28" y="33"/>
                    <a:pt x="28" y="33"/>
                  </a:cubicBezTo>
                  <a:lnTo>
                    <a:pt x="19" y="3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8" name="Freeform 113">
              <a:extLst>
                <a:ext uri="{FF2B5EF4-FFF2-40B4-BE49-F238E27FC236}">
                  <a16:creationId xmlns:a16="http://schemas.microsoft.com/office/drawing/2014/main" id="{7695390F-0983-4D04-9B4E-9C4EB2B9E997}"/>
                </a:ext>
              </a:extLst>
            </p:cNvPr>
            <p:cNvSpPr>
              <a:spLocks/>
            </p:cNvSpPr>
            <p:nvPr/>
          </p:nvSpPr>
          <p:spPr bwMode="auto">
            <a:xfrm>
              <a:off x="9228138" y="5586413"/>
              <a:ext cx="115887" cy="174625"/>
            </a:xfrm>
            <a:custGeom>
              <a:avLst/>
              <a:gdLst>
                <a:gd name="T0" fmla="*/ 31 w 31"/>
                <a:gd name="T1" fmla="*/ 13 h 45"/>
                <a:gd name="T2" fmla="*/ 31 w 31"/>
                <a:gd name="T3" fmla="*/ 45 h 45"/>
                <a:gd name="T4" fmla="*/ 23 w 31"/>
                <a:gd name="T5" fmla="*/ 45 h 45"/>
                <a:gd name="T6" fmla="*/ 23 w 31"/>
                <a:gd name="T7" fmla="*/ 20 h 45"/>
                <a:gd name="T8" fmla="*/ 13 w 31"/>
                <a:gd name="T9" fmla="*/ 20 h 45"/>
                <a:gd name="T10" fmla="*/ 13 w 31"/>
                <a:gd name="T11" fmla="*/ 45 h 45"/>
                <a:gd name="T12" fmla="*/ 5 w 31"/>
                <a:gd name="T13" fmla="*/ 45 h 45"/>
                <a:gd name="T14" fmla="*/ 5 w 31"/>
                <a:gd name="T15" fmla="*/ 20 h 45"/>
                <a:gd name="T16" fmla="*/ 0 w 31"/>
                <a:gd name="T17" fmla="*/ 20 h 45"/>
                <a:gd name="T18" fmla="*/ 0 w 31"/>
                <a:gd name="T19" fmla="*/ 13 h 45"/>
                <a:gd name="T20" fmla="*/ 5 w 31"/>
                <a:gd name="T21" fmla="*/ 13 h 45"/>
                <a:gd name="T22" fmla="*/ 5 w 31"/>
                <a:gd name="T23" fmla="*/ 12 h 45"/>
                <a:gd name="T24" fmla="*/ 8 w 31"/>
                <a:gd name="T25" fmla="*/ 3 h 45"/>
                <a:gd name="T26" fmla="*/ 17 w 31"/>
                <a:gd name="T27" fmla="*/ 0 h 45"/>
                <a:gd name="T28" fmla="*/ 25 w 31"/>
                <a:gd name="T29" fmla="*/ 0 h 45"/>
                <a:gd name="T30" fmla="*/ 31 w 31"/>
                <a:gd name="T31" fmla="*/ 2 h 45"/>
                <a:gd name="T32" fmla="*/ 28 w 31"/>
                <a:gd name="T33" fmla="*/ 9 h 45"/>
                <a:gd name="T34" fmla="*/ 24 w 31"/>
                <a:gd name="T35" fmla="*/ 7 h 45"/>
                <a:gd name="T36" fmla="*/ 19 w 31"/>
                <a:gd name="T37" fmla="*/ 7 h 45"/>
                <a:gd name="T38" fmla="*/ 16 w 31"/>
                <a:gd name="T39" fmla="*/ 7 h 45"/>
                <a:gd name="T40" fmla="*/ 14 w 31"/>
                <a:gd name="T41" fmla="*/ 9 h 45"/>
                <a:gd name="T42" fmla="*/ 13 w 31"/>
                <a:gd name="T43" fmla="*/ 11 h 45"/>
                <a:gd name="T44" fmla="*/ 13 w 31"/>
                <a:gd name="T45" fmla="*/ 13 h 45"/>
                <a:gd name="T46" fmla="*/ 31 w 31"/>
                <a:gd name="T47" fmla="*/ 13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1" h="45">
                  <a:moveTo>
                    <a:pt x="31" y="13"/>
                  </a:moveTo>
                  <a:cubicBezTo>
                    <a:pt x="31" y="45"/>
                    <a:pt x="31" y="45"/>
                    <a:pt x="31" y="45"/>
                  </a:cubicBezTo>
                  <a:cubicBezTo>
                    <a:pt x="23" y="45"/>
                    <a:pt x="23" y="45"/>
                    <a:pt x="23" y="45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3" y="45"/>
                    <a:pt x="13" y="45"/>
                    <a:pt x="13" y="45"/>
                  </a:cubicBezTo>
                  <a:cubicBezTo>
                    <a:pt x="5" y="45"/>
                    <a:pt x="5" y="45"/>
                    <a:pt x="5" y="45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5" y="7"/>
                    <a:pt x="6" y="4"/>
                    <a:pt x="8" y="3"/>
                  </a:cubicBezTo>
                  <a:cubicBezTo>
                    <a:pt x="10" y="1"/>
                    <a:pt x="13" y="0"/>
                    <a:pt x="17" y="0"/>
                  </a:cubicBezTo>
                  <a:cubicBezTo>
                    <a:pt x="20" y="0"/>
                    <a:pt x="23" y="0"/>
                    <a:pt x="25" y="0"/>
                  </a:cubicBezTo>
                  <a:cubicBezTo>
                    <a:pt x="27" y="1"/>
                    <a:pt x="29" y="2"/>
                    <a:pt x="31" y="2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27" y="8"/>
                    <a:pt x="26" y="8"/>
                    <a:pt x="24" y="7"/>
                  </a:cubicBezTo>
                  <a:cubicBezTo>
                    <a:pt x="23" y="7"/>
                    <a:pt x="21" y="7"/>
                    <a:pt x="19" y="7"/>
                  </a:cubicBezTo>
                  <a:cubicBezTo>
                    <a:pt x="18" y="7"/>
                    <a:pt x="17" y="7"/>
                    <a:pt x="16" y="7"/>
                  </a:cubicBezTo>
                  <a:cubicBezTo>
                    <a:pt x="15" y="8"/>
                    <a:pt x="15" y="8"/>
                    <a:pt x="14" y="9"/>
                  </a:cubicBezTo>
                  <a:cubicBezTo>
                    <a:pt x="14" y="9"/>
                    <a:pt x="14" y="10"/>
                    <a:pt x="13" y="11"/>
                  </a:cubicBezTo>
                  <a:cubicBezTo>
                    <a:pt x="13" y="11"/>
                    <a:pt x="13" y="12"/>
                    <a:pt x="13" y="13"/>
                  </a:cubicBezTo>
                  <a:lnTo>
                    <a:pt x="31" y="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9" name="Freeform 114">
              <a:extLst>
                <a:ext uri="{FF2B5EF4-FFF2-40B4-BE49-F238E27FC236}">
                  <a16:creationId xmlns:a16="http://schemas.microsoft.com/office/drawing/2014/main" id="{F92867DF-5635-43F6-9344-B5123581D0F2}"/>
                </a:ext>
              </a:extLst>
            </p:cNvPr>
            <p:cNvSpPr>
              <a:spLocks/>
            </p:cNvSpPr>
            <p:nvPr/>
          </p:nvSpPr>
          <p:spPr bwMode="auto">
            <a:xfrm>
              <a:off x="9374188" y="5632450"/>
              <a:ext cx="106362" cy="128587"/>
            </a:xfrm>
            <a:custGeom>
              <a:avLst/>
              <a:gdLst>
                <a:gd name="T0" fmla="*/ 19 w 28"/>
                <a:gd name="T1" fmla="*/ 33 h 33"/>
                <a:gd name="T2" fmla="*/ 19 w 28"/>
                <a:gd name="T3" fmla="*/ 15 h 33"/>
                <a:gd name="T4" fmla="*/ 18 w 28"/>
                <a:gd name="T5" fmla="*/ 10 h 33"/>
                <a:gd name="T6" fmla="*/ 14 w 28"/>
                <a:gd name="T7" fmla="*/ 8 h 33"/>
                <a:gd name="T8" fmla="*/ 10 w 28"/>
                <a:gd name="T9" fmla="*/ 9 h 33"/>
                <a:gd name="T10" fmla="*/ 8 w 28"/>
                <a:gd name="T11" fmla="*/ 13 h 33"/>
                <a:gd name="T12" fmla="*/ 8 w 28"/>
                <a:gd name="T13" fmla="*/ 33 h 33"/>
                <a:gd name="T14" fmla="*/ 0 w 28"/>
                <a:gd name="T15" fmla="*/ 33 h 33"/>
                <a:gd name="T16" fmla="*/ 0 w 28"/>
                <a:gd name="T17" fmla="*/ 1 h 33"/>
                <a:gd name="T18" fmla="*/ 6 w 28"/>
                <a:gd name="T19" fmla="*/ 1 h 33"/>
                <a:gd name="T20" fmla="*/ 7 w 28"/>
                <a:gd name="T21" fmla="*/ 6 h 33"/>
                <a:gd name="T22" fmla="*/ 7 w 28"/>
                <a:gd name="T23" fmla="*/ 6 h 33"/>
                <a:gd name="T24" fmla="*/ 11 w 28"/>
                <a:gd name="T25" fmla="*/ 2 h 33"/>
                <a:gd name="T26" fmla="*/ 18 w 28"/>
                <a:gd name="T27" fmla="*/ 0 h 33"/>
                <a:gd name="T28" fmla="*/ 22 w 28"/>
                <a:gd name="T29" fmla="*/ 1 h 33"/>
                <a:gd name="T30" fmla="*/ 25 w 28"/>
                <a:gd name="T31" fmla="*/ 3 h 33"/>
                <a:gd name="T32" fmla="*/ 27 w 28"/>
                <a:gd name="T33" fmla="*/ 7 h 33"/>
                <a:gd name="T34" fmla="*/ 28 w 28"/>
                <a:gd name="T35" fmla="*/ 13 h 33"/>
                <a:gd name="T36" fmla="*/ 28 w 28"/>
                <a:gd name="T37" fmla="*/ 33 h 33"/>
                <a:gd name="T38" fmla="*/ 19 w 28"/>
                <a:gd name="T39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8" h="33">
                  <a:moveTo>
                    <a:pt x="19" y="33"/>
                  </a:moveTo>
                  <a:cubicBezTo>
                    <a:pt x="19" y="15"/>
                    <a:pt x="19" y="15"/>
                    <a:pt x="19" y="15"/>
                  </a:cubicBezTo>
                  <a:cubicBezTo>
                    <a:pt x="19" y="13"/>
                    <a:pt x="19" y="11"/>
                    <a:pt x="18" y="10"/>
                  </a:cubicBezTo>
                  <a:cubicBezTo>
                    <a:pt x="17" y="8"/>
                    <a:pt x="16" y="8"/>
                    <a:pt x="14" y="8"/>
                  </a:cubicBezTo>
                  <a:cubicBezTo>
                    <a:pt x="13" y="8"/>
                    <a:pt x="11" y="8"/>
                    <a:pt x="10" y="9"/>
                  </a:cubicBezTo>
                  <a:cubicBezTo>
                    <a:pt x="9" y="10"/>
                    <a:pt x="8" y="11"/>
                    <a:pt x="8" y="13"/>
                  </a:cubicBezTo>
                  <a:cubicBezTo>
                    <a:pt x="8" y="33"/>
                    <a:pt x="8" y="33"/>
                    <a:pt x="8" y="3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8" y="4"/>
                    <a:pt x="10" y="3"/>
                    <a:pt x="11" y="2"/>
                  </a:cubicBezTo>
                  <a:cubicBezTo>
                    <a:pt x="13" y="1"/>
                    <a:pt x="15" y="0"/>
                    <a:pt x="18" y="0"/>
                  </a:cubicBezTo>
                  <a:cubicBezTo>
                    <a:pt x="19" y="0"/>
                    <a:pt x="21" y="1"/>
                    <a:pt x="22" y="1"/>
                  </a:cubicBezTo>
                  <a:cubicBezTo>
                    <a:pt x="23" y="1"/>
                    <a:pt x="24" y="2"/>
                    <a:pt x="25" y="3"/>
                  </a:cubicBezTo>
                  <a:cubicBezTo>
                    <a:pt x="26" y="4"/>
                    <a:pt x="26" y="6"/>
                    <a:pt x="27" y="7"/>
                  </a:cubicBezTo>
                  <a:cubicBezTo>
                    <a:pt x="27" y="9"/>
                    <a:pt x="28" y="11"/>
                    <a:pt x="28" y="13"/>
                  </a:cubicBezTo>
                  <a:cubicBezTo>
                    <a:pt x="28" y="33"/>
                    <a:pt x="28" y="33"/>
                    <a:pt x="28" y="33"/>
                  </a:cubicBezTo>
                  <a:lnTo>
                    <a:pt x="19" y="3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0" name="Freeform 115">
              <a:extLst>
                <a:ext uri="{FF2B5EF4-FFF2-40B4-BE49-F238E27FC236}">
                  <a16:creationId xmlns:a16="http://schemas.microsoft.com/office/drawing/2014/main" id="{03AEA0DB-AF64-4BD0-B2FE-39DD100E022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502775" y="5586413"/>
              <a:ext cx="38100" cy="174625"/>
            </a:xfrm>
            <a:custGeom>
              <a:avLst/>
              <a:gdLst>
                <a:gd name="T0" fmla="*/ 0 w 10"/>
                <a:gd name="T1" fmla="*/ 4 h 45"/>
                <a:gd name="T2" fmla="*/ 1 w 10"/>
                <a:gd name="T3" fmla="*/ 1 h 45"/>
                <a:gd name="T4" fmla="*/ 5 w 10"/>
                <a:gd name="T5" fmla="*/ 0 h 45"/>
                <a:gd name="T6" fmla="*/ 9 w 10"/>
                <a:gd name="T7" fmla="*/ 1 h 45"/>
                <a:gd name="T8" fmla="*/ 10 w 10"/>
                <a:gd name="T9" fmla="*/ 4 h 45"/>
                <a:gd name="T10" fmla="*/ 9 w 10"/>
                <a:gd name="T11" fmla="*/ 7 h 45"/>
                <a:gd name="T12" fmla="*/ 5 w 10"/>
                <a:gd name="T13" fmla="*/ 9 h 45"/>
                <a:gd name="T14" fmla="*/ 1 w 10"/>
                <a:gd name="T15" fmla="*/ 7 h 45"/>
                <a:gd name="T16" fmla="*/ 0 w 10"/>
                <a:gd name="T17" fmla="*/ 4 h 45"/>
                <a:gd name="T18" fmla="*/ 1 w 10"/>
                <a:gd name="T19" fmla="*/ 13 h 45"/>
                <a:gd name="T20" fmla="*/ 9 w 10"/>
                <a:gd name="T21" fmla="*/ 13 h 45"/>
                <a:gd name="T22" fmla="*/ 9 w 10"/>
                <a:gd name="T23" fmla="*/ 45 h 45"/>
                <a:gd name="T24" fmla="*/ 1 w 10"/>
                <a:gd name="T25" fmla="*/ 45 h 45"/>
                <a:gd name="T26" fmla="*/ 1 w 10"/>
                <a:gd name="T27" fmla="*/ 13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" h="45">
                  <a:moveTo>
                    <a:pt x="0" y="4"/>
                  </a:move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3" y="0"/>
                    <a:pt x="5" y="0"/>
                  </a:cubicBezTo>
                  <a:cubicBezTo>
                    <a:pt x="7" y="0"/>
                    <a:pt x="8" y="0"/>
                    <a:pt x="9" y="1"/>
                  </a:cubicBezTo>
                  <a:cubicBezTo>
                    <a:pt x="10" y="2"/>
                    <a:pt x="10" y="3"/>
                    <a:pt x="10" y="4"/>
                  </a:cubicBezTo>
                  <a:cubicBezTo>
                    <a:pt x="10" y="5"/>
                    <a:pt x="10" y="7"/>
                    <a:pt x="9" y="7"/>
                  </a:cubicBezTo>
                  <a:cubicBezTo>
                    <a:pt x="8" y="8"/>
                    <a:pt x="7" y="9"/>
                    <a:pt x="5" y="9"/>
                  </a:cubicBezTo>
                  <a:cubicBezTo>
                    <a:pt x="3" y="9"/>
                    <a:pt x="2" y="8"/>
                    <a:pt x="1" y="7"/>
                  </a:cubicBezTo>
                  <a:cubicBezTo>
                    <a:pt x="0" y="7"/>
                    <a:pt x="0" y="5"/>
                    <a:pt x="0" y="4"/>
                  </a:cubicBezTo>
                  <a:close/>
                  <a:moveTo>
                    <a:pt x="1" y="13"/>
                  </a:moveTo>
                  <a:cubicBezTo>
                    <a:pt x="9" y="13"/>
                    <a:pt x="9" y="13"/>
                    <a:pt x="9" y="13"/>
                  </a:cubicBezTo>
                  <a:cubicBezTo>
                    <a:pt x="9" y="45"/>
                    <a:pt x="9" y="45"/>
                    <a:pt x="9" y="45"/>
                  </a:cubicBezTo>
                  <a:cubicBezTo>
                    <a:pt x="1" y="45"/>
                    <a:pt x="1" y="45"/>
                    <a:pt x="1" y="45"/>
                  </a:cubicBezTo>
                  <a:lnTo>
                    <a:pt x="1" y="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1" name="Freeform 116">
              <a:extLst>
                <a:ext uri="{FF2B5EF4-FFF2-40B4-BE49-F238E27FC236}">
                  <a16:creationId xmlns:a16="http://schemas.microsoft.com/office/drawing/2014/main" id="{BAF880EF-DF01-4AF2-B54D-40A119C6D91C}"/>
                </a:ext>
              </a:extLst>
            </p:cNvPr>
            <p:cNvSpPr>
              <a:spLocks/>
            </p:cNvSpPr>
            <p:nvPr/>
          </p:nvSpPr>
          <p:spPr bwMode="auto">
            <a:xfrm>
              <a:off x="9555163" y="5605463"/>
              <a:ext cx="82550" cy="158750"/>
            </a:xfrm>
            <a:custGeom>
              <a:avLst/>
              <a:gdLst>
                <a:gd name="T0" fmla="*/ 0 w 22"/>
                <a:gd name="T1" fmla="*/ 8 h 41"/>
                <a:gd name="T2" fmla="*/ 4 w 22"/>
                <a:gd name="T3" fmla="*/ 8 h 41"/>
                <a:gd name="T4" fmla="*/ 4 w 22"/>
                <a:gd name="T5" fmla="*/ 2 h 41"/>
                <a:gd name="T6" fmla="*/ 13 w 22"/>
                <a:gd name="T7" fmla="*/ 0 h 41"/>
                <a:gd name="T8" fmla="*/ 13 w 22"/>
                <a:gd name="T9" fmla="*/ 8 h 41"/>
                <a:gd name="T10" fmla="*/ 20 w 22"/>
                <a:gd name="T11" fmla="*/ 8 h 41"/>
                <a:gd name="T12" fmla="*/ 20 w 22"/>
                <a:gd name="T13" fmla="*/ 15 h 41"/>
                <a:gd name="T14" fmla="*/ 13 w 22"/>
                <a:gd name="T15" fmla="*/ 15 h 41"/>
                <a:gd name="T16" fmla="*/ 13 w 22"/>
                <a:gd name="T17" fmla="*/ 28 h 41"/>
                <a:gd name="T18" fmla="*/ 13 w 22"/>
                <a:gd name="T19" fmla="*/ 33 h 41"/>
                <a:gd name="T20" fmla="*/ 16 w 22"/>
                <a:gd name="T21" fmla="*/ 34 h 41"/>
                <a:gd name="T22" fmla="*/ 18 w 22"/>
                <a:gd name="T23" fmla="*/ 34 h 41"/>
                <a:gd name="T24" fmla="*/ 20 w 22"/>
                <a:gd name="T25" fmla="*/ 33 h 41"/>
                <a:gd name="T26" fmla="*/ 22 w 22"/>
                <a:gd name="T27" fmla="*/ 39 h 41"/>
                <a:gd name="T28" fmla="*/ 18 w 22"/>
                <a:gd name="T29" fmla="*/ 41 h 41"/>
                <a:gd name="T30" fmla="*/ 13 w 22"/>
                <a:gd name="T31" fmla="*/ 41 h 41"/>
                <a:gd name="T32" fmla="*/ 6 w 22"/>
                <a:gd name="T33" fmla="*/ 39 h 41"/>
                <a:gd name="T34" fmla="*/ 4 w 22"/>
                <a:gd name="T35" fmla="*/ 32 h 41"/>
                <a:gd name="T36" fmla="*/ 4 w 22"/>
                <a:gd name="T37" fmla="*/ 15 h 41"/>
                <a:gd name="T38" fmla="*/ 0 w 22"/>
                <a:gd name="T39" fmla="*/ 15 h 41"/>
                <a:gd name="T40" fmla="*/ 0 w 22"/>
                <a:gd name="T41" fmla="*/ 8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2" h="41">
                  <a:moveTo>
                    <a:pt x="0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20" y="15"/>
                    <a:pt x="20" y="15"/>
                    <a:pt x="20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3" y="30"/>
                    <a:pt x="13" y="32"/>
                    <a:pt x="13" y="33"/>
                  </a:cubicBezTo>
                  <a:cubicBezTo>
                    <a:pt x="14" y="33"/>
                    <a:pt x="15" y="34"/>
                    <a:pt x="16" y="34"/>
                  </a:cubicBezTo>
                  <a:cubicBezTo>
                    <a:pt x="17" y="34"/>
                    <a:pt x="17" y="34"/>
                    <a:pt x="18" y="34"/>
                  </a:cubicBezTo>
                  <a:cubicBezTo>
                    <a:pt x="19" y="34"/>
                    <a:pt x="19" y="33"/>
                    <a:pt x="20" y="33"/>
                  </a:cubicBezTo>
                  <a:cubicBezTo>
                    <a:pt x="22" y="39"/>
                    <a:pt x="22" y="39"/>
                    <a:pt x="22" y="39"/>
                  </a:cubicBezTo>
                  <a:cubicBezTo>
                    <a:pt x="20" y="40"/>
                    <a:pt x="19" y="40"/>
                    <a:pt x="18" y="41"/>
                  </a:cubicBezTo>
                  <a:cubicBezTo>
                    <a:pt x="16" y="41"/>
                    <a:pt x="14" y="41"/>
                    <a:pt x="13" y="41"/>
                  </a:cubicBezTo>
                  <a:cubicBezTo>
                    <a:pt x="10" y="41"/>
                    <a:pt x="8" y="41"/>
                    <a:pt x="6" y="39"/>
                  </a:cubicBezTo>
                  <a:cubicBezTo>
                    <a:pt x="5" y="38"/>
                    <a:pt x="4" y="35"/>
                    <a:pt x="4" y="32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0" y="15"/>
                    <a:pt x="0" y="15"/>
                    <a:pt x="0" y="15"/>
                  </a:cubicBez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2" name="Freeform 117">
              <a:extLst>
                <a:ext uri="{FF2B5EF4-FFF2-40B4-BE49-F238E27FC236}">
                  <a16:creationId xmlns:a16="http://schemas.microsoft.com/office/drawing/2014/main" id="{9043850F-9A6B-4A8F-BC89-7E66BEEDB26C}"/>
                </a:ext>
              </a:extLst>
            </p:cNvPr>
            <p:cNvSpPr>
              <a:spLocks/>
            </p:cNvSpPr>
            <p:nvPr/>
          </p:nvSpPr>
          <p:spPr bwMode="auto">
            <a:xfrm>
              <a:off x="9631363" y="5637213"/>
              <a:ext cx="115887" cy="177800"/>
            </a:xfrm>
            <a:custGeom>
              <a:avLst/>
              <a:gdLst>
                <a:gd name="T0" fmla="*/ 16 w 31"/>
                <a:gd name="T1" fmla="*/ 18 h 46"/>
                <a:gd name="T2" fmla="*/ 17 w 31"/>
                <a:gd name="T3" fmla="*/ 23 h 46"/>
                <a:gd name="T4" fmla="*/ 17 w 31"/>
                <a:gd name="T5" fmla="*/ 23 h 46"/>
                <a:gd name="T6" fmla="*/ 18 w 31"/>
                <a:gd name="T7" fmla="*/ 18 h 46"/>
                <a:gd name="T8" fmla="*/ 23 w 31"/>
                <a:gd name="T9" fmla="*/ 0 h 46"/>
                <a:gd name="T10" fmla="*/ 31 w 31"/>
                <a:gd name="T11" fmla="*/ 0 h 46"/>
                <a:gd name="T12" fmla="*/ 22 w 31"/>
                <a:gd name="T13" fmla="*/ 29 h 46"/>
                <a:gd name="T14" fmla="*/ 19 w 31"/>
                <a:gd name="T15" fmla="*/ 36 h 46"/>
                <a:gd name="T16" fmla="*/ 17 w 31"/>
                <a:gd name="T17" fmla="*/ 41 h 46"/>
                <a:gd name="T18" fmla="*/ 14 w 31"/>
                <a:gd name="T19" fmla="*/ 44 h 46"/>
                <a:gd name="T20" fmla="*/ 10 w 31"/>
                <a:gd name="T21" fmla="*/ 46 h 46"/>
                <a:gd name="T22" fmla="*/ 5 w 31"/>
                <a:gd name="T23" fmla="*/ 45 h 46"/>
                <a:gd name="T24" fmla="*/ 6 w 31"/>
                <a:gd name="T25" fmla="*/ 38 h 46"/>
                <a:gd name="T26" fmla="*/ 8 w 31"/>
                <a:gd name="T27" fmla="*/ 38 h 46"/>
                <a:gd name="T28" fmla="*/ 11 w 31"/>
                <a:gd name="T29" fmla="*/ 37 h 46"/>
                <a:gd name="T30" fmla="*/ 13 w 31"/>
                <a:gd name="T31" fmla="*/ 32 h 46"/>
                <a:gd name="T32" fmla="*/ 0 w 31"/>
                <a:gd name="T33" fmla="*/ 0 h 46"/>
                <a:gd name="T34" fmla="*/ 10 w 31"/>
                <a:gd name="T35" fmla="*/ 0 h 46"/>
                <a:gd name="T36" fmla="*/ 16 w 31"/>
                <a:gd name="T37" fmla="*/ 18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1" h="46">
                  <a:moveTo>
                    <a:pt x="16" y="18"/>
                  </a:moveTo>
                  <a:cubicBezTo>
                    <a:pt x="17" y="23"/>
                    <a:pt x="17" y="23"/>
                    <a:pt x="17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8" y="18"/>
                    <a:pt x="18" y="18"/>
                    <a:pt x="18" y="18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22" y="29"/>
                    <a:pt x="22" y="29"/>
                    <a:pt x="22" y="29"/>
                  </a:cubicBezTo>
                  <a:cubicBezTo>
                    <a:pt x="21" y="32"/>
                    <a:pt x="20" y="34"/>
                    <a:pt x="19" y="36"/>
                  </a:cubicBezTo>
                  <a:cubicBezTo>
                    <a:pt x="19" y="38"/>
                    <a:pt x="18" y="40"/>
                    <a:pt x="17" y="41"/>
                  </a:cubicBezTo>
                  <a:cubicBezTo>
                    <a:pt x="16" y="43"/>
                    <a:pt x="15" y="44"/>
                    <a:pt x="14" y="44"/>
                  </a:cubicBezTo>
                  <a:cubicBezTo>
                    <a:pt x="13" y="45"/>
                    <a:pt x="11" y="46"/>
                    <a:pt x="10" y="46"/>
                  </a:cubicBezTo>
                  <a:cubicBezTo>
                    <a:pt x="8" y="46"/>
                    <a:pt x="6" y="45"/>
                    <a:pt x="5" y="45"/>
                  </a:cubicBezTo>
                  <a:cubicBezTo>
                    <a:pt x="6" y="38"/>
                    <a:pt x="6" y="38"/>
                    <a:pt x="6" y="38"/>
                  </a:cubicBezTo>
                  <a:cubicBezTo>
                    <a:pt x="7" y="38"/>
                    <a:pt x="7" y="38"/>
                    <a:pt x="8" y="38"/>
                  </a:cubicBezTo>
                  <a:cubicBezTo>
                    <a:pt x="9" y="38"/>
                    <a:pt x="10" y="38"/>
                    <a:pt x="11" y="37"/>
                  </a:cubicBezTo>
                  <a:cubicBezTo>
                    <a:pt x="12" y="36"/>
                    <a:pt x="13" y="35"/>
                    <a:pt x="13" y="3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0" y="0"/>
                    <a:pt x="10" y="0"/>
                    <a:pt x="10" y="0"/>
                  </a:cubicBezTo>
                  <a:lnTo>
                    <a:pt x="16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3" name="Freeform 118">
              <a:extLst>
                <a:ext uri="{FF2B5EF4-FFF2-40B4-BE49-F238E27FC236}">
                  <a16:creationId xmlns:a16="http://schemas.microsoft.com/office/drawing/2014/main" id="{F9015C91-A163-44E8-B011-98F4F355EE25}"/>
                </a:ext>
              </a:extLst>
            </p:cNvPr>
            <p:cNvSpPr>
              <a:spLocks/>
            </p:cNvSpPr>
            <p:nvPr/>
          </p:nvSpPr>
          <p:spPr bwMode="auto">
            <a:xfrm>
              <a:off x="7558088" y="5543551"/>
              <a:ext cx="466725" cy="360362"/>
            </a:xfrm>
            <a:custGeom>
              <a:avLst/>
              <a:gdLst>
                <a:gd name="T0" fmla="*/ 116 w 124"/>
                <a:gd name="T1" fmla="*/ 25 h 93"/>
                <a:gd name="T2" fmla="*/ 67 w 124"/>
                <a:gd name="T3" fmla="*/ 74 h 93"/>
                <a:gd name="T4" fmla="*/ 44 w 124"/>
                <a:gd name="T5" fmla="*/ 74 h 93"/>
                <a:gd name="T6" fmla="*/ 16 w 124"/>
                <a:gd name="T7" fmla="*/ 46 h 93"/>
                <a:gd name="T8" fmla="*/ 44 w 124"/>
                <a:gd name="T9" fmla="*/ 19 h 93"/>
                <a:gd name="T10" fmla="*/ 64 w 124"/>
                <a:gd name="T11" fmla="*/ 17 h 93"/>
                <a:gd name="T12" fmla="*/ 73 w 124"/>
                <a:gd name="T13" fmla="*/ 25 h 93"/>
                <a:gd name="T14" fmla="*/ 73 w 124"/>
                <a:gd name="T15" fmla="*/ 25 h 93"/>
                <a:gd name="T16" fmla="*/ 81 w 124"/>
                <a:gd name="T17" fmla="*/ 17 h 93"/>
                <a:gd name="T18" fmla="*/ 75 w 124"/>
                <a:gd name="T19" fmla="*/ 11 h 93"/>
                <a:gd name="T20" fmla="*/ 35 w 124"/>
                <a:gd name="T21" fmla="*/ 11 h 93"/>
                <a:gd name="T22" fmla="*/ 0 w 124"/>
                <a:gd name="T23" fmla="*/ 46 h 93"/>
                <a:gd name="T24" fmla="*/ 35 w 124"/>
                <a:gd name="T25" fmla="*/ 82 h 93"/>
                <a:gd name="T26" fmla="*/ 75 w 124"/>
                <a:gd name="T27" fmla="*/ 82 h 93"/>
                <a:gd name="T28" fmla="*/ 124 w 124"/>
                <a:gd name="T29" fmla="*/ 33 h 93"/>
                <a:gd name="T30" fmla="*/ 116 w 124"/>
                <a:gd name="T31" fmla="*/ 25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4" h="93">
                  <a:moveTo>
                    <a:pt x="116" y="25"/>
                  </a:moveTo>
                  <a:cubicBezTo>
                    <a:pt x="67" y="74"/>
                    <a:pt x="67" y="74"/>
                    <a:pt x="67" y="74"/>
                  </a:cubicBezTo>
                  <a:cubicBezTo>
                    <a:pt x="60" y="80"/>
                    <a:pt x="50" y="80"/>
                    <a:pt x="44" y="74"/>
                  </a:cubicBezTo>
                  <a:cubicBezTo>
                    <a:pt x="16" y="46"/>
                    <a:pt x="16" y="46"/>
                    <a:pt x="16" y="46"/>
                  </a:cubicBezTo>
                  <a:cubicBezTo>
                    <a:pt x="44" y="19"/>
                    <a:pt x="44" y="19"/>
                    <a:pt x="44" y="19"/>
                  </a:cubicBezTo>
                  <a:cubicBezTo>
                    <a:pt x="49" y="13"/>
                    <a:pt x="58" y="13"/>
                    <a:pt x="64" y="17"/>
                  </a:cubicBezTo>
                  <a:cubicBezTo>
                    <a:pt x="73" y="25"/>
                    <a:pt x="73" y="25"/>
                    <a:pt x="73" y="25"/>
                  </a:cubicBezTo>
                  <a:cubicBezTo>
                    <a:pt x="73" y="25"/>
                    <a:pt x="73" y="25"/>
                    <a:pt x="73" y="25"/>
                  </a:cubicBezTo>
                  <a:cubicBezTo>
                    <a:pt x="81" y="17"/>
                    <a:pt x="81" y="17"/>
                    <a:pt x="81" y="17"/>
                  </a:cubicBezTo>
                  <a:cubicBezTo>
                    <a:pt x="75" y="11"/>
                    <a:pt x="75" y="11"/>
                    <a:pt x="75" y="11"/>
                  </a:cubicBezTo>
                  <a:cubicBezTo>
                    <a:pt x="64" y="0"/>
                    <a:pt x="46" y="0"/>
                    <a:pt x="35" y="11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35" y="82"/>
                    <a:pt x="35" y="82"/>
                    <a:pt x="35" y="82"/>
                  </a:cubicBezTo>
                  <a:cubicBezTo>
                    <a:pt x="46" y="93"/>
                    <a:pt x="64" y="93"/>
                    <a:pt x="75" y="82"/>
                  </a:cubicBezTo>
                  <a:cubicBezTo>
                    <a:pt x="124" y="33"/>
                    <a:pt x="124" y="33"/>
                    <a:pt x="124" y="33"/>
                  </a:cubicBezTo>
                  <a:lnTo>
                    <a:pt x="116" y="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4" name="Freeform 119">
              <a:extLst>
                <a:ext uri="{FF2B5EF4-FFF2-40B4-BE49-F238E27FC236}">
                  <a16:creationId xmlns:a16="http://schemas.microsoft.com/office/drawing/2014/main" id="{31CA8C85-AA37-4B86-A5E4-49B331313144}"/>
                </a:ext>
              </a:extLst>
            </p:cNvPr>
            <p:cNvSpPr>
              <a:spLocks/>
            </p:cNvSpPr>
            <p:nvPr/>
          </p:nvSpPr>
          <p:spPr bwMode="auto">
            <a:xfrm>
              <a:off x="7720013" y="5543551"/>
              <a:ext cx="466725" cy="360362"/>
            </a:xfrm>
            <a:custGeom>
              <a:avLst/>
              <a:gdLst>
                <a:gd name="T0" fmla="*/ 89 w 124"/>
                <a:gd name="T1" fmla="*/ 11 h 93"/>
                <a:gd name="T2" fmla="*/ 49 w 124"/>
                <a:gd name="T3" fmla="*/ 11 h 93"/>
                <a:gd name="T4" fmla="*/ 0 w 124"/>
                <a:gd name="T5" fmla="*/ 59 h 93"/>
                <a:gd name="T6" fmla="*/ 9 w 124"/>
                <a:gd name="T7" fmla="*/ 68 h 93"/>
                <a:gd name="T8" fmla="*/ 57 w 124"/>
                <a:gd name="T9" fmla="*/ 19 h 93"/>
                <a:gd name="T10" fmla="*/ 81 w 124"/>
                <a:gd name="T11" fmla="*/ 19 h 93"/>
                <a:gd name="T12" fmla="*/ 108 w 124"/>
                <a:gd name="T13" fmla="*/ 46 h 93"/>
                <a:gd name="T14" fmla="*/ 81 w 124"/>
                <a:gd name="T15" fmla="*/ 74 h 93"/>
                <a:gd name="T16" fmla="*/ 60 w 124"/>
                <a:gd name="T17" fmla="*/ 75 h 93"/>
                <a:gd name="T18" fmla="*/ 51 w 124"/>
                <a:gd name="T19" fmla="*/ 67 h 93"/>
                <a:gd name="T20" fmla="*/ 43 w 124"/>
                <a:gd name="T21" fmla="*/ 75 h 93"/>
                <a:gd name="T22" fmla="*/ 43 w 124"/>
                <a:gd name="T23" fmla="*/ 76 h 93"/>
                <a:gd name="T24" fmla="*/ 49 w 124"/>
                <a:gd name="T25" fmla="*/ 82 h 93"/>
                <a:gd name="T26" fmla="*/ 89 w 124"/>
                <a:gd name="T27" fmla="*/ 82 h 93"/>
                <a:gd name="T28" fmla="*/ 124 w 124"/>
                <a:gd name="T29" fmla="*/ 46 h 93"/>
                <a:gd name="T30" fmla="*/ 89 w 124"/>
                <a:gd name="T31" fmla="*/ 11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4" h="93">
                  <a:moveTo>
                    <a:pt x="89" y="11"/>
                  </a:moveTo>
                  <a:cubicBezTo>
                    <a:pt x="78" y="0"/>
                    <a:pt x="60" y="0"/>
                    <a:pt x="49" y="11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9" y="68"/>
                    <a:pt x="9" y="68"/>
                    <a:pt x="9" y="68"/>
                  </a:cubicBezTo>
                  <a:cubicBezTo>
                    <a:pt x="57" y="19"/>
                    <a:pt x="57" y="19"/>
                    <a:pt x="57" y="19"/>
                  </a:cubicBezTo>
                  <a:cubicBezTo>
                    <a:pt x="64" y="12"/>
                    <a:pt x="74" y="12"/>
                    <a:pt x="81" y="19"/>
                  </a:cubicBezTo>
                  <a:cubicBezTo>
                    <a:pt x="108" y="46"/>
                    <a:pt x="108" y="46"/>
                    <a:pt x="108" y="46"/>
                  </a:cubicBezTo>
                  <a:cubicBezTo>
                    <a:pt x="81" y="74"/>
                    <a:pt x="81" y="74"/>
                    <a:pt x="81" y="74"/>
                  </a:cubicBezTo>
                  <a:cubicBezTo>
                    <a:pt x="75" y="79"/>
                    <a:pt x="66" y="80"/>
                    <a:pt x="60" y="75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3" y="75"/>
                    <a:pt x="43" y="75"/>
                    <a:pt x="43" y="75"/>
                  </a:cubicBezTo>
                  <a:cubicBezTo>
                    <a:pt x="43" y="76"/>
                    <a:pt x="43" y="76"/>
                    <a:pt x="43" y="76"/>
                  </a:cubicBezTo>
                  <a:cubicBezTo>
                    <a:pt x="49" y="82"/>
                    <a:pt x="49" y="82"/>
                    <a:pt x="49" y="82"/>
                  </a:cubicBezTo>
                  <a:cubicBezTo>
                    <a:pt x="60" y="93"/>
                    <a:pt x="78" y="93"/>
                    <a:pt x="89" y="82"/>
                  </a:cubicBezTo>
                  <a:cubicBezTo>
                    <a:pt x="124" y="46"/>
                    <a:pt x="124" y="46"/>
                    <a:pt x="124" y="46"/>
                  </a:cubicBezTo>
                  <a:lnTo>
                    <a:pt x="89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385" name="Group 384">
            <a:extLst>
              <a:ext uri="{FF2B5EF4-FFF2-40B4-BE49-F238E27FC236}">
                <a16:creationId xmlns:a16="http://schemas.microsoft.com/office/drawing/2014/main" id="{8B20ED32-BE39-4DDF-A6B9-C7F6F77F80AB}"/>
              </a:ext>
            </a:extLst>
          </p:cNvPr>
          <p:cNvGrpSpPr/>
          <p:nvPr/>
        </p:nvGrpSpPr>
        <p:grpSpPr>
          <a:xfrm>
            <a:off x="7564166" y="3230156"/>
            <a:ext cx="1767362" cy="294385"/>
            <a:chOff x="5156200" y="5472113"/>
            <a:chExt cx="2678113" cy="446087"/>
          </a:xfrm>
          <a:solidFill>
            <a:schemeClr val="bg2"/>
          </a:solidFill>
        </p:grpSpPr>
        <p:sp>
          <p:nvSpPr>
            <p:cNvPr id="386" name="Freeform 74">
              <a:extLst>
                <a:ext uri="{FF2B5EF4-FFF2-40B4-BE49-F238E27FC236}">
                  <a16:creationId xmlns:a16="http://schemas.microsoft.com/office/drawing/2014/main" id="{1896A29D-DEED-45FF-ADC1-A7B0488AD880}"/>
                </a:ext>
              </a:extLst>
            </p:cNvPr>
            <p:cNvSpPr>
              <a:spLocks/>
            </p:cNvSpPr>
            <p:nvPr/>
          </p:nvSpPr>
          <p:spPr bwMode="auto">
            <a:xfrm>
              <a:off x="5156200" y="5472113"/>
              <a:ext cx="522288" cy="330200"/>
            </a:xfrm>
            <a:custGeom>
              <a:avLst/>
              <a:gdLst>
                <a:gd name="T0" fmla="*/ 135 w 139"/>
                <a:gd name="T1" fmla="*/ 77 h 86"/>
                <a:gd name="T2" fmla="*/ 136 w 139"/>
                <a:gd name="T3" fmla="*/ 77 h 86"/>
                <a:gd name="T4" fmla="*/ 134 w 139"/>
                <a:gd name="T5" fmla="*/ 76 h 86"/>
                <a:gd name="T6" fmla="*/ 125 w 139"/>
                <a:gd name="T7" fmla="*/ 69 h 86"/>
                <a:gd name="T8" fmla="*/ 125 w 139"/>
                <a:gd name="T9" fmla="*/ 46 h 86"/>
                <a:gd name="T10" fmla="*/ 125 w 139"/>
                <a:gd name="T11" fmla="*/ 28 h 86"/>
                <a:gd name="T12" fmla="*/ 99 w 139"/>
                <a:gd name="T13" fmla="*/ 0 h 86"/>
                <a:gd name="T14" fmla="*/ 93 w 139"/>
                <a:gd name="T15" fmla="*/ 0 h 86"/>
                <a:gd name="T16" fmla="*/ 82 w 139"/>
                <a:gd name="T17" fmla="*/ 0 h 86"/>
                <a:gd name="T18" fmla="*/ 37 w 139"/>
                <a:gd name="T19" fmla="*/ 0 h 86"/>
                <a:gd name="T20" fmla="*/ 10 w 139"/>
                <a:gd name="T21" fmla="*/ 28 h 86"/>
                <a:gd name="T22" fmla="*/ 10 w 139"/>
                <a:gd name="T23" fmla="*/ 58 h 86"/>
                <a:gd name="T24" fmla="*/ 10 w 139"/>
                <a:gd name="T25" fmla="*/ 69 h 86"/>
                <a:gd name="T26" fmla="*/ 1 w 139"/>
                <a:gd name="T27" fmla="*/ 76 h 86"/>
                <a:gd name="T28" fmla="*/ 0 w 139"/>
                <a:gd name="T29" fmla="*/ 79 h 86"/>
                <a:gd name="T30" fmla="*/ 0 w 139"/>
                <a:gd name="T31" fmla="*/ 80 h 86"/>
                <a:gd name="T32" fmla="*/ 8 w 139"/>
                <a:gd name="T33" fmla="*/ 86 h 86"/>
                <a:gd name="T34" fmla="*/ 9 w 139"/>
                <a:gd name="T35" fmla="*/ 86 h 86"/>
                <a:gd name="T36" fmla="*/ 4 w 139"/>
                <a:gd name="T37" fmla="*/ 79 h 86"/>
                <a:gd name="T38" fmla="*/ 10 w 139"/>
                <a:gd name="T39" fmla="*/ 75 h 86"/>
                <a:gd name="T40" fmla="*/ 10 w 139"/>
                <a:gd name="T41" fmla="*/ 75 h 86"/>
                <a:gd name="T42" fmla="*/ 14 w 139"/>
                <a:gd name="T43" fmla="*/ 72 h 86"/>
                <a:gd name="T44" fmla="*/ 34 w 139"/>
                <a:gd name="T45" fmla="*/ 57 h 86"/>
                <a:gd name="T46" fmla="*/ 65 w 139"/>
                <a:gd name="T47" fmla="*/ 33 h 86"/>
                <a:gd name="T48" fmla="*/ 71 w 139"/>
                <a:gd name="T49" fmla="*/ 33 h 86"/>
                <a:gd name="T50" fmla="*/ 87 w 139"/>
                <a:gd name="T51" fmla="*/ 45 h 86"/>
                <a:gd name="T52" fmla="*/ 87 w 139"/>
                <a:gd name="T53" fmla="*/ 40 h 86"/>
                <a:gd name="T54" fmla="*/ 101 w 139"/>
                <a:gd name="T55" fmla="*/ 40 h 86"/>
                <a:gd name="T56" fmla="*/ 101 w 139"/>
                <a:gd name="T57" fmla="*/ 56 h 86"/>
                <a:gd name="T58" fmla="*/ 102 w 139"/>
                <a:gd name="T59" fmla="*/ 57 h 86"/>
                <a:gd name="T60" fmla="*/ 110 w 139"/>
                <a:gd name="T61" fmla="*/ 63 h 86"/>
                <a:gd name="T62" fmla="*/ 112 w 139"/>
                <a:gd name="T63" fmla="*/ 64 h 86"/>
                <a:gd name="T64" fmla="*/ 114 w 139"/>
                <a:gd name="T65" fmla="*/ 66 h 86"/>
                <a:gd name="T66" fmla="*/ 132 w 139"/>
                <a:gd name="T67" fmla="*/ 79 h 86"/>
                <a:gd name="T68" fmla="*/ 127 w 139"/>
                <a:gd name="T69" fmla="*/ 86 h 86"/>
                <a:gd name="T70" fmla="*/ 126 w 139"/>
                <a:gd name="T71" fmla="*/ 86 h 86"/>
                <a:gd name="T72" fmla="*/ 126 w 139"/>
                <a:gd name="T73" fmla="*/ 86 h 86"/>
                <a:gd name="T74" fmla="*/ 135 w 139"/>
                <a:gd name="T75" fmla="*/ 77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9" h="86">
                  <a:moveTo>
                    <a:pt x="135" y="77"/>
                  </a:moveTo>
                  <a:cubicBezTo>
                    <a:pt x="136" y="77"/>
                    <a:pt x="136" y="77"/>
                    <a:pt x="136" y="77"/>
                  </a:cubicBezTo>
                  <a:cubicBezTo>
                    <a:pt x="135" y="76"/>
                    <a:pt x="135" y="76"/>
                    <a:pt x="134" y="76"/>
                  </a:cubicBezTo>
                  <a:cubicBezTo>
                    <a:pt x="134" y="76"/>
                    <a:pt x="130" y="73"/>
                    <a:pt x="125" y="69"/>
                  </a:cubicBezTo>
                  <a:cubicBezTo>
                    <a:pt x="125" y="46"/>
                    <a:pt x="125" y="46"/>
                    <a:pt x="125" y="46"/>
                  </a:cubicBezTo>
                  <a:cubicBezTo>
                    <a:pt x="125" y="28"/>
                    <a:pt x="125" y="28"/>
                    <a:pt x="125" y="28"/>
                  </a:cubicBezTo>
                  <a:cubicBezTo>
                    <a:pt x="125" y="13"/>
                    <a:pt x="113" y="0"/>
                    <a:pt x="99" y="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22" y="0"/>
                    <a:pt x="10" y="13"/>
                    <a:pt x="10" y="28"/>
                  </a:cubicBezTo>
                  <a:cubicBezTo>
                    <a:pt x="10" y="58"/>
                    <a:pt x="10" y="58"/>
                    <a:pt x="10" y="58"/>
                  </a:cubicBezTo>
                  <a:cubicBezTo>
                    <a:pt x="10" y="69"/>
                    <a:pt x="10" y="69"/>
                    <a:pt x="10" y="69"/>
                  </a:cubicBezTo>
                  <a:cubicBezTo>
                    <a:pt x="5" y="73"/>
                    <a:pt x="2" y="76"/>
                    <a:pt x="1" y="76"/>
                  </a:cubicBezTo>
                  <a:cubicBezTo>
                    <a:pt x="0" y="76"/>
                    <a:pt x="0" y="78"/>
                    <a:pt x="0" y="79"/>
                  </a:cubicBezTo>
                  <a:cubicBezTo>
                    <a:pt x="0" y="79"/>
                    <a:pt x="0" y="80"/>
                    <a:pt x="0" y="80"/>
                  </a:cubicBezTo>
                  <a:cubicBezTo>
                    <a:pt x="1" y="83"/>
                    <a:pt x="5" y="85"/>
                    <a:pt x="8" y="86"/>
                  </a:cubicBezTo>
                  <a:cubicBezTo>
                    <a:pt x="8" y="86"/>
                    <a:pt x="8" y="86"/>
                    <a:pt x="9" y="86"/>
                  </a:cubicBezTo>
                  <a:cubicBezTo>
                    <a:pt x="6" y="83"/>
                    <a:pt x="4" y="80"/>
                    <a:pt x="4" y="79"/>
                  </a:cubicBezTo>
                  <a:cubicBezTo>
                    <a:pt x="4" y="79"/>
                    <a:pt x="6" y="77"/>
                    <a:pt x="10" y="75"/>
                  </a:cubicBezTo>
                  <a:cubicBezTo>
                    <a:pt x="10" y="75"/>
                    <a:pt x="10" y="75"/>
                    <a:pt x="10" y="75"/>
                  </a:cubicBezTo>
                  <a:cubicBezTo>
                    <a:pt x="11" y="74"/>
                    <a:pt x="12" y="73"/>
                    <a:pt x="14" y="72"/>
                  </a:cubicBezTo>
                  <a:cubicBezTo>
                    <a:pt x="19" y="68"/>
                    <a:pt x="26" y="62"/>
                    <a:pt x="34" y="57"/>
                  </a:cubicBezTo>
                  <a:cubicBezTo>
                    <a:pt x="49" y="45"/>
                    <a:pt x="63" y="34"/>
                    <a:pt x="65" y="33"/>
                  </a:cubicBezTo>
                  <a:cubicBezTo>
                    <a:pt x="67" y="32"/>
                    <a:pt x="69" y="32"/>
                    <a:pt x="71" y="33"/>
                  </a:cubicBezTo>
                  <a:cubicBezTo>
                    <a:pt x="72" y="34"/>
                    <a:pt x="78" y="39"/>
                    <a:pt x="87" y="45"/>
                  </a:cubicBezTo>
                  <a:cubicBezTo>
                    <a:pt x="87" y="40"/>
                    <a:pt x="87" y="40"/>
                    <a:pt x="87" y="40"/>
                  </a:cubicBezTo>
                  <a:cubicBezTo>
                    <a:pt x="101" y="40"/>
                    <a:pt x="101" y="40"/>
                    <a:pt x="101" y="40"/>
                  </a:cubicBezTo>
                  <a:cubicBezTo>
                    <a:pt x="101" y="56"/>
                    <a:pt x="101" y="56"/>
                    <a:pt x="101" y="56"/>
                  </a:cubicBezTo>
                  <a:cubicBezTo>
                    <a:pt x="101" y="56"/>
                    <a:pt x="102" y="57"/>
                    <a:pt x="102" y="57"/>
                  </a:cubicBezTo>
                  <a:cubicBezTo>
                    <a:pt x="105" y="59"/>
                    <a:pt x="108" y="61"/>
                    <a:pt x="110" y="63"/>
                  </a:cubicBezTo>
                  <a:cubicBezTo>
                    <a:pt x="111" y="63"/>
                    <a:pt x="112" y="64"/>
                    <a:pt x="112" y="64"/>
                  </a:cubicBezTo>
                  <a:cubicBezTo>
                    <a:pt x="113" y="65"/>
                    <a:pt x="113" y="65"/>
                    <a:pt x="114" y="66"/>
                  </a:cubicBezTo>
                  <a:cubicBezTo>
                    <a:pt x="124" y="73"/>
                    <a:pt x="131" y="79"/>
                    <a:pt x="132" y="79"/>
                  </a:cubicBezTo>
                  <a:cubicBezTo>
                    <a:pt x="132" y="80"/>
                    <a:pt x="130" y="83"/>
                    <a:pt x="127" y="86"/>
                  </a:cubicBezTo>
                  <a:cubicBezTo>
                    <a:pt x="127" y="86"/>
                    <a:pt x="127" y="86"/>
                    <a:pt x="126" y="86"/>
                  </a:cubicBezTo>
                  <a:cubicBezTo>
                    <a:pt x="126" y="86"/>
                    <a:pt x="126" y="86"/>
                    <a:pt x="126" y="86"/>
                  </a:cubicBezTo>
                  <a:cubicBezTo>
                    <a:pt x="128" y="86"/>
                    <a:pt x="139" y="84"/>
                    <a:pt x="135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7" name="Freeform 75">
              <a:extLst>
                <a:ext uri="{FF2B5EF4-FFF2-40B4-BE49-F238E27FC236}">
                  <a16:creationId xmlns:a16="http://schemas.microsoft.com/office/drawing/2014/main" id="{A705FAF5-6F95-4502-B261-9CA7C14D98A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92713" y="5637213"/>
              <a:ext cx="438150" cy="280987"/>
            </a:xfrm>
            <a:custGeom>
              <a:avLst/>
              <a:gdLst>
                <a:gd name="T0" fmla="*/ 116 w 116"/>
                <a:gd name="T1" fmla="*/ 44 h 73"/>
                <a:gd name="T2" fmla="*/ 116 w 116"/>
                <a:gd name="T3" fmla="*/ 42 h 73"/>
                <a:gd name="T4" fmla="*/ 112 w 116"/>
                <a:gd name="T5" fmla="*/ 37 h 73"/>
                <a:gd name="T6" fmla="*/ 97 w 116"/>
                <a:gd name="T7" fmla="*/ 26 h 73"/>
                <a:gd name="T8" fmla="*/ 97 w 116"/>
                <a:gd name="T9" fmla="*/ 26 h 73"/>
                <a:gd name="T10" fmla="*/ 65 w 116"/>
                <a:gd name="T11" fmla="*/ 2 h 73"/>
                <a:gd name="T12" fmla="*/ 58 w 116"/>
                <a:gd name="T13" fmla="*/ 0 h 73"/>
                <a:gd name="T14" fmla="*/ 52 w 116"/>
                <a:gd name="T15" fmla="*/ 2 h 73"/>
                <a:gd name="T16" fmla="*/ 5 w 116"/>
                <a:gd name="T17" fmla="*/ 37 h 73"/>
                <a:gd name="T18" fmla="*/ 0 w 116"/>
                <a:gd name="T19" fmla="*/ 43 h 73"/>
                <a:gd name="T20" fmla="*/ 0 w 116"/>
                <a:gd name="T21" fmla="*/ 43 h 73"/>
                <a:gd name="T22" fmla="*/ 0 w 116"/>
                <a:gd name="T23" fmla="*/ 43 h 73"/>
                <a:gd name="T24" fmla="*/ 0 w 116"/>
                <a:gd name="T25" fmla="*/ 46 h 73"/>
                <a:gd name="T26" fmla="*/ 0 w 116"/>
                <a:gd name="T27" fmla="*/ 46 h 73"/>
                <a:gd name="T28" fmla="*/ 27 w 116"/>
                <a:gd name="T29" fmla="*/ 73 h 73"/>
                <a:gd name="T30" fmla="*/ 89 w 116"/>
                <a:gd name="T31" fmla="*/ 73 h 73"/>
                <a:gd name="T32" fmla="*/ 116 w 116"/>
                <a:gd name="T33" fmla="*/ 46 h 73"/>
                <a:gd name="T34" fmla="*/ 116 w 116"/>
                <a:gd name="T35" fmla="*/ 44 h 73"/>
                <a:gd name="T36" fmla="*/ 116 w 116"/>
                <a:gd name="T37" fmla="*/ 44 h 73"/>
                <a:gd name="T38" fmla="*/ 60 w 116"/>
                <a:gd name="T39" fmla="*/ 12 h 73"/>
                <a:gd name="T40" fmla="*/ 66 w 116"/>
                <a:gd name="T41" fmla="*/ 12 h 73"/>
                <a:gd name="T42" fmla="*/ 72 w 116"/>
                <a:gd name="T43" fmla="*/ 18 h 73"/>
                <a:gd name="T44" fmla="*/ 72 w 116"/>
                <a:gd name="T45" fmla="*/ 24 h 73"/>
                <a:gd name="T46" fmla="*/ 60 w 116"/>
                <a:gd name="T47" fmla="*/ 24 h 73"/>
                <a:gd name="T48" fmla="*/ 60 w 116"/>
                <a:gd name="T49" fmla="*/ 12 h 73"/>
                <a:gd name="T50" fmla="*/ 60 w 116"/>
                <a:gd name="T51" fmla="*/ 27 h 73"/>
                <a:gd name="T52" fmla="*/ 72 w 116"/>
                <a:gd name="T53" fmla="*/ 27 h 73"/>
                <a:gd name="T54" fmla="*/ 72 w 116"/>
                <a:gd name="T55" fmla="*/ 33 h 73"/>
                <a:gd name="T56" fmla="*/ 66 w 116"/>
                <a:gd name="T57" fmla="*/ 38 h 73"/>
                <a:gd name="T58" fmla="*/ 60 w 116"/>
                <a:gd name="T59" fmla="*/ 38 h 73"/>
                <a:gd name="T60" fmla="*/ 60 w 116"/>
                <a:gd name="T61" fmla="*/ 27 h 73"/>
                <a:gd name="T62" fmla="*/ 45 w 116"/>
                <a:gd name="T63" fmla="*/ 18 h 73"/>
                <a:gd name="T64" fmla="*/ 51 w 116"/>
                <a:gd name="T65" fmla="*/ 12 h 73"/>
                <a:gd name="T66" fmla="*/ 57 w 116"/>
                <a:gd name="T67" fmla="*/ 12 h 73"/>
                <a:gd name="T68" fmla="*/ 57 w 116"/>
                <a:gd name="T69" fmla="*/ 24 h 73"/>
                <a:gd name="T70" fmla="*/ 45 w 116"/>
                <a:gd name="T71" fmla="*/ 24 h 73"/>
                <a:gd name="T72" fmla="*/ 45 w 116"/>
                <a:gd name="T73" fmla="*/ 18 h 73"/>
                <a:gd name="T74" fmla="*/ 45 w 116"/>
                <a:gd name="T75" fmla="*/ 27 h 73"/>
                <a:gd name="T76" fmla="*/ 57 w 116"/>
                <a:gd name="T77" fmla="*/ 27 h 73"/>
                <a:gd name="T78" fmla="*/ 57 w 116"/>
                <a:gd name="T79" fmla="*/ 38 h 73"/>
                <a:gd name="T80" fmla="*/ 51 w 116"/>
                <a:gd name="T81" fmla="*/ 38 h 73"/>
                <a:gd name="T82" fmla="*/ 45 w 116"/>
                <a:gd name="T83" fmla="*/ 33 h 73"/>
                <a:gd name="T84" fmla="*/ 45 w 116"/>
                <a:gd name="T85" fmla="*/ 27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16" h="73">
                  <a:moveTo>
                    <a:pt x="116" y="44"/>
                  </a:moveTo>
                  <a:cubicBezTo>
                    <a:pt x="116" y="42"/>
                    <a:pt x="116" y="42"/>
                    <a:pt x="116" y="42"/>
                  </a:cubicBezTo>
                  <a:cubicBezTo>
                    <a:pt x="115" y="40"/>
                    <a:pt x="114" y="39"/>
                    <a:pt x="112" y="37"/>
                  </a:cubicBezTo>
                  <a:cubicBezTo>
                    <a:pt x="97" y="26"/>
                    <a:pt x="97" y="26"/>
                    <a:pt x="97" y="26"/>
                  </a:cubicBezTo>
                  <a:cubicBezTo>
                    <a:pt x="97" y="26"/>
                    <a:pt x="97" y="26"/>
                    <a:pt x="97" y="26"/>
                  </a:cubicBezTo>
                  <a:cubicBezTo>
                    <a:pt x="65" y="2"/>
                    <a:pt x="65" y="2"/>
                    <a:pt x="65" y="2"/>
                  </a:cubicBezTo>
                  <a:cubicBezTo>
                    <a:pt x="63" y="0"/>
                    <a:pt x="61" y="0"/>
                    <a:pt x="58" y="0"/>
                  </a:cubicBezTo>
                  <a:cubicBezTo>
                    <a:pt x="56" y="0"/>
                    <a:pt x="54" y="0"/>
                    <a:pt x="52" y="2"/>
                  </a:cubicBezTo>
                  <a:cubicBezTo>
                    <a:pt x="5" y="37"/>
                    <a:pt x="5" y="37"/>
                    <a:pt x="5" y="37"/>
                  </a:cubicBezTo>
                  <a:cubicBezTo>
                    <a:pt x="3" y="39"/>
                    <a:pt x="1" y="41"/>
                    <a:pt x="0" y="43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61"/>
                    <a:pt x="12" y="73"/>
                    <a:pt x="27" y="73"/>
                  </a:cubicBezTo>
                  <a:cubicBezTo>
                    <a:pt x="89" y="73"/>
                    <a:pt x="89" y="73"/>
                    <a:pt x="89" y="73"/>
                  </a:cubicBezTo>
                  <a:cubicBezTo>
                    <a:pt x="104" y="73"/>
                    <a:pt x="116" y="61"/>
                    <a:pt x="116" y="46"/>
                  </a:cubicBezTo>
                  <a:cubicBezTo>
                    <a:pt x="116" y="44"/>
                    <a:pt x="116" y="44"/>
                    <a:pt x="116" y="44"/>
                  </a:cubicBezTo>
                  <a:cubicBezTo>
                    <a:pt x="116" y="44"/>
                    <a:pt x="116" y="44"/>
                    <a:pt x="116" y="44"/>
                  </a:cubicBezTo>
                  <a:close/>
                  <a:moveTo>
                    <a:pt x="60" y="12"/>
                  </a:moveTo>
                  <a:cubicBezTo>
                    <a:pt x="66" y="12"/>
                    <a:pt x="66" y="12"/>
                    <a:pt x="66" y="12"/>
                  </a:cubicBezTo>
                  <a:cubicBezTo>
                    <a:pt x="69" y="12"/>
                    <a:pt x="72" y="15"/>
                    <a:pt x="72" y="18"/>
                  </a:cubicBezTo>
                  <a:cubicBezTo>
                    <a:pt x="72" y="24"/>
                    <a:pt x="72" y="24"/>
                    <a:pt x="72" y="24"/>
                  </a:cubicBezTo>
                  <a:cubicBezTo>
                    <a:pt x="60" y="24"/>
                    <a:pt x="60" y="24"/>
                    <a:pt x="60" y="24"/>
                  </a:cubicBezTo>
                  <a:lnTo>
                    <a:pt x="60" y="12"/>
                  </a:lnTo>
                  <a:close/>
                  <a:moveTo>
                    <a:pt x="60" y="27"/>
                  </a:moveTo>
                  <a:cubicBezTo>
                    <a:pt x="72" y="27"/>
                    <a:pt x="72" y="27"/>
                    <a:pt x="72" y="27"/>
                  </a:cubicBezTo>
                  <a:cubicBezTo>
                    <a:pt x="72" y="33"/>
                    <a:pt x="72" y="33"/>
                    <a:pt x="72" y="33"/>
                  </a:cubicBezTo>
                  <a:cubicBezTo>
                    <a:pt x="72" y="36"/>
                    <a:pt x="69" y="38"/>
                    <a:pt x="66" y="38"/>
                  </a:cubicBezTo>
                  <a:cubicBezTo>
                    <a:pt x="60" y="38"/>
                    <a:pt x="60" y="38"/>
                    <a:pt x="60" y="38"/>
                  </a:cubicBezTo>
                  <a:lnTo>
                    <a:pt x="60" y="27"/>
                  </a:lnTo>
                  <a:close/>
                  <a:moveTo>
                    <a:pt x="45" y="18"/>
                  </a:moveTo>
                  <a:cubicBezTo>
                    <a:pt x="45" y="15"/>
                    <a:pt x="48" y="12"/>
                    <a:pt x="51" y="12"/>
                  </a:cubicBezTo>
                  <a:cubicBezTo>
                    <a:pt x="57" y="12"/>
                    <a:pt x="57" y="12"/>
                    <a:pt x="57" y="12"/>
                  </a:cubicBezTo>
                  <a:cubicBezTo>
                    <a:pt x="57" y="24"/>
                    <a:pt x="57" y="24"/>
                    <a:pt x="57" y="24"/>
                  </a:cubicBezTo>
                  <a:cubicBezTo>
                    <a:pt x="45" y="24"/>
                    <a:pt x="45" y="24"/>
                    <a:pt x="45" y="24"/>
                  </a:cubicBezTo>
                  <a:lnTo>
                    <a:pt x="45" y="18"/>
                  </a:lnTo>
                  <a:close/>
                  <a:moveTo>
                    <a:pt x="45" y="27"/>
                  </a:moveTo>
                  <a:cubicBezTo>
                    <a:pt x="57" y="27"/>
                    <a:pt x="57" y="27"/>
                    <a:pt x="57" y="27"/>
                  </a:cubicBezTo>
                  <a:cubicBezTo>
                    <a:pt x="57" y="38"/>
                    <a:pt x="57" y="38"/>
                    <a:pt x="57" y="38"/>
                  </a:cubicBezTo>
                  <a:cubicBezTo>
                    <a:pt x="51" y="38"/>
                    <a:pt x="51" y="38"/>
                    <a:pt x="51" y="38"/>
                  </a:cubicBezTo>
                  <a:cubicBezTo>
                    <a:pt x="48" y="38"/>
                    <a:pt x="45" y="36"/>
                    <a:pt x="45" y="33"/>
                  </a:cubicBezTo>
                  <a:lnTo>
                    <a:pt x="45" y="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8" name="Freeform 76">
              <a:extLst>
                <a:ext uri="{FF2B5EF4-FFF2-40B4-BE49-F238E27FC236}">
                  <a16:creationId xmlns:a16="http://schemas.microsoft.com/office/drawing/2014/main" id="{CC7756B4-38D0-4EF2-B960-4220DEF0DAE1}"/>
                </a:ext>
              </a:extLst>
            </p:cNvPr>
            <p:cNvSpPr>
              <a:spLocks/>
            </p:cNvSpPr>
            <p:nvPr/>
          </p:nvSpPr>
          <p:spPr bwMode="auto">
            <a:xfrm>
              <a:off x="5780088" y="5526088"/>
              <a:ext cx="312738" cy="333375"/>
            </a:xfrm>
            <a:custGeom>
              <a:avLst/>
              <a:gdLst>
                <a:gd name="T0" fmla="*/ 0 w 83"/>
                <a:gd name="T1" fmla="*/ 4 h 87"/>
                <a:gd name="T2" fmla="*/ 5 w 83"/>
                <a:gd name="T3" fmla="*/ 0 h 87"/>
                <a:gd name="T4" fmla="*/ 6 w 83"/>
                <a:gd name="T5" fmla="*/ 0 h 87"/>
                <a:gd name="T6" fmla="*/ 11 w 83"/>
                <a:gd name="T7" fmla="*/ 2 h 87"/>
                <a:gd name="T8" fmla="*/ 42 w 83"/>
                <a:gd name="T9" fmla="*/ 49 h 87"/>
                <a:gd name="T10" fmla="*/ 72 w 83"/>
                <a:gd name="T11" fmla="*/ 2 h 87"/>
                <a:gd name="T12" fmla="*/ 77 w 83"/>
                <a:gd name="T13" fmla="*/ 0 h 87"/>
                <a:gd name="T14" fmla="*/ 78 w 83"/>
                <a:gd name="T15" fmla="*/ 0 h 87"/>
                <a:gd name="T16" fmla="*/ 83 w 83"/>
                <a:gd name="T17" fmla="*/ 4 h 87"/>
                <a:gd name="T18" fmla="*/ 83 w 83"/>
                <a:gd name="T19" fmla="*/ 82 h 87"/>
                <a:gd name="T20" fmla="*/ 78 w 83"/>
                <a:gd name="T21" fmla="*/ 87 h 87"/>
                <a:gd name="T22" fmla="*/ 73 w 83"/>
                <a:gd name="T23" fmla="*/ 82 h 87"/>
                <a:gd name="T24" fmla="*/ 73 w 83"/>
                <a:gd name="T25" fmla="*/ 18 h 87"/>
                <a:gd name="T26" fmla="*/ 46 w 83"/>
                <a:gd name="T27" fmla="*/ 58 h 87"/>
                <a:gd name="T28" fmla="*/ 41 w 83"/>
                <a:gd name="T29" fmla="*/ 61 h 87"/>
                <a:gd name="T30" fmla="*/ 37 w 83"/>
                <a:gd name="T31" fmla="*/ 58 h 87"/>
                <a:gd name="T32" fmla="*/ 10 w 83"/>
                <a:gd name="T33" fmla="*/ 18 h 87"/>
                <a:gd name="T34" fmla="*/ 10 w 83"/>
                <a:gd name="T35" fmla="*/ 82 h 87"/>
                <a:gd name="T36" fmla="*/ 5 w 83"/>
                <a:gd name="T37" fmla="*/ 87 h 87"/>
                <a:gd name="T38" fmla="*/ 0 w 83"/>
                <a:gd name="T39" fmla="*/ 82 h 87"/>
                <a:gd name="T40" fmla="*/ 0 w 83"/>
                <a:gd name="T41" fmla="*/ 4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3" h="87">
                  <a:moveTo>
                    <a:pt x="0" y="4"/>
                  </a:moveTo>
                  <a:cubicBezTo>
                    <a:pt x="0" y="2"/>
                    <a:pt x="2" y="0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8" y="0"/>
                    <a:pt x="10" y="1"/>
                    <a:pt x="11" y="2"/>
                  </a:cubicBezTo>
                  <a:cubicBezTo>
                    <a:pt x="42" y="49"/>
                    <a:pt x="42" y="49"/>
                    <a:pt x="42" y="49"/>
                  </a:cubicBezTo>
                  <a:cubicBezTo>
                    <a:pt x="72" y="2"/>
                    <a:pt x="72" y="2"/>
                    <a:pt x="72" y="2"/>
                  </a:cubicBezTo>
                  <a:cubicBezTo>
                    <a:pt x="73" y="0"/>
                    <a:pt x="75" y="0"/>
                    <a:pt x="77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1" y="0"/>
                    <a:pt x="83" y="2"/>
                    <a:pt x="83" y="4"/>
                  </a:cubicBezTo>
                  <a:cubicBezTo>
                    <a:pt x="83" y="82"/>
                    <a:pt x="83" y="82"/>
                    <a:pt x="83" y="82"/>
                  </a:cubicBezTo>
                  <a:cubicBezTo>
                    <a:pt x="83" y="85"/>
                    <a:pt x="81" y="87"/>
                    <a:pt x="78" y="87"/>
                  </a:cubicBezTo>
                  <a:cubicBezTo>
                    <a:pt x="75" y="87"/>
                    <a:pt x="73" y="85"/>
                    <a:pt x="73" y="82"/>
                  </a:cubicBezTo>
                  <a:cubicBezTo>
                    <a:pt x="73" y="18"/>
                    <a:pt x="73" y="18"/>
                    <a:pt x="73" y="18"/>
                  </a:cubicBezTo>
                  <a:cubicBezTo>
                    <a:pt x="46" y="58"/>
                    <a:pt x="46" y="58"/>
                    <a:pt x="46" y="58"/>
                  </a:cubicBezTo>
                  <a:cubicBezTo>
                    <a:pt x="44" y="60"/>
                    <a:pt x="43" y="61"/>
                    <a:pt x="41" y="61"/>
                  </a:cubicBezTo>
                  <a:cubicBezTo>
                    <a:pt x="40" y="61"/>
                    <a:pt x="38" y="60"/>
                    <a:pt x="37" y="5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0" y="82"/>
                    <a:pt x="10" y="82"/>
                    <a:pt x="10" y="82"/>
                  </a:cubicBezTo>
                  <a:cubicBezTo>
                    <a:pt x="10" y="85"/>
                    <a:pt x="8" y="87"/>
                    <a:pt x="5" y="87"/>
                  </a:cubicBezTo>
                  <a:cubicBezTo>
                    <a:pt x="2" y="87"/>
                    <a:pt x="0" y="85"/>
                    <a:pt x="0" y="82"/>
                  </a:cubicBezTo>
                  <a:lnTo>
                    <a:pt x="0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9" name="Freeform 77">
              <a:extLst>
                <a:ext uri="{FF2B5EF4-FFF2-40B4-BE49-F238E27FC236}">
                  <a16:creationId xmlns:a16="http://schemas.microsoft.com/office/drawing/2014/main" id="{F3513F2B-2889-4993-942E-861317BB0CB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46800" y="5514975"/>
              <a:ext cx="41275" cy="344487"/>
            </a:xfrm>
            <a:custGeom>
              <a:avLst/>
              <a:gdLst>
                <a:gd name="T0" fmla="*/ 0 w 11"/>
                <a:gd name="T1" fmla="*/ 5 h 90"/>
                <a:gd name="T2" fmla="*/ 5 w 11"/>
                <a:gd name="T3" fmla="*/ 0 h 90"/>
                <a:gd name="T4" fmla="*/ 11 w 11"/>
                <a:gd name="T5" fmla="*/ 5 h 90"/>
                <a:gd name="T6" fmla="*/ 11 w 11"/>
                <a:gd name="T7" fmla="*/ 7 h 90"/>
                <a:gd name="T8" fmla="*/ 5 w 11"/>
                <a:gd name="T9" fmla="*/ 12 h 90"/>
                <a:gd name="T10" fmla="*/ 0 w 11"/>
                <a:gd name="T11" fmla="*/ 7 h 90"/>
                <a:gd name="T12" fmla="*/ 0 w 11"/>
                <a:gd name="T13" fmla="*/ 5 h 90"/>
                <a:gd name="T14" fmla="*/ 0 w 11"/>
                <a:gd name="T15" fmla="*/ 30 h 90"/>
                <a:gd name="T16" fmla="*/ 5 w 11"/>
                <a:gd name="T17" fmla="*/ 25 h 90"/>
                <a:gd name="T18" fmla="*/ 10 w 11"/>
                <a:gd name="T19" fmla="*/ 30 h 90"/>
                <a:gd name="T20" fmla="*/ 10 w 11"/>
                <a:gd name="T21" fmla="*/ 85 h 90"/>
                <a:gd name="T22" fmla="*/ 5 w 11"/>
                <a:gd name="T23" fmla="*/ 90 h 90"/>
                <a:gd name="T24" fmla="*/ 0 w 11"/>
                <a:gd name="T25" fmla="*/ 85 h 90"/>
                <a:gd name="T26" fmla="*/ 0 w 11"/>
                <a:gd name="T27" fmla="*/ 3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" h="90">
                  <a:moveTo>
                    <a:pt x="0" y="5"/>
                  </a:moveTo>
                  <a:cubicBezTo>
                    <a:pt x="0" y="2"/>
                    <a:pt x="2" y="0"/>
                    <a:pt x="5" y="0"/>
                  </a:cubicBezTo>
                  <a:cubicBezTo>
                    <a:pt x="8" y="0"/>
                    <a:pt x="11" y="2"/>
                    <a:pt x="11" y="5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10"/>
                    <a:pt x="8" y="12"/>
                    <a:pt x="5" y="12"/>
                  </a:cubicBezTo>
                  <a:cubicBezTo>
                    <a:pt x="2" y="12"/>
                    <a:pt x="0" y="10"/>
                    <a:pt x="0" y="7"/>
                  </a:cubicBezTo>
                  <a:lnTo>
                    <a:pt x="0" y="5"/>
                  </a:lnTo>
                  <a:close/>
                  <a:moveTo>
                    <a:pt x="0" y="30"/>
                  </a:moveTo>
                  <a:cubicBezTo>
                    <a:pt x="0" y="27"/>
                    <a:pt x="3" y="25"/>
                    <a:pt x="5" y="25"/>
                  </a:cubicBezTo>
                  <a:cubicBezTo>
                    <a:pt x="8" y="25"/>
                    <a:pt x="10" y="27"/>
                    <a:pt x="10" y="30"/>
                  </a:cubicBezTo>
                  <a:cubicBezTo>
                    <a:pt x="10" y="85"/>
                    <a:pt x="10" y="85"/>
                    <a:pt x="10" y="85"/>
                  </a:cubicBezTo>
                  <a:cubicBezTo>
                    <a:pt x="10" y="88"/>
                    <a:pt x="8" y="90"/>
                    <a:pt x="5" y="90"/>
                  </a:cubicBezTo>
                  <a:cubicBezTo>
                    <a:pt x="3" y="90"/>
                    <a:pt x="0" y="88"/>
                    <a:pt x="0" y="85"/>
                  </a:cubicBezTo>
                  <a:lnTo>
                    <a:pt x="0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0" name="Freeform 78">
              <a:extLst>
                <a:ext uri="{FF2B5EF4-FFF2-40B4-BE49-F238E27FC236}">
                  <a16:creationId xmlns:a16="http://schemas.microsoft.com/office/drawing/2014/main" id="{DA6C7208-FB63-425B-ACA1-FB7BFAFF282C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2525" y="5607050"/>
              <a:ext cx="211138" cy="252412"/>
            </a:xfrm>
            <a:custGeom>
              <a:avLst/>
              <a:gdLst>
                <a:gd name="T0" fmla="*/ 0 w 56"/>
                <a:gd name="T1" fmla="*/ 6 h 66"/>
                <a:gd name="T2" fmla="*/ 5 w 56"/>
                <a:gd name="T3" fmla="*/ 1 h 66"/>
                <a:gd name="T4" fmla="*/ 9 w 56"/>
                <a:gd name="T5" fmla="*/ 6 h 66"/>
                <a:gd name="T6" fmla="*/ 9 w 56"/>
                <a:gd name="T7" fmla="*/ 13 h 66"/>
                <a:gd name="T8" fmla="*/ 31 w 56"/>
                <a:gd name="T9" fmla="*/ 0 h 66"/>
                <a:gd name="T10" fmla="*/ 56 w 56"/>
                <a:gd name="T11" fmla="*/ 26 h 66"/>
                <a:gd name="T12" fmla="*/ 56 w 56"/>
                <a:gd name="T13" fmla="*/ 61 h 66"/>
                <a:gd name="T14" fmla="*/ 51 w 56"/>
                <a:gd name="T15" fmla="*/ 66 h 66"/>
                <a:gd name="T16" fmla="*/ 46 w 56"/>
                <a:gd name="T17" fmla="*/ 61 h 66"/>
                <a:gd name="T18" fmla="*/ 46 w 56"/>
                <a:gd name="T19" fmla="*/ 28 h 66"/>
                <a:gd name="T20" fmla="*/ 29 w 56"/>
                <a:gd name="T21" fmla="*/ 9 h 66"/>
                <a:gd name="T22" fmla="*/ 9 w 56"/>
                <a:gd name="T23" fmla="*/ 29 h 66"/>
                <a:gd name="T24" fmla="*/ 9 w 56"/>
                <a:gd name="T25" fmla="*/ 61 h 66"/>
                <a:gd name="T26" fmla="*/ 5 w 56"/>
                <a:gd name="T27" fmla="*/ 66 h 66"/>
                <a:gd name="T28" fmla="*/ 0 w 56"/>
                <a:gd name="T29" fmla="*/ 61 h 66"/>
                <a:gd name="T30" fmla="*/ 0 w 56"/>
                <a:gd name="T31" fmla="*/ 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6" h="66">
                  <a:moveTo>
                    <a:pt x="0" y="6"/>
                  </a:moveTo>
                  <a:cubicBezTo>
                    <a:pt x="0" y="3"/>
                    <a:pt x="2" y="1"/>
                    <a:pt x="5" y="1"/>
                  </a:cubicBezTo>
                  <a:cubicBezTo>
                    <a:pt x="7" y="1"/>
                    <a:pt x="9" y="3"/>
                    <a:pt x="9" y="6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14" y="6"/>
                    <a:pt x="20" y="0"/>
                    <a:pt x="31" y="0"/>
                  </a:cubicBezTo>
                  <a:cubicBezTo>
                    <a:pt x="47" y="0"/>
                    <a:pt x="56" y="11"/>
                    <a:pt x="56" y="26"/>
                  </a:cubicBezTo>
                  <a:cubicBezTo>
                    <a:pt x="56" y="61"/>
                    <a:pt x="56" y="61"/>
                    <a:pt x="56" y="61"/>
                  </a:cubicBezTo>
                  <a:cubicBezTo>
                    <a:pt x="56" y="64"/>
                    <a:pt x="54" y="66"/>
                    <a:pt x="51" y="66"/>
                  </a:cubicBezTo>
                  <a:cubicBezTo>
                    <a:pt x="48" y="66"/>
                    <a:pt x="46" y="64"/>
                    <a:pt x="46" y="61"/>
                  </a:cubicBezTo>
                  <a:cubicBezTo>
                    <a:pt x="46" y="28"/>
                    <a:pt x="46" y="28"/>
                    <a:pt x="46" y="28"/>
                  </a:cubicBezTo>
                  <a:cubicBezTo>
                    <a:pt x="46" y="16"/>
                    <a:pt x="40" y="9"/>
                    <a:pt x="29" y="9"/>
                  </a:cubicBezTo>
                  <a:cubicBezTo>
                    <a:pt x="18" y="9"/>
                    <a:pt x="9" y="17"/>
                    <a:pt x="9" y="29"/>
                  </a:cubicBezTo>
                  <a:cubicBezTo>
                    <a:pt x="9" y="61"/>
                    <a:pt x="9" y="61"/>
                    <a:pt x="9" y="61"/>
                  </a:cubicBezTo>
                  <a:cubicBezTo>
                    <a:pt x="9" y="64"/>
                    <a:pt x="7" y="66"/>
                    <a:pt x="5" y="66"/>
                  </a:cubicBezTo>
                  <a:cubicBezTo>
                    <a:pt x="2" y="66"/>
                    <a:pt x="0" y="64"/>
                    <a:pt x="0" y="61"/>
                  </a:cubicBezTo>
                  <a:lnTo>
                    <a:pt x="0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1" name="Freeform 79">
              <a:extLst>
                <a:ext uri="{FF2B5EF4-FFF2-40B4-BE49-F238E27FC236}">
                  <a16:creationId xmlns:a16="http://schemas.microsoft.com/office/drawing/2014/main" id="{46DA9FC3-4887-4372-9803-BF0475993BB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84938" y="5514975"/>
              <a:ext cx="41275" cy="344487"/>
            </a:xfrm>
            <a:custGeom>
              <a:avLst/>
              <a:gdLst>
                <a:gd name="T0" fmla="*/ 0 w 11"/>
                <a:gd name="T1" fmla="*/ 5 h 90"/>
                <a:gd name="T2" fmla="*/ 5 w 11"/>
                <a:gd name="T3" fmla="*/ 0 h 90"/>
                <a:gd name="T4" fmla="*/ 11 w 11"/>
                <a:gd name="T5" fmla="*/ 5 h 90"/>
                <a:gd name="T6" fmla="*/ 11 w 11"/>
                <a:gd name="T7" fmla="*/ 7 h 90"/>
                <a:gd name="T8" fmla="*/ 5 w 11"/>
                <a:gd name="T9" fmla="*/ 12 h 90"/>
                <a:gd name="T10" fmla="*/ 0 w 11"/>
                <a:gd name="T11" fmla="*/ 7 h 90"/>
                <a:gd name="T12" fmla="*/ 0 w 11"/>
                <a:gd name="T13" fmla="*/ 5 h 90"/>
                <a:gd name="T14" fmla="*/ 1 w 11"/>
                <a:gd name="T15" fmla="*/ 30 h 90"/>
                <a:gd name="T16" fmla="*/ 5 w 11"/>
                <a:gd name="T17" fmla="*/ 25 h 90"/>
                <a:gd name="T18" fmla="*/ 10 w 11"/>
                <a:gd name="T19" fmla="*/ 30 h 90"/>
                <a:gd name="T20" fmla="*/ 10 w 11"/>
                <a:gd name="T21" fmla="*/ 85 h 90"/>
                <a:gd name="T22" fmla="*/ 5 w 11"/>
                <a:gd name="T23" fmla="*/ 90 h 90"/>
                <a:gd name="T24" fmla="*/ 1 w 11"/>
                <a:gd name="T25" fmla="*/ 85 h 90"/>
                <a:gd name="T26" fmla="*/ 1 w 11"/>
                <a:gd name="T27" fmla="*/ 3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" h="90">
                  <a:moveTo>
                    <a:pt x="0" y="5"/>
                  </a:moveTo>
                  <a:cubicBezTo>
                    <a:pt x="0" y="2"/>
                    <a:pt x="2" y="0"/>
                    <a:pt x="5" y="0"/>
                  </a:cubicBezTo>
                  <a:cubicBezTo>
                    <a:pt x="9" y="0"/>
                    <a:pt x="11" y="2"/>
                    <a:pt x="11" y="5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10"/>
                    <a:pt x="9" y="12"/>
                    <a:pt x="5" y="12"/>
                  </a:cubicBezTo>
                  <a:cubicBezTo>
                    <a:pt x="2" y="12"/>
                    <a:pt x="0" y="10"/>
                    <a:pt x="0" y="7"/>
                  </a:cubicBezTo>
                  <a:lnTo>
                    <a:pt x="0" y="5"/>
                  </a:lnTo>
                  <a:close/>
                  <a:moveTo>
                    <a:pt x="1" y="30"/>
                  </a:moveTo>
                  <a:cubicBezTo>
                    <a:pt x="1" y="27"/>
                    <a:pt x="3" y="25"/>
                    <a:pt x="5" y="25"/>
                  </a:cubicBezTo>
                  <a:cubicBezTo>
                    <a:pt x="8" y="25"/>
                    <a:pt x="10" y="27"/>
                    <a:pt x="10" y="30"/>
                  </a:cubicBezTo>
                  <a:cubicBezTo>
                    <a:pt x="10" y="85"/>
                    <a:pt x="10" y="85"/>
                    <a:pt x="10" y="85"/>
                  </a:cubicBezTo>
                  <a:cubicBezTo>
                    <a:pt x="10" y="88"/>
                    <a:pt x="8" y="90"/>
                    <a:pt x="5" y="90"/>
                  </a:cubicBezTo>
                  <a:cubicBezTo>
                    <a:pt x="3" y="90"/>
                    <a:pt x="1" y="88"/>
                    <a:pt x="1" y="85"/>
                  </a:cubicBezTo>
                  <a:lnTo>
                    <a:pt x="1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2" name="Freeform 80">
              <a:extLst>
                <a:ext uri="{FF2B5EF4-FFF2-40B4-BE49-F238E27FC236}">
                  <a16:creationId xmlns:a16="http://schemas.microsoft.com/office/drawing/2014/main" id="{7B2FC844-5C3E-4F8A-9589-6007221B5F3B}"/>
                </a:ext>
              </a:extLst>
            </p:cNvPr>
            <p:cNvSpPr>
              <a:spLocks/>
            </p:cNvSpPr>
            <p:nvPr/>
          </p:nvSpPr>
          <p:spPr bwMode="auto">
            <a:xfrm>
              <a:off x="6572250" y="5521325"/>
              <a:ext cx="271463" cy="338137"/>
            </a:xfrm>
            <a:custGeom>
              <a:avLst/>
              <a:gdLst>
                <a:gd name="T0" fmla="*/ 0 w 72"/>
                <a:gd name="T1" fmla="*/ 8 h 88"/>
                <a:gd name="T2" fmla="*/ 8 w 72"/>
                <a:gd name="T3" fmla="*/ 0 h 88"/>
                <a:gd name="T4" fmla="*/ 16 w 72"/>
                <a:gd name="T5" fmla="*/ 8 h 88"/>
                <a:gd name="T6" fmla="*/ 16 w 72"/>
                <a:gd name="T7" fmla="*/ 37 h 88"/>
                <a:gd name="T8" fmla="*/ 57 w 72"/>
                <a:gd name="T9" fmla="*/ 37 h 88"/>
                <a:gd name="T10" fmla="*/ 57 w 72"/>
                <a:gd name="T11" fmla="*/ 8 h 88"/>
                <a:gd name="T12" fmla="*/ 65 w 72"/>
                <a:gd name="T13" fmla="*/ 0 h 88"/>
                <a:gd name="T14" fmla="*/ 72 w 72"/>
                <a:gd name="T15" fmla="*/ 8 h 88"/>
                <a:gd name="T16" fmla="*/ 72 w 72"/>
                <a:gd name="T17" fmla="*/ 81 h 88"/>
                <a:gd name="T18" fmla="*/ 65 w 72"/>
                <a:gd name="T19" fmla="*/ 88 h 88"/>
                <a:gd name="T20" fmla="*/ 57 w 72"/>
                <a:gd name="T21" fmla="*/ 81 h 88"/>
                <a:gd name="T22" fmla="*/ 57 w 72"/>
                <a:gd name="T23" fmla="*/ 51 h 88"/>
                <a:gd name="T24" fmla="*/ 16 w 72"/>
                <a:gd name="T25" fmla="*/ 51 h 88"/>
                <a:gd name="T26" fmla="*/ 16 w 72"/>
                <a:gd name="T27" fmla="*/ 81 h 88"/>
                <a:gd name="T28" fmla="*/ 8 w 72"/>
                <a:gd name="T29" fmla="*/ 88 h 88"/>
                <a:gd name="T30" fmla="*/ 0 w 72"/>
                <a:gd name="T31" fmla="*/ 81 h 88"/>
                <a:gd name="T32" fmla="*/ 0 w 72"/>
                <a:gd name="T33" fmla="*/ 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2" h="88">
                  <a:moveTo>
                    <a:pt x="0" y="8"/>
                  </a:move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57" y="37"/>
                    <a:pt x="57" y="37"/>
                    <a:pt x="57" y="37"/>
                  </a:cubicBezTo>
                  <a:cubicBezTo>
                    <a:pt x="57" y="8"/>
                    <a:pt x="57" y="8"/>
                    <a:pt x="57" y="8"/>
                  </a:cubicBezTo>
                  <a:cubicBezTo>
                    <a:pt x="57" y="4"/>
                    <a:pt x="60" y="0"/>
                    <a:pt x="65" y="0"/>
                  </a:cubicBezTo>
                  <a:cubicBezTo>
                    <a:pt x="69" y="0"/>
                    <a:pt x="72" y="4"/>
                    <a:pt x="72" y="8"/>
                  </a:cubicBezTo>
                  <a:cubicBezTo>
                    <a:pt x="72" y="81"/>
                    <a:pt x="72" y="81"/>
                    <a:pt x="72" y="81"/>
                  </a:cubicBezTo>
                  <a:cubicBezTo>
                    <a:pt x="72" y="85"/>
                    <a:pt x="69" y="88"/>
                    <a:pt x="65" y="88"/>
                  </a:cubicBezTo>
                  <a:cubicBezTo>
                    <a:pt x="60" y="88"/>
                    <a:pt x="57" y="85"/>
                    <a:pt x="57" y="81"/>
                  </a:cubicBezTo>
                  <a:cubicBezTo>
                    <a:pt x="57" y="51"/>
                    <a:pt x="57" y="51"/>
                    <a:pt x="57" y="51"/>
                  </a:cubicBezTo>
                  <a:cubicBezTo>
                    <a:pt x="16" y="51"/>
                    <a:pt x="16" y="51"/>
                    <a:pt x="16" y="51"/>
                  </a:cubicBezTo>
                  <a:cubicBezTo>
                    <a:pt x="16" y="81"/>
                    <a:pt x="16" y="81"/>
                    <a:pt x="16" y="81"/>
                  </a:cubicBezTo>
                  <a:cubicBezTo>
                    <a:pt x="16" y="85"/>
                    <a:pt x="12" y="88"/>
                    <a:pt x="8" y="88"/>
                  </a:cubicBezTo>
                  <a:cubicBezTo>
                    <a:pt x="4" y="88"/>
                    <a:pt x="0" y="85"/>
                    <a:pt x="0" y="81"/>
                  </a:cubicBez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3" name="Freeform 81">
              <a:extLst>
                <a:ext uri="{FF2B5EF4-FFF2-40B4-BE49-F238E27FC236}">
                  <a16:creationId xmlns:a16="http://schemas.microsoft.com/office/drawing/2014/main" id="{52146379-05A7-4DBD-909B-D7D13EFCF1C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73875" y="5602288"/>
              <a:ext cx="263525" cy="261937"/>
            </a:xfrm>
            <a:custGeom>
              <a:avLst/>
              <a:gdLst>
                <a:gd name="T0" fmla="*/ 0 w 70"/>
                <a:gd name="T1" fmla="*/ 34 h 68"/>
                <a:gd name="T2" fmla="*/ 0 w 70"/>
                <a:gd name="T3" fmla="*/ 34 h 68"/>
                <a:gd name="T4" fmla="*/ 35 w 70"/>
                <a:gd name="T5" fmla="*/ 0 h 68"/>
                <a:gd name="T6" fmla="*/ 70 w 70"/>
                <a:gd name="T7" fmla="*/ 34 h 68"/>
                <a:gd name="T8" fmla="*/ 70 w 70"/>
                <a:gd name="T9" fmla="*/ 34 h 68"/>
                <a:gd name="T10" fmla="*/ 35 w 70"/>
                <a:gd name="T11" fmla="*/ 68 h 68"/>
                <a:gd name="T12" fmla="*/ 0 w 70"/>
                <a:gd name="T13" fmla="*/ 34 h 68"/>
                <a:gd name="T14" fmla="*/ 55 w 70"/>
                <a:gd name="T15" fmla="*/ 34 h 68"/>
                <a:gd name="T16" fmla="*/ 55 w 70"/>
                <a:gd name="T17" fmla="*/ 34 h 68"/>
                <a:gd name="T18" fmla="*/ 35 w 70"/>
                <a:gd name="T19" fmla="*/ 13 h 68"/>
                <a:gd name="T20" fmla="*/ 15 w 70"/>
                <a:gd name="T21" fmla="*/ 34 h 68"/>
                <a:gd name="T22" fmla="*/ 15 w 70"/>
                <a:gd name="T23" fmla="*/ 34 h 68"/>
                <a:gd name="T24" fmla="*/ 35 w 70"/>
                <a:gd name="T25" fmla="*/ 55 h 68"/>
                <a:gd name="T26" fmla="*/ 55 w 70"/>
                <a:gd name="T27" fmla="*/ 34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0" h="68">
                  <a:moveTo>
                    <a:pt x="0" y="34"/>
                  </a:moveTo>
                  <a:cubicBezTo>
                    <a:pt x="0" y="34"/>
                    <a:pt x="0" y="34"/>
                    <a:pt x="0" y="34"/>
                  </a:cubicBezTo>
                  <a:cubicBezTo>
                    <a:pt x="0" y="15"/>
                    <a:pt x="15" y="0"/>
                    <a:pt x="35" y="0"/>
                  </a:cubicBezTo>
                  <a:cubicBezTo>
                    <a:pt x="55" y="0"/>
                    <a:pt x="70" y="15"/>
                    <a:pt x="70" y="34"/>
                  </a:cubicBezTo>
                  <a:cubicBezTo>
                    <a:pt x="70" y="34"/>
                    <a:pt x="70" y="34"/>
                    <a:pt x="70" y="34"/>
                  </a:cubicBezTo>
                  <a:cubicBezTo>
                    <a:pt x="70" y="52"/>
                    <a:pt x="55" y="68"/>
                    <a:pt x="35" y="68"/>
                  </a:cubicBezTo>
                  <a:cubicBezTo>
                    <a:pt x="15" y="68"/>
                    <a:pt x="0" y="53"/>
                    <a:pt x="0" y="34"/>
                  </a:cubicBezTo>
                  <a:close/>
                  <a:moveTo>
                    <a:pt x="55" y="34"/>
                  </a:moveTo>
                  <a:cubicBezTo>
                    <a:pt x="55" y="34"/>
                    <a:pt x="55" y="34"/>
                    <a:pt x="55" y="34"/>
                  </a:cubicBezTo>
                  <a:cubicBezTo>
                    <a:pt x="55" y="22"/>
                    <a:pt x="46" y="13"/>
                    <a:pt x="35" y="13"/>
                  </a:cubicBezTo>
                  <a:cubicBezTo>
                    <a:pt x="23" y="13"/>
                    <a:pt x="15" y="22"/>
                    <a:pt x="15" y="34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5" y="45"/>
                    <a:pt x="23" y="55"/>
                    <a:pt x="35" y="55"/>
                  </a:cubicBezTo>
                  <a:cubicBezTo>
                    <a:pt x="47" y="55"/>
                    <a:pt x="55" y="45"/>
                    <a:pt x="55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4" name="Freeform 82">
              <a:extLst>
                <a:ext uri="{FF2B5EF4-FFF2-40B4-BE49-F238E27FC236}">
                  <a16:creationId xmlns:a16="http://schemas.microsoft.com/office/drawing/2014/main" id="{4233FEBA-147D-468A-B1BF-5FF5885581F0}"/>
                </a:ext>
              </a:extLst>
            </p:cNvPr>
            <p:cNvSpPr>
              <a:spLocks/>
            </p:cNvSpPr>
            <p:nvPr/>
          </p:nvSpPr>
          <p:spPr bwMode="auto">
            <a:xfrm>
              <a:off x="7156450" y="5602288"/>
              <a:ext cx="217488" cy="261937"/>
            </a:xfrm>
            <a:custGeom>
              <a:avLst/>
              <a:gdLst>
                <a:gd name="T0" fmla="*/ 58 w 58"/>
                <a:gd name="T1" fmla="*/ 60 h 68"/>
                <a:gd name="T2" fmla="*/ 51 w 58"/>
                <a:gd name="T3" fmla="*/ 67 h 68"/>
                <a:gd name="T4" fmla="*/ 43 w 58"/>
                <a:gd name="T5" fmla="*/ 60 h 68"/>
                <a:gd name="T6" fmla="*/ 43 w 58"/>
                <a:gd name="T7" fmla="*/ 56 h 68"/>
                <a:gd name="T8" fmla="*/ 23 w 58"/>
                <a:gd name="T9" fmla="*/ 68 h 68"/>
                <a:gd name="T10" fmla="*/ 0 w 58"/>
                <a:gd name="T11" fmla="*/ 43 h 68"/>
                <a:gd name="T12" fmla="*/ 0 w 58"/>
                <a:gd name="T13" fmla="*/ 8 h 68"/>
                <a:gd name="T14" fmla="*/ 7 w 58"/>
                <a:gd name="T15" fmla="*/ 0 h 68"/>
                <a:gd name="T16" fmla="*/ 15 w 58"/>
                <a:gd name="T17" fmla="*/ 8 h 68"/>
                <a:gd name="T18" fmla="*/ 15 w 58"/>
                <a:gd name="T19" fmla="*/ 38 h 68"/>
                <a:gd name="T20" fmla="*/ 29 w 58"/>
                <a:gd name="T21" fmla="*/ 54 h 68"/>
                <a:gd name="T22" fmla="*/ 43 w 58"/>
                <a:gd name="T23" fmla="*/ 38 h 68"/>
                <a:gd name="T24" fmla="*/ 43 w 58"/>
                <a:gd name="T25" fmla="*/ 8 h 68"/>
                <a:gd name="T26" fmla="*/ 51 w 58"/>
                <a:gd name="T27" fmla="*/ 0 h 68"/>
                <a:gd name="T28" fmla="*/ 58 w 58"/>
                <a:gd name="T29" fmla="*/ 8 h 68"/>
                <a:gd name="T30" fmla="*/ 58 w 58"/>
                <a:gd name="T31" fmla="*/ 6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8" h="68">
                  <a:moveTo>
                    <a:pt x="58" y="60"/>
                  </a:moveTo>
                  <a:cubicBezTo>
                    <a:pt x="58" y="64"/>
                    <a:pt x="55" y="67"/>
                    <a:pt x="51" y="67"/>
                  </a:cubicBezTo>
                  <a:cubicBezTo>
                    <a:pt x="47" y="67"/>
                    <a:pt x="43" y="64"/>
                    <a:pt x="43" y="60"/>
                  </a:cubicBezTo>
                  <a:cubicBezTo>
                    <a:pt x="43" y="56"/>
                    <a:pt x="43" y="56"/>
                    <a:pt x="43" y="56"/>
                  </a:cubicBezTo>
                  <a:cubicBezTo>
                    <a:pt x="39" y="62"/>
                    <a:pt x="33" y="68"/>
                    <a:pt x="23" y="68"/>
                  </a:cubicBezTo>
                  <a:cubicBezTo>
                    <a:pt x="8" y="68"/>
                    <a:pt x="0" y="58"/>
                    <a:pt x="0" y="43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0"/>
                    <a:pt x="7" y="0"/>
                  </a:cubicBezTo>
                  <a:cubicBezTo>
                    <a:pt x="11" y="0"/>
                    <a:pt x="15" y="4"/>
                    <a:pt x="15" y="8"/>
                  </a:cubicBezTo>
                  <a:cubicBezTo>
                    <a:pt x="15" y="38"/>
                    <a:pt x="15" y="38"/>
                    <a:pt x="15" y="38"/>
                  </a:cubicBezTo>
                  <a:cubicBezTo>
                    <a:pt x="15" y="48"/>
                    <a:pt x="20" y="54"/>
                    <a:pt x="29" y="54"/>
                  </a:cubicBezTo>
                  <a:cubicBezTo>
                    <a:pt x="37" y="54"/>
                    <a:pt x="43" y="48"/>
                    <a:pt x="43" y="38"/>
                  </a:cubicBezTo>
                  <a:cubicBezTo>
                    <a:pt x="43" y="8"/>
                    <a:pt x="43" y="8"/>
                    <a:pt x="43" y="8"/>
                  </a:cubicBezTo>
                  <a:cubicBezTo>
                    <a:pt x="43" y="4"/>
                    <a:pt x="47" y="0"/>
                    <a:pt x="51" y="0"/>
                  </a:cubicBezTo>
                  <a:cubicBezTo>
                    <a:pt x="55" y="0"/>
                    <a:pt x="58" y="4"/>
                    <a:pt x="58" y="8"/>
                  </a:cubicBezTo>
                  <a:lnTo>
                    <a:pt x="58" y="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5" name="Freeform 83">
              <a:extLst>
                <a:ext uri="{FF2B5EF4-FFF2-40B4-BE49-F238E27FC236}">
                  <a16:creationId xmlns:a16="http://schemas.microsoft.com/office/drawing/2014/main" id="{807AC4DA-B47D-4C20-8B8C-106DF0F6BC6C}"/>
                </a:ext>
              </a:extLst>
            </p:cNvPr>
            <p:cNvSpPr>
              <a:spLocks/>
            </p:cNvSpPr>
            <p:nvPr/>
          </p:nvSpPr>
          <p:spPr bwMode="auto">
            <a:xfrm>
              <a:off x="7392988" y="5602288"/>
              <a:ext cx="192088" cy="261937"/>
            </a:xfrm>
            <a:custGeom>
              <a:avLst/>
              <a:gdLst>
                <a:gd name="T0" fmla="*/ 2 w 51"/>
                <a:gd name="T1" fmla="*/ 60 h 68"/>
                <a:gd name="T2" fmla="*/ 0 w 51"/>
                <a:gd name="T3" fmla="*/ 55 h 68"/>
                <a:gd name="T4" fmla="*/ 6 w 51"/>
                <a:gd name="T5" fmla="*/ 49 h 68"/>
                <a:gd name="T6" fmla="*/ 9 w 51"/>
                <a:gd name="T7" fmla="*/ 49 h 68"/>
                <a:gd name="T8" fmla="*/ 28 w 51"/>
                <a:gd name="T9" fmla="*/ 56 h 68"/>
                <a:gd name="T10" fmla="*/ 38 w 51"/>
                <a:gd name="T11" fmla="*/ 49 h 68"/>
                <a:gd name="T12" fmla="*/ 38 w 51"/>
                <a:gd name="T13" fmla="*/ 49 h 68"/>
                <a:gd name="T14" fmla="*/ 23 w 51"/>
                <a:gd name="T15" fmla="*/ 39 h 68"/>
                <a:gd name="T16" fmla="*/ 3 w 51"/>
                <a:gd name="T17" fmla="*/ 20 h 68"/>
                <a:gd name="T18" fmla="*/ 3 w 51"/>
                <a:gd name="T19" fmla="*/ 20 h 68"/>
                <a:gd name="T20" fmla="*/ 26 w 51"/>
                <a:gd name="T21" fmla="*/ 0 h 68"/>
                <a:gd name="T22" fmla="*/ 47 w 51"/>
                <a:gd name="T23" fmla="*/ 5 h 68"/>
                <a:gd name="T24" fmla="*/ 50 w 51"/>
                <a:gd name="T25" fmla="*/ 11 h 68"/>
                <a:gd name="T26" fmla="*/ 44 w 51"/>
                <a:gd name="T27" fmla="*/ 17 h 68"/>
                <a:gd name="T28" fmla="*/ 41 w 51"/>
                <a:gd name="T29" fmla="*/ 16 h 68"/>
                <a:gd name="T30" fmla="*/ 26 w 51"/>
                <a:gd name="T31" fmla="*/ 12 h 68"/>
                <a:gd name="T32" fmla="*/ 16 w 51"/>
                <a:gd name="T33" fmla="*/ 18 h 68"/>
                <a:gd name="T34" fmla="*/ 16 w 51"/>
                <a:gd name="T35" fmla="*/ 19 h 68"/>
                <a:gd name="T36" fmla="*/ 31 w 51"/>
                <a:gd name="T37" fmla="*/ 28 h 68"/>
                <a:gd name="T38" fmla="*/ 51 w 51"/>
                <a:gd name="T39" fmla="*/ 47 h 68"/>
                <a:gd name="T40" fmla="*/ 51 w 51"/>
                <a:gd name="T41" fmla="*/ 47 h 68"/>
                <a:gd name="T42" fmla="*/ 27 w 51"/>
                <a:gd name="T43" fmla="*/ 68 h 68"/>
                <a:gd name="T44" fmla="*/ 2 w 51"/>
                <a:gd name="T45" fmla="*/ 6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1" h="68">
                  <a:moveTo>
                    <a:pt x="2" y="60"/>
                  </a:moveTo>
                  <a:cubicBezTo>
                    <a:pt x="1" y="59"/>
                    <a:pt x="0" y="57"/>
                    <a:pt x="0" y="55"/>
                  </a:cubicBezTo>
                  <a:cubicBezTo>
                    <a:pt x="0" y="51"/>
                    <a:pt x="2" y="49"/>
                    <a:pt x="6" y="49"/>
                  </a:cubicBezTo>
                  <a:cubicBezTo>
                    <a:pt x="7" y="49"/>
                    <a:pt x="8" y="49"/>
                    <a:pt x="9" y="49"/>
                  </a:cubicBezTo>
                  <a:cubicBezTo>
                    <a:pt x="15" y="54"/>
                    <a:pt x="22" y="56"/>
                    <a:pt x="28" y="56"/>
                  </a:cubicBezTo>
                  <a:cubicBezTo>
                    <a:pt x="34" y="56"/>
                    <a:pt x="38" y="53"/>
                    <a:pt x="38" y="49"/>
                  </a:cubicBezTo>
                  <a:cubicBezTo>
                    <a:pt x="38" y="49"/>
                    <a:pt x="38" y="49"/>
                    <a:pt x="38" y="49"/>
                  </a:cubicBezTo>
                  <a:cubicBezTo>
                    <a:pt x="38" y="43"/>
                    <a:pt x="31" y="42"/>
                    <a:pt x="23" y="39"/>
                  </a:cubicBezTo>
                  <a:cubicBezTo>
                    <a:pt x="13" y="37"/>
                    <a:pt x="3" y="33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3" y="8"/>
                    <a:pt x="13" y="0"/>
                    <a:pt x="26" y="0"/>
                  </a:cubicBezTo>
                  <a:cubicBezTo>
                    <a:pt x="33" y="0"/>
                    <a:pt x="40" y="2"/>
                    <a:pt x="47" y="5"/>
                  </a:cubicBezTo>
                  <a:cubicBezTo>
                    <a:pt x="49" y="6"/>
                    <a:pt x="50" y="8"/>
                    <a:pt x="50" y="11"/>
                  </a:cubicBezTo>
                  <a:cubicBezTo>
                    <a:pt x="50" y="15"/>
                    <a:pt x="47" y="17"/>
                    <a:pt x="44" y="17"/>
                  </a:cubicBezTo>
                  <a:cubicBezTo>
                    <a:pt x="43" y="17"/>
                    <a:pt x="42" y="17"/>
                    <a:pt x="41" y="16"/>
                  </a:cubicBezTo>
                  <a:cubicBezTo>
                    <a:pt x="36" y="14"/>
                    <a:pt x="30" y="12"/>
                    <a:pt x="26" y="12"/>
                  </a:cubicBezTo>
                  <a:cubicBezTo>
                    <a:pt x="20" y="12"/>
                    <a:pt x="16" y="15"/>
                    <a:pt x="16" y="18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16" y="23"/>
                    <a:pt x="24" y="25"/>
                    <a:pt x="31" y="28"/>
                  </a:cubicBezTo>
                  <a:cubicBezTo>
                    <a:pt x="41" y="31"/>
                    <a:pt x="51" y="35"/>
                    <a:pt x="51" y="47"/>
                  </a:cubicBezTo>
                  <a:cubicBezTo>
                    <a:pt x="51" y="47"/>
                    <a:pt x="51" y="47"/>
                    <a:pt x="51" y="47"/>
                  </a:cubicBezTo>
                  <a:cubicBezTo>
                    <a:pt x="51" y="61"/>
                    <a:pt x="41" y="68"/>
                    <a:pt x="27" y="68"/>
                  </a:cubicBezTo>
                  <a:cubicBezTo>
                    <a:pt x="19" y="68"/>
                    <a:pt x="10" y="65"/>
                    <a:pt x="2" y="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6" name="Freeform 84">
              <a:extLst>
                <a:ext uri="{FF2B5EF4-FFF2-40B4-BE49-F238E27FC236}">
                  <a16:creationId xmlns:a16="http://schemas.microsoft.com/office/drawing/2014/main" id="{FAF6F8FF-16B1-4B9A-8D12-5C3DAF9700D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96188" y="5602288"/>
              <a:ext cx="238125" cy="261937"/>
            </a:xfrm>
            <a:custGeom>
              <a:avLst/>
              <a:gdLst>
                <a:gd name="T0" fmla="*/ 33 w 63"/>
                <a:gd name="T1" fmla="*/ 68 h 68"/>
                <a:gd name="T2" fmla="*/ 0 w 63"/>
                <a:gd name="T3" fmla="*/ 34 h 68"/>
                <a:gd name="T4" fmla="*/ 0 w 63"/>
                <a:gd name="T5" fmla="*/ 34 h 68"/>
                <a:gd name="T6" fmla="*/ 32 w 63"/>
                <a:gd name="T7" fmla="*/ 0 h 68"/>
                <a:gd name="T8" fmla="*/ 63 w 63"/>
                <a:gd name="T9" fmla="*/ 32 h 68"/>
                <a:gd name="T10" fmla="*/ 56 w 63"/>
                <a:gd name="T11" fmla="*/ 39 h 68"/>
                <a:gd name="T12" fmla="*/ 15 w 63"/>
                <a:gd name="T13" fmla="*/ 39 h 68"/>
                <a:gd name="T14" fmla="*/ 34 w 63"/>
                <a:gd name="T15" fmla="*/ 56 h 68"/>
                <a:gd name="T16" fmla="*/ 49 w 63"/>
                <a:gd name="T17" fmla="*/ 50 h 68"/>
                <a:gd name="T18" fmla="*/ 53 w 63"/>
                <a:gd name="T19" fmla="*/ 49 h 68"/>
                <a:gd name="T20" fmla="*/ 59 w 63"/>
                <a:gd name="T21" fmla="*/ 55 h 68"/>
                <a:gd name="T22" fmla="*/ 57 w 63"/>
                <a:gd name="T23" fmla="*/ 59 h 68"/>
                <a:gd name="T24" fmla="*/ 33 w 63"/>
                <a:gd name="T25" fmla="*/ 68 h 68"/>
                <a:gd name="T26" fmla="*/ 48 w 63"/>
                <a:gd name="T27" fmla="*/ 29 h 68"/>
                <a:gd name="T28" fmla="*/ 32 w 63"/>
                <a:gd name="T29" fmla="*/ 12 h 68"/>
                <a:gd name="T30" fmla="*/ 15 w 63"/>
                <a:gd name="T31" fmla="*/ 29 h 68"/>
                <a:gd name="T32" fmla="*/ 48 w 63"/>
                <a:gd name="T33" fmla="*/ 29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3" h="68">
                  <a:moveTo>
                    <a:pt x="33" y="68"/>
                  </a:moveTo>
                  <a:cubicBezTo>
                    <a:pt x="15" y="68"/>
                    <a:pt x="0" y="54"/>
                    <a:pt x="0" y="3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15"/>
                    <a:pt x="13" y="0"/>
                    <a:pt x="32" y="0"/>
                  </a:cubicBezTo>
                  <a:cubicBezTo>
                    <a:pt x="53" y="0"/>
                    <a:pt x="63" y="17"/>
                    <a:pt x="63" y="32"/>
                  </a:cubicBezTo>
                  <a:cubicBezTo>
                    <a:pt x="63" y="36"/>
                    <a:pt x="60" y="39"/>
                    <a:pt x="56" y="39"/>
                  </a:cubicBezTo>
                  <a:cubicBezTo>
                    <a:pt x="15" y="39"/>
                    <a:pt x="15" y="39"/>
                    <a:pt x="15" y="39"/>
                  </a:cubicBezTo>
                  <a:cubicBezTo>
                    <a:pt x="17" y="50"/>
                    <a:pt x="24" y="56"/>
                    <a:pt x="34" y="56"/>
                  </a:cubicBezTo>
                  <a:cubicBezTo>
                    <a:pt x="40" y="56"/>
                    <a:pt x="45" y="53"/>
                    <a:pt x="49" y="50"/>
                  </a:cubicBezTo>
                  <a:cubicBezTo>
                    <a:pt x="50" y="49"/>
                    <a:pt x="51" y="49"/>
                    <a:pt x="53" y="49"/>
                  </a:cubicBezTo>
                  <a:cubicBezTo>
                    <a:pt x="56" y="49"/>
                    <a:pt x="59" y="51"/>
                    <a:pt x="59" y="55"/>
                  </a:cubicBezTo>
                  <a:cubicBezTo>
                    <a:pt x="59" y="57"/>
                    <a:pt x="58" y="58"/>
                    <a:pt x="57" y="59"/>
                  </a:cubicBezTo>
                  <a:cubicBezTo>
                    <a:pt x="51" y="65"/>
                    <a:pt x="44" y="68"/>
                    <a:pt x="33" y="68"/>
                  </a:cubicBezTo>
                  <a:close/>
                  <a:moveTo>
                    <a:pt x="48" y="29"/>
                  </a:moveTo>
                  <a:cubicBezTo>
                    <a:pt x="47" y="20"/>
                    <a:pt x="42" y="12"/>
                    <a:pt x="32" y="12"/>
                  </a:cubicBezTo>
                  <a:cubicBezTo>
                    <a:pt x="23" y="12"/>
                    <a:pt x="16" y="19"/>
                    <a:pt x="15" y="29"/>
                  </a:cubicBezTo>
                  <a:lnTo>
                    <a:pt x="48" y="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397" name="Group 396">
            <a:extLst>
              <a:ext uri="{FF2B5EF4-FFF2-40B4-BE49-F238E27FC236}">
                <a16:creationId xmlns:a16="http://schemas.microsoft.com/office/drawing/2014/main" id="{FE2688C6-E914-44AE-B370-34414B526A41}"/>
              </a:ext>
            </a:extLst>
          </p:cNvPr>
          <p:cNvGrpSpPr/>
          <p:nvPr/>
        </p:nvGrpSpPr>
        <p:grpSpPr>
          <a:xfrm>
            <a:off x="9620491" y="3998217"/>
            <a:ext cx="1553777" cy="411739"/>
            <a:chOff x="9399826" y="3683560"/>
            <a:chExt cx="1764978" cy="467706"/>
          </a:xfrm>
        </p:grpSpPr>
        <p:sp>
          <p:nvSpPr>
            <p:cNvPr id="398" name="Freeform 5">
              <a:extLst>
                <a:ext uri="{FF2B5EF4-FFF2-40B4-BE49-F238E27FC236}">
                  <a16:creationId xmlns:a16="http://schemas.microsoft.com/office/drawing/2014/main" id="{1156DE6F-848F-4D55-A528-1DCE9D17D6E1}"/>
                </a:ext>
              </a:extLst>
            </p:cNvPr>
            <p:cNvSpPr>
              <a:spLocks/>
            </p:cNvSpPr>
            <p:nvPr/>
          </p:nvSpPr>
          <p:spPr bwMode="auto">
            <a:xfrm>
              <a:off x="9506123" y="3706752"/>
              <a:ext cx="154613" cy="218392"/>
            </a:xfrm>
            <a:custGeom>
              <a:avLst/>
              <a:gdLst>
                <a:gd name="T0" fmla="*/ 34 w 34"/>
                <a:gd name="T1" fmla="*/ 3 h 46"/>
                <a:gd name="T2" fmla="*/ 9 w 34"/>
                <a:gd name="T3" fmla="*/ 8 h 46"/>
                <a:gd name="T4" fmla="*/ 9 w 34"/>
                <a:gd name="T5" fmla="*/ 41 h 46"/>
                <a:gd name="T6" fmla="*/ 19 w 34"/>
                <a:gd name="T7" fmla="*/ 46 h 46"/>
                <a:gd name="T8" fmla="*/ 23 w 34"/>
                <a:gd name="T9" fmla="*/ 11 h 46"/>
                <a:gd name="T10" fmla="*/ 34 w 34"/>
                <a:gd name="T11" fmla="*/ 3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" h="46">
                  <a:moveTo>
                    <a:pt x="34" y="3"/>
                  </a:moveTo>
                  <a:cubicBezTo>
                    <a:pt x="26" y="0"/>
                    <a:pt x="16" y="1"/>
                    <a:pt x="9" y="8"/>
                  </a:cubicBezTo>
                  <a:cubicBezTo>
                    <a:pt x="0" y="17"/>
                    <a:pt x="0" y="32"/>
                    <a:pt x="9" y="41"/>
                  </a:cubicBezTo>
                  <a:cubicBezTo>
                    <a:pt x="11" y="43"/>
                    <a:pt x="15" y="45"/>
                    <a:pt x="19" y="46"/>
                  </a:cubicBezTo>
                  <a:cubicBezTo>
                    <a:pt x="11" y="36"/>
                    <a:pt x="13" y="21"/>
                    <a:pt x="23" y="11"/>
                  </a:cubicBezTo>
                  <a:cubicBezTo>
                    <a:pt x="27" y="7"/>
                    <a:pt x="30" y="5"/>
                    <a:pt x="34" y="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9" name="Freeform 6">
              <a:extLst>
                <a:ext uri="{FF2B5EF4-FFF2-40B4-BE49-F238E27FC236}">
                  <a16:creationId xmlns:a16="http://schemas.microsoft.com/office/drawing/2014/main" id="{0F6D1FAD-4345-488F-93A1-C7139C22DB46}"/>
                </a:ext>
              </a:extLst>
            </p:cNvPr>
            <p:cNvSpPr>
              <a:spLocks/>
            </p:cNvSpPr>
            <p:nvPr/>
          </p:nvSpPr>
          <p:spPr bwMode="auto">
            <a:xfrm>
              <a:off x="9527383" y="3722213"/>
              <a:ext cx="133355" cy="202931"/>
            </a:xfrm>
            <a:custGeom>
              <a:avLst/>
              <a:gdLst>
                <a:gd name="T0" fmla="*/ 14 w 29"/>
                <a:gd name="T1" fmla="*/ 43 h 43"/>
                <a:gd name="T2" fmla="*/ 18 w 29"/>
                <a:gd name="T3" fmla="*/ 8 h 43"/>
                <a:gd name="T4" fmla="*/ 29 w 29"/>
                <a:gd name="T5" fmla="*/ 0 h 43"/>
                <a:gd name="T6" fmla="*/ 29 w 29"/>
                <a:gd name="T7" fmla="*/ 0 h 43"/>
                <a:gd name="T8" fmla="*/ 11 w 29"/>
                <a:gd name="T9" fmla="*/ 10 h 43"/>
                <a:gd name="T10" fmla="*/ 1 w 29"/>
                <a:gd name="T11" fmla="*/ 34 h 43"/>
                <a:gd name="T12" fmla="*/ 4 w 29"/>
                <a:gd name="T13" fmla="*/ 38 h 43"/>
                <a:gd name="T14" fmla="*/ 14 w 29"/>
                <a:gd name="T15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" h="43">
                  <a:moveTo>
                    <a:pt x="14" y="43"/>
                  </a:moveTo>
                  <a:cubicBezTo>
                    <a:pt x="6" y="33"/>
                    <a:pt x="8" y="18"/>
                    <a:pt x="18" y="8"/>
                  </a:cubicBezTo>
                  <a:cubicBezTo>
                    <a:pt x="22" y="4"/>
                    <a:pt x="25" y="2"/>
                    <a:pt x="2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3" y="1"/>
                    <a:pt x="16" y="5"/>
                    <a:pt x="11" y="10"/>
                  </a:cubicBezTo>
                  <a:cubicBezTo>
                    <a:pt x="4" y="17"/>
                    <a:pt x="0" y="26"/>
                    <a:pt x="1" y="34"/>
                  </a:cubicBezTo>
                  <a:cubicBezTo>
                    <a:pt x="2" y="35"/>
                    <a:pt x="3" y="37"/>
                    <a:pt x="4" y="38"/>
                  </a:cubicBezTo>
                  <a:cubicBezTo>
                    <a:pt x="6" y="40"/>
                    <a:pt x="10" y="42"/>
                    <a:pt x="14" y="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0" name="Freeform 7">
              <a:extLst>
                <a:ext uri="{FF2B5EF4-FFF2-40B4-BE49-F238E27FC236}">
                  <a16:creationId xmlns:a16="http://schemas.microsoft.com/office/drawing/2014/main" id="{E539DA50-4935-462D-9F0D-FFFF77CDFA6C}"/>
                </a:ext>
              </a:extLst>
            </p:cNvPr>
            <p:cNvSpPr>
              <a:spLocks/>
            </p:cNvSpPr>
            <p:nvPr/>
          </p:nvSpPr>
          <p:spPr bwMode="auto">
            <a:xfrm>
              <a:off x="9587295" y="3762799"/>
              <a:ext cx="212593" cy="152681"/>
            </a:xfrm>
            <a:custGeom>
              <a:avLst/>
              <a:gdLst>
                <a:gd name="T0" fmla="*/ 46 w 46"/>
                <a:gd name="T1" fmla="*/ 21 h 32"/>
                <a:gd name="T2" fmla="*/ 28 w 46"/>
                <a:gd name="T3" fmla="*/ 2 h 32"/>
                <a:gd name="T4" fmla="*/ 1 w 46"/>
                <a:gd name="T5" fmla="*/ 21 h 32"/>
                <a:gd name="T6" fmla="*/ 2 w 46"/>
                <a:gd name="T7" fmla="*/ 32 h 32"/>
                <a:gd name="T8" fmla="*/ 34 w 46"/>
                <a:gd name="T9" fmla="*/ 16 h 32"/>
                <a:gd name="T10" fmla="*/ 46 w 46"/>
                <a:gd name="T11" fmla="*/ 2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32">
                  <a:moveTo>
                    <a:pt x="46" y="21"/>
                  </a:moveTo>
                  <a:cubicBezTo>
                    <a:pt x="44" y="12"/>
                    <a:pt x="37" y="4"/>
                    <a:pt x="28" y="2"/>
                  </a:cubicBezTo>
                  <a:cubicBezTo>
                    <a:pt x="15" y="0"/>
                    <a:pt x="3" y="8"/>
                    <a:pt x="1" y="21"/>
                  </a:cubicBezTo>
                  <a:cubicBezTo>
                    <a:pt x="0" y="25"/>
                    <a:pt x="0" y="29"/>
                    <a:pt x="2" y="32"/>
                  </a:cubicBezTo>
                  <a:cubicBezTo>
                    <a:pt x="6" y="20"/>
                    <a:pt x="20" y="13"/>
                    <a:pt x="34" y="16"/>
                  </a:cubicBezTo>
                  <a:cubicBezTo>
                    <a:pt x="38" y="17"/>
                    <a:pt x="43" y="19"/>
                    <a:pt x="46" y="21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1" name="Freeform 8">
              <a:extLst>
                <a:ext uri="{FF2B5EF4-FFF2-40B4-BE49-F238E27FC236}">
                  <a16:creationId xmlns:a16="http://schemas.microsoft.com/office/drawing/2014/main" id="{9A985249-BA21-44E5-9508-BB381F9BA70B}"/>
                </a:ext>
              </a:extLst>
            </p:cNvPr>
            <p:cNvSpPr>
              <a:spLocks/>
            </p:cNvSpPr>
            <p:nvPr/>
          </p:nvSpPr>
          <p:spPr bwMode="auto">
            <a:xfrm>
              <a:off x="9587295" y="3805317"/>
              <a:ext cx="212593" cy="110163"/>
            </a:xfrm>
            <a:custGeom>
              <a:avLst/>
              <a:gdLst>
                <a:gd name="T0" fmla="*/ 2 w 46"/>
                <a:gd name="T1" fmla="*/ 23 h 23"/>
                <a:gd name="T2" fmla="*/ 34 w 46"/>
                <a:gd name="T3" fmla="*/ 7 h 23"/>
                <a:gd name="T4" fmla="*/ 46 w 46"/>
                <a:gd name="T5" fmla="*/ 12 h 23"/>
                <a:gd name="T6" fmla="*/ 46 w 46"/>
                <a:gd name="T7" fmla="*/ 12 h 23"/>
                <a:gd name="T8" fmla="*/ 28 w 46"/>
                <a:gd name="T9" fmla="*/ 2 h 23"/>
                <a:gd name="T10" fmla="*/ 2 w 46"/>
                <a:gd name="T11" fmla="*/ 8 h 23"/>
                <a:gd name="T12" fmla="*/ 1 w 46"/>
                <a:gd name="T13" fmla="*/ 12 h 23"/>
                <a:gd name="T14" fmla="*/ 2 w 46"/>
                <a:gd name="T15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6" h="23">
                  <a:moveTo>
                    <a:pt x="2" y="23"/>
                  </a:moveTo>
                  <a:cubicBezTo>
                    <a:pt x="6" y="11"/>
                    <a:pt x="20" y="4"/>
                    <a:pt x="34" y="7"/>
                  </a:cubicBezTo>
                  <a:cubicBezTo>
                    <a:pt x="38" y="8"/>
                    <a:pt x="43" y="10"/>
                    <a:pt x="46" y="12"/>
                  </a:cubicBezTo>
                  <a:cubicBezTo>
                    <a:pt x="46" y="12"/>
                    <a:pt x="46" y="12"/>
                    <a:pt x="46" y="12"/>
                  </a:cubicBezTo>
                  <a:cubicBezTo>
                    <a:pt x="42" y="7"/>
                    <a:pt x="35" y="4"/>
                    <a:pt x="28" y="2"/>
                  </a:cubicBezTo>
                  <a:cubicBezTo>
                    <a:pt x="18" y="0"/>
                    <a:pt x="8" y="3"/>
                    <a:pt x="2" y="8"/>
                  </a:cubicBezTo>
                  <a:cubicBezTo>
                    <a:pt x="2" y="9"/>
                    <a:pt x="1" y="10"/>
                    <a:pt x="1" y="12"/>
                  </a:cubicBezTo>
                  <a:cubicBezTo>
                    <a:pt x="0" y="16"/>
                    <a:pt x="0" y="20"/>
                    <a:pt x="2" y="2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2" name="Freeform 9">
              <a:extLst>
                <a:ext uri="{FF2B5EF4-FFF2-40B4-BE49-F238E27FC236}">
                  <a16:creationId xmlns:a16="http://schemas.microsoft.com/office/drawing/2014/main" id="{B7EB9D70-D460-41DA-88C3-C6F8639C0D89}"/>
                </a:ext>
              </a:extLst>
            </p:cNvPr>
            <p:cNvSpPr>
              <a:spLocks/>
            </p:cNvSpPr>
            <p:nvPr/>
          </p:nvSpPr>
          <p:spPr bwMode="auto">
            <a:xfrm>
              <a:off x="9606622" y="3867163"/>
              <a:ext cx="193267" cy="202931"/>
            </a:xfrm>
            <a:custGeom>
              <a:avLst/>
              <a:gdLst>
                <a:gd name="T0" fmla="*/ 32 w 42"/>
                <a:gd name="T1" fmla="*/ 43 h 43"/>
                <a:gd name="T2" fmla="*/ 39 w 42"/>
                <a:gd name="T3" fmla="*/ 18 h 43"/>
                <a:gd name="T4" fmla="*/ 10 w 42"/>
                <a:gd name="T5" fmla="*/ 4 h 43"/>
                <a:gd name="T6" fmla="*/ 0 w 42"/>
                <a:gd name="T7" fmla="*/ 10 h 43"/>
                <a:gd name="T8" fmla="*/ 30 w 42"/>
                <a:gd name="T9" fmla="*/ 30 h 43"/>
                <a:gd name="T10" fmla="*/ 32 w 42"/>
                <a:gd name="T11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" h="43">
                  <a:moveTo>
                    <a:pt x="32" y="43"/>
                  </a:moveTo>
                  <a:cubicBezTo>
                    <a:pt x="39" y="37"/>
                    <a:pt x="42" y="27"/>
                    <a:pt x="39" y="18"/>
                  </a:cubicBezTo>
                  <a:cubicBezTo>
                    <a:pt x="35" y="6"/>
                    <a:pt x="22" y="0"/>
                    <a:pt x="10" y="4"/>
                  </a:cubicBezTo>
                  <a:cubicBezTo>
                    <a:pt x="6" y="5"/>
                    <a:pt x="3" y="7"/>
                    <a:pt x="0" y="10"/>
                  </a:cubicBezTo>
                  <a:cubicBezTo>
                    <a:pt x="13" y="8"/>
                    <a:pt x="26" y="16"/>
                    <a:pt x="30" y="30"/>
                  </a:cubicBezTo>
                  <a:cubicBezTo>
                    <a:pt x="32" y="34"/>
                    <a:pt x="32" y="39"/>
                    <a:pt x="32" y="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3" name="Freeform 10">
              <a:extLst>
                <a:ext uri="{FF2B5EF4-FFF2-40B4-BE49-F238E27FC236}">
                  <a16:creationId xmlns:a16="http://schemas.microsoft.com/office/drawing/2014/main" id="{2341F87B-3327-47AE-B8D1-29159259B81D}"/>
                </a:ext>
              </a:extLst>
            </p:cNvPr>
            <p:cNvSpPr>
              <a:spLocks/>
            </p:cNvSpPr>
            <p:nvPr/>
          </p:nvSpPr>
          <p:spPr bwMode="auto">
            <a:xfrm>
              <a:off x="9606622" y="3882624"/>
              <a:ext cx="156547" cy="187469"/>
            </a:xfrm>
            <a:custGeom>
              <a:avLst/>
              <a:gdLst>
                <a:gd name="T0" fmla="*/ 0 w 34"/>
                <a:gd name="T1" fmla="*/ 7 h 40"/>
                <a:gd name="T2" fmla="*/ 30 w 34"/>
                <a:gd name="T3" fmla="*/ 27 h 40"/>
                <a:gd name="T4" fmla="*/ 32 w 34"/>
                <a:gd name="T5" fmla="*/ 40 h 40"/>
                <a:gd name="T6" fmla="*/ 32 w 34"/>
                <a:gd name="T7" fmla="*/ 40 h 40"/>
                <a:gd name="T8" fmla="*/ 32 w 34"/>
                <a:gd name="T9" fmla="*/ 19 h 40"/>
                <a:gd name="T10" fmla="*/ 14 w 34"/>
                <a:gd name="T11" fmla="*/ 0 h 40"/>
                <a:gd name="T12" fmla="*/ 10 w 34"/>
                <a:gd name="T13" fmla="*/ 1 h 40"/>
                <a:gd name="T14" fmla="*/ 0 w 34"/>
                <a:gd name="T15" fmla="*/ 7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" h="40">
                  <a:moveTo>
                    <a:pt x="0" y="7"/>
                  </a:moveTo>
                  <a:cubicBezTo>
                    <a:pt x="13" y="5"/>
                    <a:pt x="26" y="13"/>
                    <a:pt x="30" y="27"/>
                  </a:cubicBezTo>
                  <a:cubicBezTo>
                    <a:pt x="32" y="31"/>
                    <a:pt x="32" y="36"/>
                    <a:pt x="32" y="40"/>
                  </a:cubicBezTo>
                  <a:cubicBezTo>
                    <a:pt x="32" y="40"/>
                    <a:pt x="32" y="40"/>
                    <a:pt x="32" y="40"/>
                  </a:cubicBezTo>
                  <a:cubicBezTo>
                    <a:pt x="34" y="34"/>
                    <a:pt x="34" y="26"/>
                    <a:pt x="32" y="19"/>
                  </a:cubicBezTo>
                  <a:cubicBezTo>
                    <a:pt x="28" y="10"/>
                    <a:pt x="22" y="3"/>
                    <a:pt x="14" y="0"/>
                  </a:cubicBezTo>
                  <a:cubicBezTo>
                    <a:pt x="13" y="0"/>
                    <a:pt x="11" y="0"/>
                    <a:pt x="10" y="1"/>
                  </a:cubicBezTo>
                  <a:cubicBezTo>
                    <a:pt x="6" y="2"/>
                    <a:pt x="3" y="4"/>
                    <a:pt x="0" y="7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4" name="Freeform 11">
              <a:extLst>
                <a:ext uri="{FF2B5EF4-FFF2-40B4-BE49-F238E27FC236}">
                  <a16:creationId xmlns:a16="http://schemas.microsoft.com/office/drawing/2014/main" id="{2287537B-1C60-4456-9105-D88E6DA31C95}"/>
                </a:ext>
              </a:extLst>
            </p:cNvPr>
            <p:cNvSpPr>
              <a:spLocks/>
            </p:cNvSpPr>
            <p:nvPr/>
          </p:nvSpPr>
          <p:spPr bwMode="auto">
            <a:xfrm>
              <a:off x="9573767" y="3925143"/>
              <a:ext cx="146883" cy="226123"/>
            </a:xfrm>
            <a:custGeom>
              <a:avLst/>
              <a:gdLst>
                <a:gd name="T0" fmla="*/ 0 w 32"/>
                <a:gd name="T1" fmla="*/ 45 h 48"/>
                <a:gd name="T2" fmla="*/ 24 w 32"/>
                <a:gd name="T3" fmla="*/ 37 h 48"/>
                <a:gd name="T4" fmla="*/ 20 w 32"/>
                <a:gd name="T5" fmla="*/ 5 h 48"/>
                <a:gd name="T6" fmla="*/ 9 w 32"/>
                <a:gd name="T7" fmla="*/ 0 h 48"/>
                <a:gd name="T8" fmla="*/ 10 w 32"/>
                <a:gd name="T9" fmla="*/ 36 h 48"/>
                <a:gd name="T10" fmla="*/ 0 w 32"/>
                <a:gd name="T11" fmla="*/ 45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48">
                  <a:moveTo>
                    <a:pt x="0" y="45"/>
                  </a:moveTo>
                  <a:cubicBezTo>
                    <a:pt x="9" y="48"/>
                    <a:pt x="19" y="44"/>
                    <a:pt x="24" y="37"/>
                  </a:cubicBezTo>
                  <a:cubicBezTo>
                    <a:pt x="32" y="26"/>
                    <a:pt x="30" y="12"/>
                    <a:pt x="20" y="5"/>
                  </a:cubicBezTo>
                  <a:cubicBezTo>
                    <a:pt x="16" y="2"/>
                    <a:pt x="13" y="1"/>
                    <a:pt x="9" y="0"/>
                  </a:cubicBezTo>
                  <a:cubicBezTo>
                    <a:pt x="18" y="9"/>
                    <a:pt x="18" y="25"/>
                    <a:pt x="10" y="36"/>
                  </a:cubicBezTo>
                  <a:cubicBezTo>
                    <a:pt x="7" y="40"/>
                    <a:pt x="3" y="43"/>
                    <a:pt x="0" y="45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5" name="Freeform 12">
              <a:extLst>
                <a:ext uri="{FF2B5EF4-FFF2-40B4-BE49-F238E27FC236}">
                  <a16:creationId xmlns:a16="http://schemas.microsoft.com/office/drawing/2014/main" id="{8317865C-A5FC-4DE4-B74D-05C99E32CB56}"/>
                </a:ext>
              </a:extLst>
            </p:cNvPr>
            <p:cNvSpPr>
              <a:spLocks/>
            </p:cNvSpPr>
            <p:nvPr/>
          </p:nvSpPr>
          <p:spPr bwMode="auto">
            <a:xfrm>
              <a:off x="9573767" y="3925143"/>
              <a:ext cx="115960" cy="212593"/>
            </a:xfrm>
            <a:custGeom>
              <a:avLst/>
              <a:gdLst>
                <a:gd name="T0" fmla="*/ 9 w 25"/>
                <a:gd name="T1" fmla="*/ 0 h 45"/>
                <a:gd name="T2" fmla="*/ 10 w 25"/>
                <a:gd name="T3" fmla="*/ 36 h 45"/>
                <a:gd name="T4" fmla="*/ 0 w 25"/>
                <a:gd name="T5" fmla="*/ 45 h 45"/>
                <a:gd name="T6" fmla="*/ 0 w 25"/>
                <a:gd name="T7" fmla="*/ 45 h 45"/>
                <a:gd name="T8" fmla="*/ 17 w 25"/>
                <a:gd name="T9" fmla="*/ 33 h 45"/>
                <a:gd name="T10" fmla="*/ 23 w 25"/>
                <a:gd name="T11" fmla="*/ 7 h 45"/>
                <a:gd name="T12" fmla="*/ 20 w 25"/>
                <a:gd name="T13" fmla="*/ 5 h 45"/>
                <a:gd name="T14" fmla="*/ 9 w 25"/>
                <a:gd name="T15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" h="45">
                  <a:moveTo>
                    <a:pt x="9" y="0"/>
                  </a:moveTo>
                  <a:cubicBezTo>
                    <a:pt x="18" y="9"/>
                    <a:pt x="18" y="25"/>
                    <a:pt x="10" y="36"/>
                  </a:cubicBezTo>
                  <a:cubicBezTo>
                    <a:pt x="7" y="40"/>
                    <a:pt x="3" y="43"/>
                    <a:pt x="0" y="45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6" y="43"/>
                    <a:pt x="12" y="39"/>
                    <a:pt x="17" y="33"/>
                  </a:cubicBezTo>
                  <a:cubicBezTo>
                    <a:pt x="23" y="25"/>
                    <a:pt x="25" y="15"/>
                    <a:pt x="23" y="7"/>
                  </a:cubicBezTo>
                  <a:cubicBezTo>
                    <a:pt x="22" y="6"/>
                    <a:pt x="21" y="5"/>
                    <a:pt x="20" y="5"/>
                  </a:cubicBezTo>
                  <a:cubicBezTo>
                    <a:pt x="16" y="2"/>
                    <a:pt x="13" y="1"/>
                    <a:pt x="9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6" name="Freeform 13">
              <a:extLst>
                <a:ext uri="{FF2B5EF4-FFF2-40B4-BE49-F238E27FC236}">
                  <a16:creationId xmlns:a16="http://schemas.microsoft.com/office/drawing/2014/main" id="{022E3E0A-09FD-4E91-B3D0-FA211BFC876A}"/>
                </a:ext>
              </a:extLst>
            </p:cNvPr>
            <p:cNvSpPr>
              <a:spLocks/>
            </p:cNvSpPr>
            <p:nvPr/>
          </p:nvSpPr>
          <p:spPr bwMode="auto">
            <a:xfrm>
              <a:off x="9409490" y="3932873"/>
              <a:ext cx="210661" cy="152681"/>
            </a:xfrm>
            <a:custGeom>
              <a:avLst/>
              <a:gdLst>
                <a:gd name="T0" fmla="*/ 0 w 46"/>
                <a:gd name="T1" fmla="*/ 11 h 32"/>
                <a:gd name="T2" fmla="*/ 18 w 46"/>
                <a:gd name="T3" fmla="*/ 30 h 32"/>
                <a:gd name="T4" fmla="*/ 45 w 46"/>
                <a:gd name="T5" fmla="*/ 12 h 32"/>
                <a:gd name="T6" fmla="*/ 45 w 46"/>
                <a:gd name="T7" fmla="*/ 0 h 32"/>
                <a:gd name="T8" fmla="*/ 12 w 46"/>
                <a:gd name="T9" fmla="*/ 16 h 32"/>
                <a:gd name="T10" fmla="*/ 0 w 46"/>
                <a:gd name="T11" fmla="*/ 1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32">
                  <a:moveTo>
                    <a:pt x="0" y="11"/>
                  </a:moveTo>
                  <a:cubicBezTo>
                    <a:pt x="2" y="20"/>
                    <a:pt x="8" y="28"/>
                    <a:pt x="18" y="30"/>
                  </a:cubicBezTo>
                  <a:cubicBezTo>
                    <a:pt x="30" y="32"/>
                    <a:pt x="43" y="24"/>
                    <a:pt x="45" y="12"/>
                  </a:cubicBezTo>
                  <a:cubicBezTo>
                    <a:pt x="46" y="8"/>
                    <a:pt x="46" y="4"/>
                    <a:pt x="45" y="0"/>
                  </a:cubicBezTo>
                  <a:cubicBezTo>
                    <a:pt x="40" y="12"/>
                    <a:pt x="26" y="19"/>
                    <a:pt x="12" y="16"/>
                  </a:cubicBezTo>
                  <a:cubicBezTo>
                    <a:pt x="8" y="15"/>
                    <a:pt x="3" y="13"/>
                    <a:pt x="0" y="11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7" name="Freeform 14">
              <a:extLst>
                <a:ext uri="{FF2B5EF4-FFF2-40B4-BE49-F238E27FC236}">
                  <a16:creationId xmlns:a16="http://schemas.microsoft.com/office/drawing/2014/main" id="{02CD62ED-07B7-463B-9DA4-07A629227197}"/>
                </a:ext>
              </a:extLst>
            </p:cNvPr>
            <p:cNvSpPr>
              <a:spLocks/>
            </p:cNvSpPr>
            <p:nvPr/>
          </p:nvSpPr>
          <p:spPr bwMode="auto">
            <a:xfrm>
              <a:off x="9409490" y="3932873"/>
              <a:ext cx="210661" cy="110163"/>
            </a:xfrm>
            <a:custGeom>
              <a:avLst/>
              <a:gdLst>
                <a:gd name="T0" fmla="*/ 45 w 46"/>
                <a:gd name="T1" fmla="*/ 0 h 23"/>
                <a:gd name="T2" fmla="*/ 12 w 46"/>
                <a:gd name="T3" fmla="*/ 16 h 23"/>
                <a:gd name="T4" fmla="*/ 0 w 46"/>
                <a:gd name="T5" fmla="*/ 11 h 23"/>
                <a:gd name="T6" fmla="*/ 0 w 46"/>
                <a:gd name="T7" fmla="*/ 11 h 23"/>
                <a:gd name="T8" fmla="*/ 18 w 46"/>
                <a:gd name="T9" fmla="*/ 21 h 23"/>
                <a:gd name="T10" fmla="*/ 44 w 46"/>
                <a:gd name="T11" fmla="*/ 16 h 23"/>
                <a:gd name="T12" fmla="*/ 45 w 46"/>
                <a:gd name="T13" fmla="*/ 12 h 23"/>
                <a:gd name="T14" fmla="*/ 45 w 46"/>
                <a:gd name="T1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6" h="23">
                  <a:moveTo>
                    <a:pt x="45" y="0"/>
                  </a:moveTo>
                  <a:cubicBezTo>
                    <a:pt x="40" y="12"/>
                    <a:pt x="26" y="19"/>
                    <a:pt x="12" y="16"/>
                  </a:cubicBezTo>
                  <a:cubicBezTo>
                    <a:pt x="8" y="15"/>
                    <a:pt x="3" y="13"/>
                    <a:pt x="0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4" y="16"/>
                    <a:pt x="11" y="20"/>
                    <a:pt x="18" y="21"/>
                  </a:cubicBezTo>
                  <a:cubicBezTo>
                    <a:pt x="28" y="23"/>
                    <a:pt x="38" y="21"/>
                    <a:pt x="44" y="16"/>
                  </a:cubicBezTo>
                  <a:cubicBezTo>
                    <a:pt x="44" y="15"/>
                    <a:pt x="45" y="13"/>
                    <a:pt x="45" y="12"/>
                  </a:cubicBezTo>
                  <a:cubicBezTo>
                    <a:pt x="46" y="8"/>
                    <a:pt x="46" y="4"/>
                    <a:pt x="45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8" name="Freeform 15">
              <a:extLst>
                <a:ext uri="{FF2B5EF4-FFF2-40B4-BE49-F238E27FC236}">
                  <a16:creationId xmlns:a16="http://schemas.microsoft.com/office/drawing/2014/main" id="{BC426BF5-2DCA-4446-90B1-E0F5F23056B9}"/>
                </a:ext>
              </a:extLst>
            </p:cNvPr>
            <p:cNvSpPr>
              <a:spLocks/>
            </p:cNvSpPr>
            <p:nvPr/>
          </p:nvSpPr>
          <p:spPr bwMode="auto">
            <a:xfrm>
              <a:off x="9399826" y="3797587"/>
              <a:ext cx="197132" cy="197132"/>
            </a:xfrm>
            <a:custGeom>
              <a:avLst/>
              <a:gdLst>
                <a:gd name="T0" fmla="*/ 9 w 43"/>
                <a:gd name="T1" fmla="*/ 0 h 42"/>
                <a:gd name="T2" fmla="*/ 4 w 43"/>
                <a:gd name="T3" fmla="*/ 25 h 42"/>
                <a:gd name="T4" fmla="*/ 34 w 43"/>
                <a:gd name="T5" fmla="*/ 37 h 42"/>
                <a:gd name="T6" fmla="*/ 43 w 43"/>
                <a:gd name="T7" fmla="*/ 30 h 42"/>
                <a:gd name="T8" fmla="*/ 12 w 43"/>
                <a:gd name="T9" fmla="*/ 12 h 42"/>
                <a:gd name="T10" fmla="*/ 9 w 43"/>
                <a:gd name="T11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" h="42">
                  <a:moveTo>
                    <a:pt x="9" y="0"/>
                  </a:moveTo>
                  <a:cubicBezTo>
                    <a:pt x="2" y="6"/>
                    <a:pt x="0" y="16"/>
                    <a:pt x="4" y="25"/>
                  </a:cubicBezTo>
                  <a:cubicBezTo>
                    <a:pt x="9" y="37"/>
                    <a:pt x="22" y="42"/>
                    <a:pt x="34" y="37"/>
                  </a:cubicBezTo>
                  <a:cubicBezTo>
                    <a:pt x="38" y="36"/>
                    <a:pt x="41" y="33"/>
                    <a:pt x="43" y="30"/>
                  </a:cubicBezTo>
                  <a:cubicBezTo>
                    <a:pt x="31" y="33"/>
                    <a:pt x="17" y="26"/>
                    <a:pt x="12" y="12"/>
                  </a:cubicBezTo>
                  <a:cubicBezTo>
                    <a:pt x="10" y="8"/>
                    <a:pt x="9" y="4"/>
                    <a:pt x="9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9" name="Freeform 16">
              <a:extLst>
                <a:ext uri="{FF2B5EF4-FFF2-40B4-BE49-F238E27FC236}">
                  <a16:creationId xmlns:a16="http://schemas.microsoft.com/office/drawing/2014/main" id="{1174DFA0-917B-4870-84EE-B7A61EFCE86E}"/>
                </a:ext>
              </a:extLst>
            </p:cNvPr>
            <p:cNvSpPr>
              <a:spLocks/>
            </p:cNvSpPr>
            <p:nvPr/>
          </p:nvSpPr>
          <p:spPr bwMode="auto">
            <a:xfrm>
              <a:off x="9430750" y="3797587"/>
              <a:ext cx="166209" cy="183604"/>
            </a:xfrm>
            <a:custGeom>
              <a:avLst/>
              <a:gdLst>
                <a:gd name="T0" fmla="*/ 36 w 36"/>
                <a:gd name="T1" fmla="*/ 30 h 39"/>
                <a:gd name="T2" fmla="*/ 5 w 36"/>
                <a:gd name="T3" fmla="*/ 12 h 39"/>
                <a:gd name="T4" fmla="*/ 2 w 36"/>
                <a:gd name="T5" fmla="*/ 0 h 39"/>
                <a:gd name="T6" fmla="*/ 2 w 36"/>
                <a:gd name="T7" fmla="*/ 0 h 39"/>
                <a:gd name="T8" fmla="*/ 4 w 36"/>
                <a:gd name="T9" fmla="*/ 20 h 39"/>
                <a:gd name="T10" fmla="*/ 23 w 36"/>
                <a:gd name="T11" fmla="*/ 39 h 39"/>
                <a:gd name="T12" fmla="*/ 27 w 36"/>
                <a:gd name="T13" fmla="*/ 37 h 39"/>
                <a:gd name="T14" fmla="*/ 36 w 36"/>
                <a:gd name="T15" fmla="*/ 3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6" h="39">
                  <a:moveTo>
                    <a:pt x="36" y="30"/>
                  </a:moveTo>
                  <a:cubicBezTo>
                    <a:pt x="24" y="33"/>
                    <a:pt x="10" y="26"/>
                    <a:pt x="5" y="12"/>
                  </a:cubicBezTo>
                  <a:cubicBezTo>
                    <a:pt x="3" y="8"/>
                    <a:pt x="2" y="4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6"/>
                    <a:pt x="1" y="13"/>
                    <a:pt x="4" y="20"/>
                  </a:cubicBezTo>
                  <a:cubicBezTo>
                    <a:pt x="8" y="30"/>
                    <a:pt x="15" y="36"/>
                    <a:pt x="23" y="39"/>
                  </a:cubicBezTo>
                  <a:cubicBezTo>
                    <a:pt x="24" y="38"/>
                    <a:pt x="25" y="38"/>
                    <a:pt x="27" y="37"/>
                  </a:cubicBezTo>
                  <a:cubicBezTo>
                    <a:pt x="31" y="36"/>
                    <a:pt x="34" y="33"/>
                    <a:pt x="36" y="3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0" name="Rectangle 18">
              <a:extLst>
                <a:ext uri="{FF2B5EF4-FFF2-40B4-BE49-F238E27FC236}">
                  <a16:creationId xmlns:a16="http://schemas.microsoft.com/office/drawing/2014/main" id="{8DCA0B09-D27E-4DAA-96BE-3731D439D5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22444" y="3683560"/>
              <a:ext cx="495328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ID" sz="1800" b="1" i="0" u="none" strike="noStrike" cap="none" normalizeH="0" baseline="0" dirty="0">
                  <a:ln>
                    <a:noFill/>
                  </a:ln>
                  <a:solidFill>
                    <a:schemeClr val="bg2"/>
                  </a:solidFill>
                  <a:effectLst/>
                  <a:latin typeface="PT Sans" panose="020B0503020203020204" pitchFamily="34" charset="0"/>
                </a:rPr>
                <a:t>c</a:t>
              </a:r>
              <a:r>
                <a:rPr kumimoji="0" lang="id-ID" sz="1800" b="1" i="0" u="none" strike="noStrike" cap="none" normalizeH="0" baseline="0" dirty="0">
                  <a:ln>
                    <a:noFill/>
                  </a:ln>
                  <a:solidFill>
                    <a:schemeClr val="bg2"/>
                  </a:solidFill>
                  <a:effectLst/>
                  <a:latin typeface="PT Sans" panose="020B0503020203020204" pitchFamily="34" charset="0"/>
                </a:rPr>
                <a:t>olor</a:t>
              </a:r>
              <a:endParaRPr kumimoji="0" lang="id-ID" sz="1800" b="0" i="0" u="none" strike="noStrike" cap="none" normalizeH="0" baseline="0" dirty="0">
                <a:ln>
                  <a:noFill/>
                </a:ln>
                <a:solidFill>
                  <a:schemeClr val="bg2"/>
                </a:solidFill>
                <a:effectLst/>
              </a:endParaRPr>
            </a:p>
          </p:txBody>
        </p:sp>
        <p:sp>
          <p:nvSpPr>
            <p:cNvPr id="411" name="Rectangle 19">
              <a:extLst>
                <a:ext uri="{FF2B5EF4-FFF2-40B4-BE49-F238E27FC236}">
                  <a16:creationId xmlns:a16="http://schemas.microsoft.com/office/drawing/2014/main" id="{928C9011-43E4-43FC-B745-C273C7D7F1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82539" y="3683560"/>
              <a:ext cx="782265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id-ID" sz="1800" b="0" i="0" u="none" strike="noStrike" cap="none" normalizeH="0" baseline="0" dirty="0">
                  <a:ln>
                    <a:noFill/>
                  </a:ln>
                  <a:solidFill>
                    <a:schemeClr val="bg2"/>
                  </a:solidFill>
                  <a:effectLst/>
                  <a:latin typeface="PT Sans" panose="020B0503020203020204" pitchFamily="34" charset="0"/>
                </a:rPr>
                <a:t>creati</a:t>
              </a:r>
              <a:r>
                <a:rPr kumimoji="0" lang="en-ID" sz="1800" b="0" i="0" u="none" strike="noStrike" cap="none" normalizeH="0" baseline="0" dirty="0" err="1">
                  <a:ln>
                    <a:noFill/>
                  </a:ln>
                  <a:solidFill>
                    <a:schemeClr val="bg2"/>
                  </a:solidFill>
                  <a:effectLst/>
                  <a:latin typeface="PT Sans" panose="020B0503020203020204" pitchFamily="34" charset="0"/>
                </a:rPr>
                <a:t>ve</a:t>
              </a:r>
              <a:endParaRPr kumimoji="0" lang="id-ID" sz="1800" b="0" i="0" u="none" strike="noStrike" cap="none" normalizeH="0" baseline="0" dirty="0">
                <a:ln>
                  <a:noFill/>
                </a:ln>
                <a:solidFill>
                  <a:schemeClr val="bg2"/>
                </a:solidFill>
                <a:effectLst/>
              </a:endParaRPr>
            </a:p>
          </p:txBody>
        </p:sp>
        <p:sp>
          <p:nvSpPr>
            <p:cNvPr id="412" name="Rectangle 22">
              <a:extLst>
                <a:ext uri="{FF2B5EF4-FFF2-40B4-BE49-F238E27FC236}">
                  <a16:creationId xmlns:a16="http://schemas.microsoft.com/office/drawing/2014/main" id="{37697B3E-512D-43C9-B710-1E3D51103E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73330" y="3965729"/>
              <a:ext cx="4167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id-ID" sz="700" b="0" i="0" u="none" strike="noStrike" cap="none" normalizeH="0" baseline="0" dirty="0">
                  <a:ln>
                    <a:noFill/>
                  </a:ln>
                  <a:solidFill>
                    <a:schemeClr val="bg2"/>
                  </a:solidFill>
                  <a:effectLst/>
                  <a:latin typeface="PT Sans" panose="020B0503020203020204" pitchFamily="34" charset="0"/>
                </a:rPr>
                <a:t>y</a:t>
              </a:r>
              <a:endParaRPr kumimoji="0" lang="id-ID" sz="1800" b="0" i="0" u="none" strike="noStrike" cap="none" normalizeH="0" baseline="0" dirty="0">
                <a:ln>
                  <a:noFill/>
                </a:ln>
                <a:solidFill>
                  <a:schemeClr val="bg2"/>
                </a:solidFill>
                <a:effectLst/>
              </a:endParaRPr>
            </a:p>
          </p:txBody>
        </p:sp>
        <p:sp>
          <p:nvSpPr>
            <p:cNvPr id="413" name="Rectangle 23">
              <a:extLst>
                <a:ext uri="{FF2B5EF4-FFF2-40B4-BE49-F238E27FC236}">
                  <a16:creationId xmlns:a16="http://schemas.microsoft.com/office/drawing/2014/main" id="{C8742FDB-B2F8-419C-912E-A331247385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927445" y="3965729"/>
              <a:ext cx="612347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id-ID" sz="700" b="0" i="0" u="none" strike="noStrike" cap="none" normalizeH="0" baseline="0" dirty="0">
                  <a:ln>
                    <a:noFill/>
                  </a:ln>
                  <a:solidFill>
                    <a:schemeClr val="bg2"/>
                  </a:solidFill>
                  <a:effectLst/>
                  <a:latin typeface="PT Sans" panose="020B0503020203020204" pitchFamily="34" charset="0"/>
                </a:rPr>
                <a:t>our tagline here</a:t>
              </a:r>
              <a:endParaRPr kumimoji="0" lang="id-ID" sz="1800" b="0" i="0" u="none" strike="noStrike" cap="none" normalizeH="0" baseline="0" dirty="0">
                <a:ln>
                  <a:noFill/>
                </a:ln>
                <a:solidFill>
                  <a:schemeClr val="bg2"/>
                </a:solidFill>
                <a:effectLst/>
              </a:endParaRPr>
            </a:p>
          </p:txBody>
        </p:sp>
      </p:grpSp>
      <p:grpSp>
        <p:nvGrpSpPr>
          <p:cNvPr id="414" name="Group 413">
            <a:extLst>
              <a:ext uri="{FF2B5EF4-FFF2-40B4-BE49-F238E27FC236}">
                <a16:creationId xmlns:a16="http://schemas.microsoft.com/office/drawing/2014/main" id="{509235E7-F1EF-4DEA-896E-BBAE50ECE68D}"/>
              </a:ext>
            </a:extLst>
          </p:cNvPr>
          <p:cNvGrpSpPr/>
          <p:nvPr/>
        </p:nvGrpSpPr>
        <p:grpSpPr>
          <a:xfrm>
            <a:off x="9668231" y="3214900"/>
            <a:ext cx="1635518" cy="324897"/>
            <a:chOff x="10015538" y="5518150"/>
            <a:chExt cx="1646237" cy="327026"/>
          </a:xfrm>
          <a:solidFill>
            <a:schemeClr val="bg2"/>
          </a:solidFill>
        </p:grpSpPr>
        <p:sp>
          <p:nvSpPr>
            <p:cNvPr id="415" name="Freeform 123">
              <a:extLst>
                <a:ext uri="{FF2B5EF4-FFF2-40B4-BE49-F238E27FC236}">
                  <a16:creationId xmlns:a16="http://schemas.microsoft.com/office/drawing/2014/main" id="{B50A44B7-B1D1-43FE-9A67-07AC78BB274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33038" y="5764213"/>
              <a:ext cx="22225" cy="26988"/>
            </a:xfrm>
            <a:custGeom>
              <a:avLst/>
              <a:gdLst>
                <a:gd name="T0" fmla="*/ 2 w 6"/>
                <a:gd name="T1" fmla="*/ 4 h 7"/>
                <a:gd name="T2" fmla="*/ 0 w 6"/>
                <a:gd name="T3" fmla="*/ 0 h 7"/>
                <a:gd name="T4" fmla="*/ 1 w 6"/>
                <a:gd name="T5" fmla="*/ 0 h 7"/>
                <a:gd name="T6" fmla="*/ 3 w 6"/>
                <a:gd name="T7" fmla="*/ 3 h 7"/>
                <a:gd name="T8" fmla="*/ 5 w 6"/>
                <a:gd name="T9" fmla="*/ 0 h 7"/>
                <a:gd name="T10" fmla="*/ 6 w 6"/>
                <a:gd name="T11" fmla="*/ 0 h 7"/>
                <a:gd name="T12" fmla="*/ 4 w 6"/>
                <a:gd name="T13" fmla="*/ 4 h 7"/>
                <a:gd name="T14" fmla="*/ 4 w 6"/>
                <a:gd name="T15" fmla="*/ 7 h 7"/>
                <a:gd name="T16" fmla="*/ 2 w 6"/>
                <a:gd name="T17" fmla="*/ 7 h 7"/>
                <a:gd name="T18" fmla="*/ 2 w 6"/>
                <a:gd name="T1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7">
                  <a:moveTo>
                    <a:pt x="2" y="4"/>
                  </a:moveTo>
                  <a:cubicBezTo>
                    <a:pt x="1" y="3"/>
                    <a:pt x="0" y="1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1"/>
                    <a:pt x="2" y="2"/>
                    <a:pt x="3" y="3"/>
                  </a:cubicBezTo>
                  <a:cubicBezTo>
                    <a:pt x="4" y="2"/>
                    <a:pt x="4" y="1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1"/>
                    <a:pt x="5" y="3"/>
                    <a:pt x="4" y="4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2" y="7"/>
                    <a:pt x="2" y="7"/>
                    <a:pt x="2" y="7"/>
                  </a:cubicBezTo>
                  <a:lnTo>
                    <a:pt x="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6" name="Freeform 124">
              <a:extLst>
                <a:ext uri="{FF2B5EF4-FFF2-40B4-BE49-F238E27FC236}">
                  <a16:creationId xmlns:a16="http://schemas.microsoft.com/office/drawing/2014/main" id="{30C0BBA2-CDF0-4CB7-B60A-F2A5585573A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69550" y="5764213"/>
              <a:ext cx="26987" cy="26988"/>
            </a:xfrm>
            <a:custGeom>
              <a:avLst/>
              <a:gdLst>
                <a:gd name="T0" fmla="*/ 3 w 7"/>
                <a:gd name="T1" fmla="*/ 0 h 7"/>
                <a:gd name="T2" fmla="*/ 7 w 7"/>
                <a:gd name="T3" fmla="*/ 3 h 7"/>
                <a:gd name="T4" fmla="*/ 3 w 7"/>
                <a:gd name="T5" fmla="*/ 7 h 7"/>
                <a:gd name="T6" fmla="*/ 0 w 7"/>
                <a:gd name="T7" fmla="*/ 3 h 7"/>
                <a:gd name="T8" fmla="*/ 3 w 7"/>
                <a:gd name="T9" fmla="*/ 0 h 7"/>
                <a:gd name="T10" fmla="*/ 3 w 7"/>
                <a:gd name="T11" fmla="*/ 6 h 7"/>
                <a:gd name="T12" fmla="*/ 5 w 7"/>
                <a:gd name="T13" fmla="*/ 3 h 7"/>
                <a:gd name="T14" fmla="*/ 3 w 7"/>
                <a:gd name="T15" fmla="*/ 1 h 7"/>
                <a:gd name="T16" fmla="*/ 1 w 7"/>
                <a:gd name="T17" fmla="*/ 3 h 7"/>
                <a:gd name="T18" fmla="*/ 3 w 7"/>
                <a:gd name="T19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" h="7">
                  <a:moveTo>
                    <a:pt x="3" y="0"/>
                  </a:moveTo>
                  <a:cubicBezTo>
                    <a:pt x="5" y="0"/>
                    <a:pt x="7" y="0"/>
                    <a:pt x="7" y="3"/>
                  </a:cubicBezTo>
                  <a:cubicBezTo>
                    <a:pt x="7" y="7"/>
                    <a:pt x="5" y="7"/>
                    <a:pt x="3" y="7"/>
                  </a:cubicBezTo>
                  <a:cubicBezTo>
                    <a:pt x="1" y="7"/>
                    <a:pt x="0" y="7"/>
                    <a:pt x="0" y="3"/>
                  </a:cubicBezTo>
                  <a:cubicBezTo>
                    <a:pt x="0" y="0"/>
                    <a:pt x="1" y="0"/>
                    <a:pt x="3" y="0"/>
                  </a:cubicBezTo>
                  <a:close/>
                  <a:moveTo>
                    <a:pt x="3" y="6"/>
                  </a:moveTo>
                  <a:cubicBezTo>
                    <a:pt x="4" y="6"/>
                    <a:pt x="5" y="6"/>
                    <a:pt x="5" y="3"/>
                  </a:cubicBezTo>
                  <a:cubicBezTo>
                    <a:pt x="5" y="1"/>
                    <a:pt x="5" y="1"/>
                    <a:pt x="3" y="1"/>
                  </a:cubicBezTo>
                  <a:cubicBezTo>
                    <a:pt x="2" y="1"/>
                    <a:pt x="1" y="1"/>
                    <a:pt x="1" y="3"/>
                  </a:cubicBezTo>
                  <a:cubicBezTo>
                    <a:pt x="1" y="6"/>
                    <a:pt x="2" y="6"/>
                    <a:pt x="3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7" name="Freeform 125">
              <a:extLst>
                <a:ext uri="{FF2B5EF4-FFF2-40B4-BE49-F238E27FC236}">
                  <a16:creationId xmlns:a16="http://schemas.microsoft.com/office/drawing/2014/main" id="{AA3BED2C-415B-4110-BF46-6E92007573C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10825" y="5764213"/>
              <a:ext cx="23812" cy="26988"/>
            </a:xfrm>
            <a:custGeom>
              <a:avLst/>
              <a:gdLst>
                <a:gd name="T0" fmla="*/ 2 w 6"/>
                <a:gd name="T1" fmla="*/ 0 h 7"/>
                <a:gd name="T2" fmla="*/ 2 w 6"/>
                <a:gd name="T3" fmla="*/ 4 h 7"/>
                <a:gd name="T4" fmla="*/ 3 w 6"/>
                <a:gd name="T5" fmla="*/ 6 h 7"/>
                <a:gd name="T6" fmla="*/ 5 w 6"/>
                <a:gd name="T7" fmla="*/ 4 h 7"/>
                <a:gd name="T8" fmla="*/ 5 w 6"/>
                <a:gd name="T9" fmla="*/ 0 h 7"/>
                <a:gd name="T10" fmla="*/ 6 w 6"/>
                <a:gd name="T11" fmla="*/ 0 h 7"/>
                <a:gd name="T12" fmla="*/ 6 w 6"/>
                <a:gd name="T13" fmla="*/ 5 h 7"/>
                <a:gd name="T14" fmla="*/ 3 w 6"/>
                <a:gd name="T15" fmla="*/ 7 h 7"/>
                <a:gd name="T16" fmla="*/ 0 w 6"/>
                <a:gd name="T17" fmla="*/ 5 h 7"/>
                <a:gd name="T18" fmla="*/ 0 w 6"/>
                <a:gd name="T19" fmla="*/ 0 h 7"/>
                <a:gd name="T20" fmla="*/ 2 w 6"/>
                <a:gd name="T2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" h="7">
                  <a:moveTo>
                    <a:pt x="2" y="0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2" y="6"/>
                    <a:pt x="2" y="6"/>
                    <a:pt x="3" y="6"/>
                  </a:cubicBezTo>
                  <a:cubicBezTo>
                    <a:pt x="4" y="6"/>
                    <a:pt x="5" y="6"/>
                    <a:pt x="5" y="4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7"/>
                    <a:pt x="5" y="7"/>
                    <a:pt x="3" y="7"/>
                  </a:cubicBezTo>
                  <a:cubicBezTo>
                    <a:pt x="1" y="7"/>
                    <a:pt x="0" y="7"/>
                    <a:pt x="0" y="5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8" name="Freeform 126">
              <a:extLst>
                <a:ext uri="{FF2B5EF4-FFF2-40B4-BE49-F238E27FC236}">
                  <a16:creationId xmlns:a16="http://schemas.microsoft.com/office/drawing/2014/main" id="{437733AE-9931-4BA1-96AF-F713F3EB840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453688" y="5764213"/>
              <a:ext cx="22225" cy="26988"/>
            </a:xfrm>
            <a:custGeom>
              <a:avLst/>
              <a:gdLst>
                <a:gd name="T0" fmla="*/ 0 w 6"/>
                <a:gd name="T1" fmla="*/ 0 h 7"/>
                <a:gd name="T2" fmla="*/ 3 w 6"/>
                <a:gd name="T3" fmla="*/ 0 h 7"/>
                <a:gd name="T4" fmla="*/ 6 w 6"/>
                <a:gd name="T5" fmla="*/ 2 h 7"/>
                <a:gd name="T6" fmla="*/ 4 w 6"/>
                <a:gd name="T7" fmla="*/ 4 h 7"/>
                <a:gd name="T8" fmla="*/ 6 w 6"/>
                <a:gd name="T9" fmla="*/ 7 h 7"/>
                <a:gd name="T10" fmla="*/ 4 w 6"/>
                <a:gd name="T11" fmla="*/ 7 h 7"/>
                <a:gd name="T12" fmla="*/ 3 w 6"/>
                <a:gd name="T13" fmla="*/ 4 h 7"/>
                <a:gd name="T14" fmla="*/ 1 w 6"/>
                <a:gd name="T15" fmla="*/ 4 h 7"/>
                <a:gd name="T16" fmla="*/ 1 w 6"/>
                <a:gd name="T17" fmla="*/ 7 h 7"/>
                <a:gd name="T18" fmla="*/ 0 w 6"/>
                <a:gd name="T19" fmla="*/ 7 h 7"/>
                <a:gd name="T20" fmla="*/ 0 w 6"/>
                <a:gd name="T21" fmla="*/ 0 h 7"/>
                <a:gd name="T22" fmla="*/ 1 w 6"/>
                <a:gd name="T23" fmla="*/ 1 h 7"/>
                <a:gd name="T24" fmla="*/ 1 w 6"/>
                <a:gd name="T25" fmla="*/ 3 h 7"/>
                <a:gd name="T26" fmla="*/ 3 w 6"/>
                <a:gd name="T27" fmla="*/ 3 h 7"/>
                <a:gd name="T28" fmla="*/ 4 w 6"/>
                <a:gd name="T29" fmla="*/ 2 h 7"/>
                <a:gd name="T30" fmla="*/ 3 w 6"/>
                <a:gd name="T31" fmla="*/ 1 h 7"/>
                <a:gd name="T32" fmla="*/ 1 w 6"/>
                <a:gd name="T33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" h="7">
                  <a:moveTo>
                    <a:pt x="0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5" y="0"/>
                    <a:pt x="6" y="0"/>
                    <a:pt x="6" y="2"/>
                  </a:cubicBezTo>
                  <a:cubicBezTo>
                    <a:pt x="6" y="3"/>
                    <a:pt x="5" y="4"/>
                    <a:pt x="4" y="4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7"/>
                    <a:pt x="0" y="7"/>
                    <a:pt x="0" y="7"/>
                  </a:cubicBezTo>
                  <a:lnTo>
                    <a:pt x="0" y="0"/>
                  </a:lnTo>
                  <a:close/>
                  <a:moveTo>
                    <a:pt x="1" y="1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4" y="3"/>
                    <a:pt x="4" y="3"/>
                    <a:pt x="4" y="2"/>
                  </a:cubicBezTo>
                  <a:cubicBezTo>
                    <a:pt x="4" y="1"/>
                    <a:pt x="4" y="1"/>
                    <a:pt x="3" y="1"/>
                  </a:cubicBezTo>
                  <a:lnTo>
                    <a:pt x="1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9" name="Freeform 127">
              <a:extLst>
                <a:ext uri="{FF2B5EF4-FFF2-40B4-BE49-F238E27FC236}">
                  <a16:creationId xmlns:a16="http://schemas.microsoft.com/office/drawing/2014/main" id="{22BDAF83-ADCE-481E-A9AF-76C3B56E071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14013" y="5764213"/>
              <a:ext cx="22225" cy="26988"/>
            </a:xfrm>
            <a:custGeom>
              <a:avLst/>
              <a:gdLst>
                <a:gd name="T0" fmla="*/ 4 w 14"/>
                <a:gd name="T1" fmla="*/ 2 h 17"/>
                <a:gd name="T2" fmla="*/ 0 w 14"/>
                <a:gd name="T3" fmla="*/ 2 h 17"/>
                <a:gd name="T4" fmla="*/ 0 w 14"/>
                <a:gd name="T5" fmla="*/ 0 h 17"/>
                <a:gd name="T6" fmla="*/ 14 w 14"/>
                <a:gd name="T7" fmla="*/ 0 h 17"/>
                <a:gd name="T8" fmla="*/ 14 w 14"/>
                <a:gd name="T9" fmla="*/ 2 h 17"/>
                <a:gd name="T10" fmla="*/ 9 w 14"/>
                <a:gd name="T11" fmla="*/ 2 h 17"/>
                <a:gd name="T12" fmla="*/ 9 w 14"/>
                <a:gd name="T13" fmla="*/ 17 h 17"/>
                <a:gd name="T14" fmla="*/ 4 w 14"/>
                <a:gd name="T15" fmla="*/ 17 h 17"/>
                <a:gd name="T16" fmla="*/ 4 w 14"/>
                <a:gd name="T17" fmla="*/ 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17">
                  <a:moveTo>
                    <a:pt x="4" y="2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14" y="0"/>
                  </a:lnTo>
                  <a:lnTo>
                    <a:pt x="14" y="2"/>
                  </a:lnTo>
                  <a:lnTo>
                    <a:pt x="9" y="2"/>
                  </a:lnTo>
                  <a:lnTo>
                    <a:pt x="9" y="17"/>
                  </a:lnTo>
                  <a:lnTo>
                    <a:pt x="4" y="17"/>
                  </a:lnTo>
                  <a:lnTo>
                    <a:pt x="4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0" name="Freeform 128">
              <a:extLst>
                <a:ext uri="{FF2B5EF4-FFF2-40B4-BE49-F238E27FC236}">
                  <a16:creationId xmlns:a16="http://schemas.microsoft.com/office/drawing/2014/main" id="{F58C27FD-76A4-4D8F-AA73-92C98580B03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544175" y="5764213"/>
              <a:ext cx="25400" cy="26988"/>
            </a:xfrm>
            <a:custGeom>
              <a:avLst/>
              <a:gdLst>
                <a:gd name="T0" fmla="*/ 6 w 7"/>
                <a:gd name="T1" fmla="*/ 7 h 7"/>
                <a:gd name="T2" fmla="*/ 5 w 7"/>
                <a:gd name="T3" fmla="*/ 6 h 7"/>
                <a:gd name="T4" fmla="*/ 2 w 7"/>
                <a:gd name="T5" fmla="*/ 6 h 7"/>
                <a:gd name="T6" fmla="*/ 2 w 7"/>
                <a:gd name="T7" fmla="*/ 7 h 7"/>
                <a:gd name="T8" fmla="*/ 0 w 7"/>
                <a:gd name="T9" fmla="*/ 7 h 7"/>
                <a:gd name="T10" fmla="*/ 3 w 7"/>
                <a:gd name="T11" fmla="*/ 0 h 7"/>
                <a:gd name="T12" fmla="*/ 5 w 7"/>
                <a:gd name="T13" fmla="*/ 0 h 7"/>
                <a:gd name="T14" fmla="*/ 7 w 7"/>
                <a:gd name="T15" fmla="*/ 7 h 7"/>
                <a:gd name="T16" fmla="*/ 6 w 7"/>
                <a:gd name="T17" fmla="*/ 7 h 7"/>
                <a:gd name="T18" fmla="*/ 3 w 7"/>
                <a:gd name="T19" fmla="*/ 4 h 7"/>
                <a:gd name="T20" fmla="*/ 5 w 7"/>
                <a:gd name="T21" fmla="*/ 4 h 7"/>
                <a:gd name="T22" fmla="*/ 4 w 7"/>
                <a:gd name="T23" fmla="*/ 1 h 7"/>
                <a:gd name="T24" fmla="*/ 3 w 7"/>
                <a:gd name="T25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" h="7">
                  <a:moveTo>
                    <a:pt x="6" y="7"/>
                  </a:moveTo>
                  <a:cubicBezTo>
                    <a:pt x="6" y="7"/>
                    <a:pt x="5" y="6"/>
                    <a:pt x="5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7"/>
                    <a:pt x="2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5"/>
                    <a:pt x="2" y="2"/>
                    <a:pt x="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2"/>
                    <a:pt x="7" y="5"/>
                    <a:pt x="7" y="7"/>
                  </a:cubicBezTo>
                  <a:lnTo>
                    <a:pt x="6" y="7"/>
                  </a:lnTo>
                  <a:close/>
                  <a:moveTo>
                    <a:pt x="3" y="4"/>
                  </a:moveTo>
                  <a:cubicBezTo>
                    <a:pt x="5" y="4"/>
                    <a:pt x="5" y="4"/>
                    <a:pt x="5" y="4"/>
                  </a:cubicBezTo>
                  <a:cubicBezTo>
                    <a:pt x="5" y="3"/>
                    <a:pt x="4" y="2"/>
                    <a:pt x="4" y="1"/>
                  </a:cubicBezTo>
                  <a:cubicBezTo>
                    <a:pt x="3" y="2"/>
                    <a:pt x="3" y="3"/>
                    <a:pt x="3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1" name="Freeform 129">
              <a:extLst>
                <a:ext uri="{FF2B5EF4-FFF2-40B4-BE49-F238E27FC236}">
                  <a16:creationId xmlns:a16="http://schemas.microsoft.com/office/drawing/2014/main" id="{4E45445B-B566-4B0E-9C16-A3AF3392F16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85450" y="5764213"/>
              <a:ext cx="26987" cy="26988"/>
            </a:xfrm>
            <a:custGeom>
              <a:avLst/>
              <a:gdLst>
                <a:gd name="T0" fmla="*/ 7 w 7"/>
                <a:gd name="T1" fmla="*/ 4 h 7"/>
                <a:gd name="T2" fmla="*/ 4 w 7"/>
                <a:gd name="T3" fmla="*/ 7 h 7"/>
                <a:gd name="T4" fmla="*/ 0 w 7"/>
                <a:gd name="T5" fmla="*/ 3 h 7"/>
                <a:gd name="T6" fmla="*/ 4 w 7"/>
                <a:gd name="T7" fmla="*/ 0 h 7"/>
                <a:gd name="T8" fmla="*/ 7 w 7"/>
                <a:gd name="T9" fmla="*/ 2 h 7"/>
                <a:gd name="T10" fmla="*/ 5 w 7"/>
                <a:gd name="T11" fmla="*/ 2 h 7"/>
                <a:gd name="T12" fmla="*/ 4 w 7"/>
                <a:gd name="T13" fmla="*/ 1 h 7"/>
                <a:gd name="T14" fmla="*/ 1 w 7"/>
                <a:gd name="T15" fmla="*/ 3 h 7"/>
                <a:gd name="T16" fmla="*/ 4 w 7"/>
                <a:gd name="T17" fmla="*/ 6 h 7"/>
                <a:gd name="T18" fmla="*/ 6 w 7"/>
                <a:gd name="T19" fmla="*/ 4 h 7"/>
                <a:gd name="T20" fmla="*/ 4 w 7"/>
                <a:gd name="T21" fmla="*/ 4 h 7"/>
                <a:gd name="T22" fmla="*/ 4 w 7"/>
                <a:gd name="T23" fmla="*/ 3 h 7"/>
                <a:gd name="T24" fmla="*/ 7 w 7"/>
                <a:gd name="T25" fmla="*/ 3 h 7"/>
                <a:gd name="T26" fmla="*/ 7 w 7"/>
                <a:gd name="T27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" h="7">
                  <a:moveTo>
                    <a:pt x="7" y="4"/>
                  </a:moveTo>
                  <a:cubicBezTo>
                    <a:pt x="7" y="6"/>
                    <a:pt x="6" y="7"/>
                    <a:pt x="4" y="7"/>
                  </a:cubicBezTo>
                  <a:cubicBezTo>
                    <a:pt x="2" y="7"/>
                    <a:pt x="0" y="7"/>
                    <a:pt x="0" y="3"/>
                  </a:cubicBezTo>
                  <a:cubicBezTo>
                    <a:pt x="0" y="0"/>
                    <a:pt x="2" y="0"/>
                    <a:pt x="4" y="0"/>
                  </a:cubicBezTo>
                  <a:cubicBezTo>
                    <a:pt x="6" y="0"/>
                    <a:pt x="7" y="0"/>
                    <a:pt x="7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1"/>
                    <a:pt x="5" y="1"/>
                    <a:pt x="4" y="1"/>
                  </a:cubicBezTo>
                  <a:cubicBezTo>
                    <a:pt x="2" y="1"/>
                    <a:pt x="1" y="1"/>
                    <a:pt x="1" y="3"/>
                  </a:cubicBezTo>
                  <a:cubicBezTo>
                    <a:pt x="1" y="6"/>
                    <a:pt x="2" y="6"/>
                    <a:pt x="4" y="6"/>
                  </a:cubicBezTo>
                  <a:cubicBezTo>
                    <a:pt x="5" y="6"/>
                    <a:pt x="6" y="6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7" y="3"/>
                    <a:pt x="7" y="3"/>
                    <a:pt x="7" y="3"/>
                  </a:cubicBezTo>
                  <a:lnTo>
                    <a:pt x="7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2" name="Freeform 130">
              <a:extLst>
                <a:ext uri="{FF2B5EF4-FFF2-40B4-BE49-F238E27FC236}">
                  <a16:creationId xmlns:a16="http://schemas.microsoft.com/office/drawing/2014/main" id="{C06EF9F7-7C4D-4DA5-8530-D2E543319EC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26725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5 w 14"/>
                <a:gd name="T3" fmla="*/ 0 h 17"/>
                <a:gd name="T4" fmla="*/ 5 w 14"/>
                <a:gd name="T5" fmla="*/ 15 h 17"/>
                <a:gd name="T6" fmla="*/ 14 w 14"/>
                <a:gd name="T7" fmla="*/ 15 h 17"/>
                <a:gd name="T8" fmla="*/ 14 w 14"/>
                <a:gd name="T9" fmla="*/ 17 h 17"/>
                <a:gd name="T10" fmla="*/ 0 w 14"/>
                <a:gd name="T11" fmla="*/ 17 h 17"/>
                <a:gd name="T12" fmla="*/ 0 w 14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5" y="0"/>
                  </a:lnTo>
                  <a:lnTo>
                    <a:pt x="5" y="15"/>
                  </a:lnTo>
                  <a:lnTo>
                    <a:pt x="14" y="15"/>
                  </a:lnTo>
                  <a:lnTo>
                    <a:pt x="14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3" name="Rectangle 131">
              <a:extLst>
                <a:ext uri="{FF2B5EF4-FFF2-40B4-BE49-F238E27FC236}">
                  <a16:creationId xmlns:a16="http://schemas.microsoft.com/office/drawing/2014/main" id="{9F4949C8-D59A-4F2A-ADAB-3644EB1ABC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64825" y="5764213"/>
              <a:ext cx="3175" cy="269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4" name="Freeform 132">
              <a:extLst>
                <a:ext uri="{FF2B5EF4-FFF2-40B4-BE49-F238E27FC236}">
                  <a16:creationId xmlns:a16="http://schemas.microsoft.com/office/drawing/2014/main" id="{C016EF4B-1F69-4CC3-B547-4C6DC77C622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87050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5 w 14"/>
                <a:gd name="T3" fmla="*/ 0 h 17"/>
                <a:gd name="T4" fmla="*/ 10 w 14"/>
                <a:gd name="T5" fmla="*/ 12 h 17"/>
                <a:gd name="T6" fmla="*/ 10 w 14"/>
                <a:gd name="T7" fmla="*/ 0 h 17"/>
                <a:gd name="T8" fmla="*/ 14 w 14"/>
                <a:gd name="T9" fmla="*/ 0 h 17"/>
                <a:gd name="T10" fmla="*/ 14 w 14"/>
                <a:gd name="T11" fmla="*/ 17 h 17"/>
                <a:gd name="T12" fmla="*/ 10 w 14"/>
                <a:gd name="T13" fmla="*/ 17 h 17"/>
                <a:gd name="T14" fmla="*/ 3 w 14"/>
                <a:gd name="T15" fmla="*/ 5 h 17"/>
                <a:gd name="T16" fmla="*/ 3 w 14"/>
                <a:gd name="T17" fmla="*/ 17 h 17"/>
                <a:gd name="T18" fmla="*/ 0 w 14"/>
                <a:gd name="T19" fmla="*/ 17 h 17"/>
                <a:gd name="T20" fmla="*/ 0 w 14"/>
                <a:gd name="T2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5" y="0"/>
                  </a:lnTo>
                  <a:lnTo>
                    <a:pt x="10" y="12"/>
                  </a:lnTo>
                  <a:lnTo>
                    <a:pt x="10" y="0"/>
                  </a:lnTo>
                  <a:lnTo>
                    <a:pt x="14" y="0"/>
                  </a:lnTo>
                  <a:lnTo>
                    <a:pt x="14" y="17"/>
                  </a:lnTo>
                  <a:lnTo>
                    <a:pt x="10" y="17"/>
                  </a:lnTo>
                  <a:lnTo>
                    <a:pt x="3" y="5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5" name="Freeform 133">
              <a:extLst>
                <a:ext uri="{FF2B5EF4-FFF2-40B4-BE49-F238E27FC236}">
                  <a16:creationId xmlns:a16="http://schemas.microsoft.com/office/drawing/2014/main" id="{1299DC7F-BABB-4BE9-BE5C-29EF65121BD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28325" y="5764213"/>
              <a:ext cx="19050" cy="26988"/>
            </a:xfrm>
            <a:custGeom>
              <a:avLst/>
              <a:gdLst>
                <a:gd name="T0" fmla="*/ 0 w 12"/>
                <a:gd name="T1" fmla="*/ 0 h 17"/>
                <a:gd name="T2" fmla="*/ 12 w 12"/>
                <a:gd name="T3" fmla="*/ 0 h 17"/>
                <a:gd name="T4" fmla="*/ 12 w 12"/>
                <a:gd name="T5" fmla="*/ 2 h 17"/>
                <a:gd name="T6" fmla="*/ 3 w 12"/>
                <a:gd name="T7" fmla="*/ 2 h 17"/>
                <a:gd name="T8" fmla="*/ 3 w 12"/>
                <a:gd name="T9" fmla="*/ 7 h 17"/>
                <a:gd name="T10" fmla="*/ 12 w 12"/>
                <a:gd name="T11" fmla="*/ 7 h 17"/>
                <a:gd name="T12" fmla="*/ 12 w 12"/>
                <a:gd name="T13" fmla="*/ 10 h 17"/>
                <a:gd name="T14" fmla="*/ 3 w 12"/>
                <a:gd name="T15" fmla="*/ 10 h 17"/>
                <a:gd name="T16" fmla="*/ 3 w 12"/>
                <a:gd name="T17" fmla="*/ 15 h 17"/>
                <a:gd name="T18" fmla="*/ 12 w 12"/>
                <a:gd name="T19" fmla="*/ 15 h 17"/>
                <a:gd name="T20" fmla="*/ 12 w 12"/>
                <a:gd name="T21" fmla="*/ 17 h 17"/>
                <a:gd name="T22" fmla="*/ 0 w 12"/>
                <a:gd name="T23" fmla="*/ 17 h 17"/>
                <a:gd name="T24" fmla="*/ 0 w 12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" h="17">
                  <a:moveTo>
                    <a:pt x="0" y="0"/>
                  </a:moveTo>
                  <a:lnTo>
                    <a:pt x="12" y="0"/>
                  </a:lnTo>
                  <a:lnTo>
                    <a:pt x="12" y="2"/>
                  </a:lnTo>
                  <a:lnTo>
                    <a:pt x="3" y="2"/>
                  </a:lnTo>
                  <a:lnTo>
                    <a:pt x="3" y="7"/>
                  </a:lnTo>
                  <a:lnTo>
                    <a:pt x="12" y="7"/>
                  </a:lnTo>
                  <a:lnTo>
                    <a:pt x="12" y="10"/>
                  </a:lnTo>
                  <a:lnTo>
                    <a:pt x="3" y="10"/>
                  </a:lnTo>
                  <a:lnTo>
                    <a:pt x="3" y="15"/>
                  </a:lnTo>
                  <a:lnTo>
                    <a:pt x="12" y="15"/>
                  </a:lnTo>
                  <a:lnTo>
                    <a:pt x="12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6" name="Freeform 134">
              <a:extLst>
                <a:ext uri="{FF2B5EF4-FFF2-40B4-BE49-F238E27FC236}">
                  <a16:creationId xmlns:a16="http://schemas.microsoft.com/office/drawing/2014/main" id="{B59D2C5D-6CCA-452E-AD9C-AF0BB4B1359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88650" y="5764213"/>
              <a:ext cx="23812" cy="26988"/>
            </a:xfrm>
            <a:custGeom>
              <a:avLst/>
              <a:gdLst>
                <a:gd name="T0" fmla="*/ 0 w 15"/>
                <a:gd name="T1" fmla="*/ 0 h 17"/>
                <a:gd name="T2" fmla="*/ 3 w 15"/>
                <a:gd name="T3" fmla="*/ 0 h 17"/>
                <a:gd name="T4" fmla="*/ 3 w 15"/>
                <a:gd name="T5" fmla="*/ 7 h 17"/>
                <a:gd name="T6" fmla="*/ 10 w 15"/>
                <a:gd name="T7" fmla="*/ 7 h 17"/>
                <a:gd name="T8" fmla="*/ 10 w 15"/>
                <a:gd name="T9" fmla="*/ 0 h 17"/>
                <a:gd name="T10" fmla="*/ 15 w 15"/>
                <a:gd name="T11" fmla="*/ 0 h 17"/>
                <a:gd name="T12" fmla="*/ 15 w 15"/>
                <a:gd name="T13" fmla="*/ 17 h 17"/>
                <a:gd name="T14" fmla="*/ 10 w 15"/>
                <a:gd name="T15" fmla="*/ 17 h 17"/>
                <a:gd name="T16" fmla="*/ 10 w 15"/>
                <a:gd name="T17" fmla="*/ 10 h 17"/>
                <a:gd name="T18" fmla="*/ 3 w 15"/>
                <a:gd name="T19" fmla="*/ 10 h 17"/>
                <a:gd name="T20" fmla="*/ 3 w 15"/>
                <a:gd name="T21" fmla="*/ 17 h 17"/>
                <a:gd name="T22" fmla="*/ 0 w 15"/>
                <a:gd name="T23" fmla="*/ 17 h 17"/>
                <a:gd name="T24" fmla="*/ 0 w 15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17">
                  <a:moveTo>
                    <a:pt x="0" y="0"/>
                  </a:moveTo>
                  <a:lnTo>
                    <a:pt x="3" y="0"/>
                  </a:lnTo>
                  <a:lnTo>
                    <a:pt x="3" y="7"/>
                  </a:lnTo>
                  <a:lnTo>
                    <a:pt x="10" y="7"/>
                  </a:lnTo>
                  <a:lnTo>
                    <a:pt x="10" y="0"/>
                  </a:lnTo>
                  <a:lnTo>
                    <a:pt x="15" y="0"/>
                  </a:lnTo>
                  <a:lnTo>
                    <a:pt x="15" y="17"/>
                  </a:lnTo>
                  <a:lnTo>
                    <a:pt x="10" y="17"/>
                  </a:lnTo>
                  <a:lnTo>
                    <a:pt x="10" y="10"/>
                  </a:lnTo>
                  <a:lnTo>
                    <a:pt x="3" y="10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7" name="Freeform 135">
              <a:extLst>
                <a:ext uri="{FF2B5EF4-FFF2-40B4-BE49-F238E27FC236}">
                  <a16:creationId xmlns:a16="http://schemas.microsoft.com/office/drawing/2014/main" id="{1B8A2E7E-3ED9-4896-8920-8152302E241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26750" y="5764213"/>
              <a:ext cx="23812" cy="26988"/>
            </a:xfrm>
            <a:custGeom>
              <a:avLst/>
              <a:gdLst>
                <a:gd name="T0" fmla="*/ 0 w 15"/>
                <a:gd name="T1" fmla="*/ 0 h 17"/>
                <a:gd name="T2" fmla="*/ 15 w 15"/>
                <a:gd name="T3" fmla="*/ 0 h 17"/>
                <a:gd name="T4" fmla="*/ 15 w 15"/>
                <a:gd name="T5" fmla="*/ 2 h 17"/>
                <a:gd name="T6" fmla="*/ 5 w 15"/>
                <a:gd name="T7" fmla="*/ 2 h 17"/>
                <a:gd name="T8" fmla="*/ 5 w 15"/>
                <a:gd name="T9" fmla="*/ 7 h 17"/>
                <a:gd name="T10" fmla="*/ 15 w 15"/>
                <a:gd name="T11" fmla="*/ 7 h 17"/>
                <a:gd name="T12" fmla="*/ 15 w 15"/>
                <a:gd name="T13" fmla="*/ 10 h 17"/>
                <a:gd name="T14" fmla="*/ 5 w 15"/>
                <a:gd name="T15" fmla="*/ 10 h 17"/>
                <a:gd name="T16" fmla="*/ 5 w 15"/>
                <a:gd name="T17" fmla="*/ 15 h 17"/>
                <a:gd name="T18" fmla="*/ 15 w 15"/>
                <a:gd name="T19" fmla="*/ 15 h 17"/>
                <a:gd name="T20" fmla="*/ 15 w 15"/>
                <a:gd name="T21" fmla="*/ 17 h 17"/>
                <a:gd name="T22" fmla="*/ 0 w 15"/>
                <a:gd name="T23" fmla="*/ 17 h 17"/>
                <a:gd name="T24" fmla="*/ 0 w 15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17">
                  <a:moveTo>
                    <a:pt x="0" y="0"/>
                  </a:moveTo>
                  <a:lnTo>
                    <a:pt x="15" y="0"/>
                  </a:lnTo>
                  <a:lnTo>
                    <a:pt x="15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5" y="7"/>
                  </a:lnTo>
                  <a:lnTo>
                    <a:pt x="15" y="10"/>
                  </a:lnTo>
                  <a:lnTo>
                    <a:pt x="5" y="10"/>
                  </a:lnTo>
                  <a:lnTo>
                    <a:pt x="5" y="15"/>
                  </a:lnTo>
                  <a:lnTo>
                    <a:pt x="15" y="15"/>
                  </a:lnTo>
                  <a:lnTo>
                    <a:pt x="15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8" name="Freeform 136">
              <a:extLst>
                <a:ext uri="{FF2B5EF4-FFF2-40B4-BE49-F238E27FC236}">
                  <a16:creationId xmlns:a16="http://schemas.microsoft.com/office/drawing/2014/main" id="{D8C16CDB-E044-41D1-B0F3-DA8BF227416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864850" y="5764213"/>
              <a:ext cx="26987" cy="26988"/>
            </a:xfrm>
            <a:custGeom>
              <a:avLst/>
              <a:gdLst>
                <a:gd name="T0" fmla="*/ 0 w 7"/>
                <a:gd name="T1" fmla="*/ 0 h 7"/>
                <a:gd name="T2" fmla="*/ 4 w 7"/>
                <a:gd name="T3" fmla="*/ 0 h 7"/>
                <a:gd name="T4" fmla="*/ 7 w 7"/>
                <a:gd name="T5" fmla="*/ 2 h 7"/>
                <a:gd name="T6" fmla="*/ 5 w 7"/>
                <a:gd name="T7" fmla="*/ 4 h 7"/>
                <a:gd name="T8" fmla="*/ 7 w 7"/>
                <a:gd name="T9" fmla="*/ 7 h 7"/>
                <a:gd name="T10" fmla="*/ 5 w 7"/>
                <a:gd name="T11" fmla="*/ 7 h 7"/>
                <a:gd name="T12" fmla="*/ 3 w 7"/>
                <a:gd name="T13" fmla="*/ 4 h 7"/>
                <a:gd name="T14" fmla="*/ 2 w 7"/>
                <a:gd name="T15" fmla="*/ 4 h 7"/>
                <a:gd name="T16" fmla="*/ 2 w 7"/>
                <a:gd name="T17" fmla="*/ 7 h 7"/>
                <a:gd name="T18" fmla="*/ 0 w 7"/>
                <a:gd name="T19" fmla="*/ 7 h 7"/>
                <a:gd name="T20" fmla="*/ 0 w 7"/>
                <a:gd name="T21" fmla="*/ 0 h 7"/>
                <a:gd name="T22" fmla="*/ 2 w 7"/>
                <a:gd name="T23" fmla="*/ 1 h 7"/>
                <a:gd name="T24" fmla="*/ 2 w 7"/>
                <a:gd name="T25" fmla="*/ 3 h 7"/>
                <a:gd name="T26" fmla="*/ 3 w 7"/>
                <a:gd name="T27" fmla="*/ 3 h 7"/>
                <a:gd name="T28" fmla="*/ 5 w 7"/>
                <a:gd name="T29" fmla="*/ 2 h 7"/>
                <a:gd name="T30" fmla="*/ 3 w 7"/>
                <a:gd name="T31" fmla="*/ 1 h 7"/>
                <a:gd name="T32" fmla="*/ 2 w 7"/>
                <a:gd name="T33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" h="7">
                  <a:moveTo>
                    <a:pt x="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5" y="0"/>
                    <a:pt x="7" y="0"/>
                    <a:pt x="7" y="2"/>
                  </a:cubicBezTo>
                  <a:cubicBezTo>
                    <a:pt x="7" y="3"/>
                    <a:pt x="6" y="4"/>
                    <a:pt x="5" y="4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0" y="7"/>
                    <a:pt x="0" y="7"/>
                    <a:pt x="0" y="7"/>
                  </a:cubicBezTo>
                  <a:lnTo>
                    <a:pt x="0" y="0"/>
                  </a:lnTo>
                  <a:close/>
                  <a:moveTo>
                    <a:pt x="2" y="1"/>
                  </a:moveTo>
                  <a:cubicBezTo>
                    <a:pt x="2" y="3"/>
                    <a:pt x="2" y="3"/>
                    <a:pt x="2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5" y="3"/>
                    <a:pt x="5" y="3"/>
                    <a:pt x="5" y="2"/>
                  </a:cubicBezTo>
                  <a:cubicBezTo>
                    <a:pt x="5" y="1"/>
                    <a:pt x="5" y="1"/>
                    <a:pt x="3" y="1"/>
                  </a:cubicBezTo>
                  <a:lnTo>
                    <a:pt x="2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9" name="Freeform 137">
              <a:extLst>
                <a:ext uri="{FF2B5EF4-FFF2-40B4-BE49-F238E27FC236}">
                  <a16:creationId xmlns:a16="http://schemas.microsoft.com/office/drawing/2014/main" id="{442863DC-1EB8-474B-9542-88ECBE254E4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06125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14 w 14"/>
                <a:gd name="T3" fmla="*/ 0 h 17"/>
                <a:gd name="T4" fmla="*/ 14 w 14"/>
                <a:gd name="T5" fmla="*/ 2 h 17"/>
                <a:gd name="T6" fmla="*/ 5 w 14"/>
                <a:gd name="T7" fmla="*/ 2 h 17"/>
                <a:gd name="T8" fmla="*/ 5 w 14"/>
                <a:gd name="T9" fmla="*/ 7 h 17"/>
                <a:gd name="T10" fmla="*/ 12 w 14"/>
                <a:gd name="T11" fmla="*/ 7 h 17"/>
                <a:gd name="T12" fmla="*/ 12 w 14"/>
                <a:gd name="T13" fmla="*/ 10 h 17"/>
                <a:gd name="T14" fmla="*/ 5 w 14"/>
                <a:gd name="T15" fmla="*/ 10 h 17"/>
                <a:gd name="T16" fmla="*/ 5 w 14"/>
                <a:gd name="T17" fmla="*/ 15 h 17"/>
                <a:gd name="T18" fmla="*/ 14 w 14"/>
                <a:gd name="T19" fmla="*/ 15 h 17"/>
                <a:gd name="T20" fmla="*/ 14 w 14"/>
                <a:gd name="T21" fmla="*/ 17 h 17"/>
                <a:gd name="T22" fmla="*/ 0 w 14"/>
                <a:gd name="T23" fmla="*/ 17 h 17"/>
                <a:gd name="T24" fmla="*/ 0 w 14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14" y="0"/>
                  </a:lnTo>
                  <a:lnTo>
                    <a:pt x="14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2" y="7"/>
                  </a:lnTo>
                  <a:lnTo>
                    <a:pt x="12" y="10"/>
                  </a:lnTo>
                  <a:lnTo>
                    <a:pt x="5" y="10"/>
                  </a:lnTo>
                  <a:lnTo>
                    <a:pt x="5" y="15"/>
                  </a:lnTo>
                  <a:lnTo>
                    <a:pt x="14" y="15"/>
                  </a:lnTo>
                  <a:lnTo>
                    <a:pt x="14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0" name="Rectangle 138">
              <a:extLst>
                <a:ext uri="{FF2B5EF4-FFF2-40B4-BE49-F238E27FC236}">
                  <a16:creationId xmlns:a16="http://schemas.microsoft.com/office/drawing/2014/main" id="{E84B839A-483D-47A4-9050-88AE14E846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25100" y="5581650"/>
              <a:ext cx="19050" cy="1397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1" name="Freeform 139">
              <a:extLst>
                <a:ext uri="{FF2B5EF4-FFF2-40B4-BE49-F238E27FC236}">
                  <a16:creationId xmlns:a16="http://schemas.microsoft.com/office/drawing/2014/main" id="{F01AA940-CD56-4F72-861C-F87BBE1A1F0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77488" y="5576888"/>
              <a:ext cx="98425" cy="147638"/>
            </a:xfrm>
            <a:custGeom>
              <a:avLst/>
              <a:gdLst>
                <a:gd name="T0" fmla="*/ 17 w 62"/>
                <a:gd name="T1" fmla="*/ 32 h 93"/>
                <a:gd name="T2" fmla="*/ 10 w 62"/>
                <a:gd name="T3" fmla="*/ 20 h 93"/>
                <a:gd name="T4" fmla="*/ 10 w 62"/>
                <a:gd name="T5" fmla="*/ 20 h 93"/>
                <a:gd name="T6" fmla="*/ 10 w 62"/>
                <a:gd name="T7" fmla="*/ 32 h 93"/>
                <a:gd name="T8" fmla="*/ 10 w 62"/>
                <a:gd name="T9" fmla="*/ 91 h 93"/>
                <a:gd name="T10" fmla="*/ 0 w 62"/>
                <a:gd name="T11" fmla="*/ 91 h 93"/>
                <a:gd name="T12" fmla="*/ 0 w 62"/>
                <a:gd name="T13" fmla="*/ 0 h 93"/>
                <a:gd name="T14" fmla="*/ 5 w 62"/>
                <a:gd name="T15" fmla="*/ 0 h 93"/>
                <a:gd name="T16" fmla="*/ 48 w 62"/>
                <a:gd name="T17" fmla="*/ 62 h 93"/>
                <a:gd name="T18" fmla="*/ 52 w 62"/>
                <a:gd name="T19" fmla="*/ 71 h 93"/>
                <a:gd name="T20" fmla="*/ 55 w 62"/>
                <a:gd name="T21" fmla="*/ 71 h 93"/>
                <a:gd name="T22" fmla="*/ 52 w 62"/>
                <a:gd name="T23" fmla="*/ 62 h 93"/>
                <a:gd name="T24" fmla="*/ 52 w 62"/>
                <a:gd name="T25" fmla="*/ 3 h 93"/>
                <a:gd name="T26" fmla="*/ 62 w 62"/>
                <a:gd name="T27" fmla="*/ 3 h 93"/>
                <a:gd name="T28" fmla="*/ 62 w 62"/>
                <a:gd name="T29" fmla="*/ 93 h 93"/>
                <a:gd name="T30" fmla="*/ 57 w 62"/>
                <a:gd name="T31" fmla="*/ 93 h 93"/>
                <a:gd name="T32" fmla="*/ 17 w 62"/>
                <a:gd name="T33" fmla="*/ 3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2" h="93">
                  <a:moveTo>
                    <a:pt x="17" y="32"/>
                  </a:moveTo>
                  <a:lnTo>
                    <a:pt x="10" y="20"/>
                  </a:lnTo>
                  <a:lnTo>
                    <a:pt x="10" y="20"/>
                  </a:lnTo>
                  <a:lnTo>
                    <a:pt x="10" y="32"/>
                  </a:lnTo>
                  <a:lnTo>
                    <a:pt x="10" y="91"/>
                  </a:lnTo>
                  <a:lnTo>
                    <a:pt x="0" y="91"/>
                  </a:lnTo>
                  <a:lnTo>
                    <a:pt x="0" y="0"/>
                  </a:lnTo>
                  <a:lnTo>
                    <a:pt x="5" y="0"/>
                  </a:lnTo>
                  <a:lnTo>
                    <a:pt x="48" y="62"/>
                  </a:lnTo>
                  <a:lnTo>
                    <a:pt x="52" y="71"/>
                  </a:lnTo>
                  <a:lnTo>
                    <a:pt x="55" y="71"/>
                  </a:lnTo>
                  <a:lnTo>
                    <a:pt x="52" y="62"/>
                  </a:lnTo>
                  <a:lnTo>
                    <a:pt x="52" y="3"/>
                  </a:lnTo>
                  <a:lnTo>
                    <a:pt x="62" y="3"/>
                  </a:lnTo>
                  <a:lnTo>
                    <a:pt x="62" y="93"/>
                  </a:lnTo>
                  <a:lnTo>
                    <a:pt x="57" y="93"/>
                  </a:lnTo>
                  <a:lnTo>
                    <a:pt x="17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2" name="Freeform 140">
              <a:extLst>
                <a:ext uri="{FF2B5EF4-FFF2-40B4-BE49-F238E27FC236}">
                  <a16:creationId xmlns:a16="http://schemas.microsoft.com/office/drawing/2014/main" id="{B41ED6FD-003C-48FB-A885-C7EE0B5388E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02900" y="5576888"/>
              <a:ext cx="82550" cy="147638"/>
            </a:xfrm>
            <a:custGeom>
              <a:avLst/>
              <a:gdLst>
                <a:gd name="T0" fmla="*/ 18 w 22"/>
                <a:gd name="T1" fmla="*/ 28 h 38"/>
                <a:gd name="T2" fmla="*/ 17 w 22"/>
                <a:gd name="T3" fmla="*/ 24 h 38"/>
                <a:gd name="T4" fmla="*/ 13 w 22"/>
                <a:gd name="T5" fmla="*/ 22 h 38"/>
                <a:gd name="T6" fmla="*/ 9 w 22"/>
                <a:gd name="T7" fmla="*/ 20 h 38"/>
                <a:gd name="T8" fmla="*/ 5 w 22"/>
                <a:gd name="T9" fmla="*/ 18 h 38"/>
                <a:gd name="T10" fmla="*/ 2 w 22"/>
                <a:gd name="T11" fmla="*/ 14 h 38"/>
                <a:gd name="T12" fmla="*/ 1 w 22"/>
                <a:gd name="T13" fmla="*/ 10 h 38"/>
                <a:gd name="T14" fmla="*/ 4 w 22"/>
                <a:gd name="T15" fmla="*/ 3 h 38"/>
                <a:gd name="T16" fmla="*/ 12 w 22"/>
                <a:gd name="T17" fmla="*/ 0 h 38"/>
                <a:gd name="T18" fmla="*/ 18 w 22"/>
                <a:gd name="T19" fmla="*/ 1 h 38"/>
                <a:gd name="T20" fmla="*/ 22 w 22"/>
                <a:gd name="T21" fmla="*/ 2 h 38"/>
                <a:gd name="T22" fmla="*/ 20 w 22"/>
                <a:gd name="T23" fmla="*/ 6 h 38"/>
                <a:gd name="T24" fmla="*/ 17 w 22"/>
                <a:gd name="T25" fmla="*/ 5 h 38"/>
                <a:gd name="T26" fmla="*/ 12 w 22"/>
                <a:gd name="T27" fmla="*/ 4 h 38"/>
                <a:gd name="T28" fmla="*/ 7 w 22"/>
                <a:gd name="T29" fmla="*/ 6 h 38"/>
                <a:gd name="T30" fmla="*/ 5 w 22"/>
                <a:gd name="T31" fmla="*/ 9 h 38"/>
                <a:gd name="T32" fmla="*/ 6 w 22"/>
                <a:gd name="T33" fmla="*/ 13 h 38"/>
                <a:gd name="T34" fmla="*/ 9 w 22"/>
                <a:gd name="T35" fmla="*/ 15 h 38"/>
                <a:gd name="T36" fmla="*/ 14 w 22"/>
                <a:gd name="T37" fmla="*/ 17 h 38"/>
                <a:gd name="T38" fmla="*/ 18 w 22"/>
                <a:gd name="T39" fmla="*/ 20 h 38"/>
                <a:gd name="T40" fmla="*/ 21 w 22"/>
                <a:gd name="T41" fmla="*/ 23 h 38"/>
                <a:gd name="T42" fmla="*/ 22 w 22"/>
                <a:gd name="T43" fmla="*/ 28 h 38"/>
                <a:gd name="T44" fmla="*/ 21 w 22"/>
                <a:gd name="T45" fmla="*/ 32 h 38"/>
                <a:gd name="T46" fmla="*/ 19 w 22"/>
                <a:gd name="T47" fmla="*/ 35 h 38"/>
                <a:gd name="T48" fmla="*/ 15 w 22"/>
                <a:gd name="T49" fmla="*/ 37 h 38"/>
                <a:gd name="T50" fmla="*/ 10 w 22"/>
                <a:gd name="T51" fmla="*/ 38 h 38"/>
                <a:gd name="T52" fmla="*/ 4 w 22"/>
                <a:gd name="T53" fmla="*/ 37 h 38"/>
                <a:gd name="T54" fmla="*/ 0 w 22"/>
                <a:gd name="T55" fmla="*/ 36 h 38"/>
                <a:gd name="T56" fmla="*/ 1 w 22"/>
                <a:gd name="T57" fmla="*/ 32 h 38"/>
                <a:gd name="T58" fmla="*/ 5 w 22"/>
                <a:gd name="T59" fmla="*/ 33 h 38"/>
                <a:gd name="T60" fmla="*/ 10 w 22"/>
                <a:gd name="T61" fmla="*/ 34 h 38"/>
                <a:gd name="T62" fmla="*/ 13 w 22"/>
                <a:gd name="T63" fmla="*/ 34 h 38"/>
                <a:gd name="T64" fmla="*/ 16 w 22"/>
                <a:gd name="T65" fmla="*/ 33 h 38"/>
                <a:gd name="T66" fmla="*/ 17 w 22"/>
                <a:gd name="T67" fmla="*/ 31 h 38"/>
                <a:gd name="T68" fmla="*/ 18 w 22"/>
                <a:gd name="T69" fmla="*/ 2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2" h="38">
                  <a:moveTo>
                    <a:pt x="18" y="28"/>
                  </a:moveTo>
                  <a:cubicBezTo>
                    <a:pt x="18" y="26"/>
                    <a:pt x="18" y="25"/>
                    <a:pt x="17" y="24"/>
                  </a:cubicBezTo>
                  <a:cubicBezTo>
                    <a:pt x="16" y="23"/>
                    <a:pt x="15" y="23"/>
                    <a:pt x="13" y="22"/>
                  </a:cubicBezTo>
                  <a:cubicBezTo>
                    <a:pt x="12" y="21"/>
                    <a:pt x="11" y="21"/>
                    <a:pt x="9" y="20"/>
                  </a:cubicBezTo>
                  <a:cubicBezTo>
                    <a:pt x="8" y="19"/>
                    <a:pt x="6" y="19"/>
                    <a:pt x="5" y="18"/>
                  </a:cubicBezTo>
                  <a:cubicBezTo>
                    <a:pt x="4" y="17"/>
                    <a:pt x="3" y="16"/>
                    <a:pt x="2" y="14"/>
                  </a:cubicBezTo>
                  <a:cubicBezTo>
                    <a:pt x="1" y="13"/>
                    <a:pt x="1" y="12"/>
                    <a:pt x="1" y="10"/>
                  </a:cubicBezTo>
                  <a:cubicBezTo>
                    <a:pt x="1" y="7"/>
                    <a:pt x="2" y="4"/>
                    <a:pt x="4" y="3"/>
                  </a:cubicBezTo>
                  <a:cubicBezTo>
                    <a:pt x="5" y="1"/>
                    <a:pt x="8" y="0"/>
                    <a:pt x="12" y="0"/>
                  </a:cubicBezTo>
                  <a:cubicBezTo>
                    <a:pt x="14" y="0"/>
                    <a:pt x="16" y="1"/>
                    <a:pt x="18" y="1"/>
                  </a:cubicBezTo>
                  <a:cubicBezTo>
                    <a:pt x="19" y="1"/>
                    <a:pt x="21" y="2"/>
                    <a:pt x="22" y="2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0" y="5"/>
                    <a:pt x="18" y="5"/>
                    <a:pt x="17" y="5"/>
                  </a:cubicBezTo>
                  <a:cubicBezTo>
                    <a:pt x="15" y="4"/>
                    <a:pt x="14" y="4"/>
                    <a:pt x="12" y="4"/>
                  </a:cubicBezTo>
                  <a:cubicBezTo>
                    <a:pt x="9" y="4"/>
                    <a:pt x="8" y="5"/>
                    <a:pt x="7" y="6"/>
                  </a:cubicBezTo>
                  <a:cubicBezTo>
                    <a:pt x="5" y="7"/>
                    <a:pt x="5" y="8"/>
                    <a:pt x="5" y="9"/>
                  </a:cubicBezTo>
                  <a:cubicBezTo>
                    <a:pt x="5" y="11"/>
                    <a:pt x="5" y="12"/>
                    <a:pt x="6" y="13"/>
                  </a:cubicBezTo>
                  <a:cubicBezTo>
                    <a:pt x="7" y="14"/>
                    <a:pt x="8" y="14"/>
                    <a:pt x="9" y="15"/>
                  </a:cubicBezTo>
                  <a:cubicBezTo>
                    <a:pt x="11" y="16"/>
                    <a:pt x="12" y="16"/>
                    <a:pt x="14" y="17"/>
                  </a:cubicBezTo>
                  <a:cubicBezTo>
                    <a:pt x="15" y="18"/>
                    <a:pt x="16" y="19"/>
                    <a:pt x="18" y="20"/>
                  </a:cubicBezTo>
                  <a:cubicBezTo>
                    <a:pt x="19" y="20"/>
                    <a:pt x="20" y="22"/>
                    <a:pt x="21" y="23"/>
                  </a:cubicBezTo>
                  <a:cubicBezTo>
                    <a:pt x="22" y="24"/>
                    <a:pt x="22" y="26"/>
                    <a:pt x="22" y="28"/>
                  </a:cubicBezTo>
                  <a:cubicBezTo>
                    <a:pt x="22" y="29"/>
                    <a:pt x="22" y="31"/>
                    <a:pt x="21" y="32"/>
                  </a:cubicBezTo>
                  <a:cubicBezTo>
                    <a:pt x="21" y="33"/>
                    <a:pt x="20" y="34"/>
                    <a:pt x="19" y="35"/>
                  </a:cubicBezTo>
                  <a:cubicBezTo>
                    <a:pt x="18" y="36"/>
                    <a:pt x="17" y="37"/>
                    <a:pt x="15" y="37"/>
                  </a:cubicBezTo>
                  <a:cubicBezTo>
                    <a:pt x="14" y="37"/>
                    <a:pt x="12" y="38"/>
                    <a:pt x="10" y="38"/>
                  </a:cubicBezTo>
                  <a:cubicBezTo>
                    <a:pt x="7" y="38"/>
                    <a:pt x="5" y="38"/>
                    <a:pt x="4" y="37"/>
                  </a:cubicBezTo>
                  <a:cubicBezTo>
                    <a:pt x="2" y="37"/>
                    <a:pt x="1" y="36"/>
                    <a:pt x="0" y="36"/>
                  </a:cubicBezTo>
                  <a:cubicBezTo>
                    <a:pt x="1" y="32"/>
                    <a:pt x="1" y="32"/>
                    <a:pt x="1" y="32"/>
                  </a:cubicBezTo>
                  <a:cubicBezTo>
                    <a:pt x="2" y="32"/>
                    <a:pt x="3" y="33"/>
                    <a:pt x="5" y="33"/>
                  </a:cubicBezTo>
                  <a:cubicBezTo>
                    <a:pt x="6" y="34"/>
                    <a:pt x="8" y="34"/>
                    <a:pt x="10" y="34"/>
                  </a:cubicBezTo>
                  <a:cubicBezTo>
                    <a:pt x="11" y="34"/>
                    <a:pt x="12" y="34"/>
                    <a:pt x="13" y="34"/>
                  </a:cubicBezTo>
                  <a:cubicBezTo>
                    <a:pt x="14" y="33"/>
                    <a:pt x="15" y="33"/>
                    <a:pt x="16" y="33"/>
                  </a:cubicBezTo>
                  <a:cubicBezTo>
                    <a:pt x="16" y="32"/>
                    <a:pt x="17" y="31"/>
                    <a:pt x="17" y="31"/>
                  </a:cubicBezTo>
                  <a:cubicBezTo>
                    <a:pt x="18" y="30"/>
                    <a:pt x="18" y="29"/>
                    <a:pt x="18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3" name="Freeform 141">
              <a:extLst>
                <a:ext uri="{FF2B5EF4-FFF2-40B4-BE49-F238E27FC236}">
                  <a16:creationId xmlns:a16="http://schemas.microsoft.com/office/drawing/2014/main" id="{328B7D58-561C-4E54-810B-A91DBB29141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12438" y="5581650"/>
              <a:ext cx="93662" cy="142875"/>
            </a:xfrm>
            <a:custGeom>
              <a:avLst/>
              <a:gdLst>
                <a:gd name="T0" fmla="*/ 21 w 25"/>
                <a:gd name="T1" fmla="*/ 0 h 37"/>
                <a:gd name="T2" fmla="*/ 25 w 25"/>
                <a:gd name="T3" fmla="*/ 0 h 37"/>
                <a:gd name="T4" fmla="*/ 25 w 25"/>
                <a:gd name="T5" fmla="*/ 24 h 37"/>
                <a:gd name="T6" fmla="*/ 24 w 25"/>
                <a:gd name="T7" fmla="*/ 30 h 37"/>
                <a:gd name="T8" fmla="*/ 21 w 25"/>
                <a:gd name="T9" fmla="*/ 34 h 37"/>
                <a:gd name="T10" fmla="*/ 18 w 25"/>
                <a:gd name="T11" fmla="*/ 36 h 37"/>
                <a:gd name="T12" fmla="*/ 13 w 25"/>
                <a:gd name="T13" fmla="*/ 37 h 37"/>
                <a:gd name="T14" fmla="*/ 3 w 25"/>
                <a:gd name="T15" fmla="*/ 34 h 37"/>
                <a:gd name="T16" fmla="*/ 0 w 25"/>
                <a:gd name="T17" fmla="*/ 25 h 37"/>
                <a:gd name="T18" fmla="*/ 0 w 25"/>
                <a:gd name="T19" fmla="*/ 0 h 37"/>
                <a:gd name="T20" fmla="*/ 4 w 25"/>
                <a:gd name="T21" fmla="*/ 0 h 37"/>
                <a:gd name="T22" fmla="*/ 4 w 25"/>
                <a:gd name="T23" fmla="*/ 23 h 37"/>
                <a:gd name="T24" fmla="*/ 5 w 25"/>
                <a:gd name="T25" fmla="*/ 28 h 37"/>
                <a:gd name="T26" fmla="*/ 6 w 25"/>
                <a:gd name="T27" fmla="*/ 31 h 37"/>
                <a:gd name="T28" fmla="*/ 9 w 25"/>
                <a:gd name="T29" fmla="*/ 32 h 37"/>
                <a:gd name="T30" fmla="*/ 13 w 25"/>
                <a:gd name="T31" fmla="*/ 33 h 37"/>
                <a:gd name="T32" fmla="*/ 19 w 25"/>
                <a:gd name="T33" fmla="*/ 30 h 37"/>
                <a:gd name="T34" fmla="*/ 21 w 25"/>
                <a:gd name="T35" fmla="*/ 23 h 37"/>
                <a:gd name="T36" fmla="*/ 21 w 25"/>
                <a:gd name="T3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5" h="37">
                  <a:moveTo>
                    <a:pt x="21" y="0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25" y="26"/>
                    <a:pt x="24" y="28"/>
                    <a:pt x="24" y="30"/>
                  </a:cubicBezTo>
                  <a:cubicBezTo>
                    <a:pt x="23" y="31"/>
                    <a:pt x="22" y="33"/>
                    <a:pt x="21" y="34"/>
                  </a:cubicBezTo>
                  <a:cubicBezTo>
                    <a:pt x="20" y="35"/>
                    <a:pt x="19" y="35"/>
                    <a:pt x="18" y="36"/>
                  </a:cubicBezTo>
                  <a:cubicBezTo>
                    <a:pt x="16" y="36"/>
                    <a:pt x="15" y="37"/>
                    <a:pt x="13" y="37"/>
                  </a:cubicBezTo>
                  <a:cubicBezTo>
                    <a:pt x="8" y="37"/>
                    <a:pt x="5" y="36"/>
                    <a:pt x="3" y="34"/>
                  </a:cubicBezTo>
                  <a:cubicBezTo>
                    <a:pt x="1" y="32"/>
                    <a:pt x="0" y="29"/>
                    <a:pt x="0" y="2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25"/>
                    <a:pt x="4" y="26"/>
                    <a:pt x="5" y="28"/>
                  </a:cubicBezTo>
                  <a:cubicBezTo>
                    <a:pt x="5" y="29"/>
                    <a:pt x="6" y="30"/>
                    <a:pt x="6" y="31"/>
                  </a:cubicBezTo>
                  <a:cubicBezTo>
                    <a:pt x="7" y="31"/>
                    <a:pt x="8" y="32"/>
                    <a:pt x="9" y="32"/>
                  </a:cubicBezTo>
                  <a:cubicBezTo>
                    <a:pt x="10" y="33"/>
                    <a:pt x="11" y="33"/>
                    <a:pt x="13" y="33"/>
                  </a:cubicBezTo>
                  <a:cubicBezTo>
                    <a:pt x="16" y="33"/>
                    <a:pt x="18" y="32"/>
                    <a:pt x="19" y="30"/>
                  </a:cubicBezTo>
                  <a:cubicBezTo>
                    <a:pt x="20" y="29"/>
                    <a:pt x="21" y="26"/>
                    <a:pt x="21" y="23"/>
                  </a:cubicBezTo>
                  <a:lnTo>
                    <a:pt x="2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4" name="Freeform 142">
              <a:extLst>
                <a:ext uri="{FF2B5EF4-FFF2-40B4-BE49-F238E27FC236}">
                  <a16:creationId xmlns:a16="http://schemas.microsoft.com/office/drawing/2014/main" id="{D79457CB-E710-4551-829F-47DA3E46C0A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736263" y="5581650"/>
              <a:ext cx="95250" cy="139700"/>
            </a:xfrm>
            <a:custGeom>
              <a:avLst/>
              <a:gdLst>
                <a:gd name="T0" fmla="*/ 0 w 25"/>
                <a:gd name="T1" fmla="*/ 0 h 36"/>
                <a:gd name="T2" fmla="*/ 5 w 25"/>
                <a:gd name="T3" fmla="*/ 0 h 36"/>
                <a:gd name="T4" fmla="*/ 9 w 25"/>
                <a:gd name="T5" fmla="*/ 0 h 36"/>
                <a:gd name="T6" fmla="*/ 14 w 25"/>
                <a:gd name="T7" fmla="*/ 0 h 36"/>
                <a:gd name="T8" fmla="*/ 18 w 25"/>
                <a:gd name="T9" fmla="*/ 2 h 36"/>
                <a:gd name="T10" fmla="*/ 20 w 25"/>
                <a:gd name="T11" fmla="*/ 5 h 36"/>
                <a:gd name="T12" fmla="*/ 21 w 25"/>
                <a:gd name="T13" fmla="*/ 10 h 36"/>
                <a:gd name="T14" fmla="*/ 19 w 25"/>
                <a:gd name="T15" fmla="*/ 16 h 36"/>
                <a:gd name="T16" fmla="*/ 13 w 25"/>
                <a:gd name="T17" fmla="*/ 20 h 36"/>
                <a:gd name="T18" fmla="*/ 16 w 25"/>
                <a:gd name="T19" fmla="*/ 22 h 36"/>
                <a:gd name="T20" fmla="*/ 25 w 25"/>
                <a:gd name="T21" fmla="*/ 36 h 36"/>
                <a:gd name="T22" fmla="*/ 20 w 25"/>
                <a:gd name="T23" fmla="*/ 36 h 36"/>
                <a:gd name="T24" fmla="*/ 10 w 25"/>
                <a:gd name="T25" fmla="*/ 21 h 36"/>
                <a:gd name="T26" fmla="*/ 5 w 25"/>
                <a:gd name="T27" fmla="*/ 20 h 36"/>
                <a:gd name="T28" fmla="*/ 5 w 25"/>
                <a:gd name="T29" fmla="*/ 36 h 36"/>
                <a:gd name="T30" fmla="*/ 0 w 25"/>
                <a:gd name="T31" fmla="*/ 36 h 36"/>
                <a:gd name="T32" fmla="*/ 0 w 25"/>
                <a:gd name="T33" fmla="*/ 0 h 36"/>
                <a:gd name="T34" fmla="*/ 10 w 25"/>
                <a:gd name="T35" fmla="*/ 3 h 36"/>
                <a:gd name="T36" fmla="*/ 8 w 25"/>
                <a:gd name="T37" fmla="*/ 3 h 36"/>
                <a:gd name="T38" fmla="*/ 7 w 25"/>
                <a:gd name="T39" fmla="*/ 3 h 36"/>
                <a:gd name="T40" fmla="*/ 5 w 25"/>
                <a:gd name="T41" fmla="*/ 3 h 36"/>
                <a:gd name="T42" fmla="*/ 5 w 25"/>
                <a:gd name="T43" fmla="*/ 4 h 36"/>
                <a:gd name="T44" fmla="*/ 5 w 25"/>
                <a:gd name="T45" fmla="*/ 17 h 36"/>
                <a:gd name="T46" fmla="*/ 9 w 25"/>
                <a:gd name="T47" fmla="*/ 17 h 36"/>
                <a:gd name="T48" fmla="*/ 14 w 25"/>
                <a:gd name="T49" fmla="*/ 15 h 36"/>
                <a:gd name="T50" fmla="*/ 17 w 25"/>
                <a:gd name="T51" fmla="*/ 10 h 36"/>
                <a:gd name="T52" fmla="*/ 15 w 25"/>
                <a:gd name="T53" fmla="*/ 5 h 36"/>
                <a:gd name="T54" fmla="*/ 10 w 25"/>
                <a:gd name="T55" fmla="*/ 3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5" h="36">
                  <a:moveTo>
                    <a:pt x="0" y="0"/>
                  </a:moveTo>
                  <a:cubicBezTo>
                    <a:pt x="2" y="0"/>
                    <a:pt x="3" y="0"/>
                    <a:pt x="5" y="0"/>
                  </a:cubicBezTo>
                  <a:cubicBezTo>
                    <a:pt x="6" y="0"/>
                    <a:pt x="8" y="0"/>
                    <a:pt x="9" y="0"/>
                  </a:cubicBezTo>
                  <a:cubicBezTo>
                    <a:pt x="11" y="0"/>
                    <a:pt x="13" y="0"/>
                    <a:pt x="14" y="0"/>
                  </a:cubicBezTo>
                  <a:cubicBezTo>
                    <a:pt x="15" y="0"/>
                    <a:pt x="17" y="1"/>
                    <a:pt x="18" y="2"/>
                  </a:cubicBezTo>
                  <a:cubicBezTo>
                    <a:pt x="19" y="3"/>
                    <a:pt x="20" y="4"/>
                    <a:pt x="20" y="5"/>
                  </a:cubicBezTo>
                  <a:cubicBezTo>
                    <a:pt x="21" y="6"/>
                    <a:pt x="21" y="8"/>
                    <a:pt x="21" y="10"/>
                  </a:cubicBezTo>
                  <a:cubicBezTo>
                    <a:pt x="21" y="12"/>
                    <a:pt x="21" y="15"/>
                    <a:pt x="19" y="16"/>
                  </a:cubicBezTo>
                  <a:cubicBezTo>
                    <a:pt x="17" y="18"/>
                    <a:pt x="15" y="19"/>
                    <a:pt x="13" y="20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36"/>
                    <a:pt x="5" y="36"/>
                    <a:pt x="5" y="36"/>
                  </a:cubicBezTo>
                  <a:cubicBezTo>
                    <a:pt x="0" y="36"/>
                    <a:pt x="0" y="36"/>
                    <a:pt x="0" y="36"/>
                  </a:cubicBezTo>
                  <a:lnTo>
                    <a:pt x="0" y="0"/>
                  </a:lnTo>
                  <a:close/>
                  <a:moveTo>
                    <a:pt x="10" y="3"/>
                  </a:moveTo>
                  <a:cubicBezTo>
                    <a:pt x="9" y="3"/>
                    <a:pt x="9" y="3"/>
                    <a:pt x="8" y="3"/>
                  </a:cubicBezTo>
                  <a:cubicBezTo>
                    <a:pt x="8" y="3"/>
                    <a:pt x="7" y="3"/>
                    <a:pt x="7" y="3"/>
                  </a:cubicBezTo>
                  <a:cubicBezTo>
                    <a:pt x="6" y="3"/>
                    <a:pt x="6" y="3"/>
                    <a:pt x="5" y="3"/>
                  </a:cubicBezTo>
                  <a:cubicBezTo>
                    <a:pt x="5" y="3"/>
                    <a:pt x="5" y="4"/>
                    <a:pt x="5" y="4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11" y="17"/>
                    <a:pt x="13" y="16"/>
                    <a:pt x="14" y="15"/>
                  </a:cubicBezTo>
                  <a:cubicBezTo>
                    <a:pt x="16" y="14"/>
                    <a:pt x="17" y="12"/>
                    <a:pt x="17" y="10"/>
                  </a:cubicBezTo>
                  <a:cubicBezTo>
                    <a:pt x="17" y="8"/>
                    <a:pt x="16" y="6"/>
                    <a:pt x="15" y="5"/>
                  </a:cubicBezTo>
                  <a:cubicBezTo>
                    <a:pt x="14" y="4"/>
                    <a:pt x="12" y="3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5" name="Freeform 143">
              <a:extLst>
                <a:ext uri="{FF2B5EF4-FFF2-40B4-BE49-F238E27FC236}">
                  <a16:creationId xmlns:a16="http://schemas.microsoft.com/office/drawing/2014/main" id="{C2E247DF-0947-4011-951C-995F9E7D092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831513" y="5576888"/>
              <a:ext cx="112712" cy="144463"/>
            </a:xfrm>
            <a:custGeom>
              <a:avLst/>
              <a:gdLst>
                <a:gd name="T0" fmla="*/ 50 w 71"/>
                <a:gd name="T1" fmla="*/ 66 h 91"/>
                <a:gd name="T2" fmla="*/ 19 w 71"/>
                <a:gd name="T3" fmla="*/ 66 h 91"/>
                <a:gd name="T4" fmla="*/ 12 w 71"/>
                <a:gd name="T5" fmla="*/ 91 h 91"/>
                <a:gd name="T6" fmla="*/ 0 w 71"/>
                <a:gd name="T7" fmla="*/ 91 h 91"/>
                <a:gd name="T8" fmla="*/ 33 w 71"/>
                <a:gd name="T9" fmla="*/ 0 h 91"/>
                <a:gd name="T10" fmla="*/ 38 w 71"/>
                <a:gd name="T11" fmla="*/ 0 h 91"/>
                <a:gd name="T12" fmla="*/ 71 w 71"/>
                <a:gd name="T13" fmla="*/ 91 h 91"/>
                <a:gd name="T14" fmla="*/ 59 w 71"/>
                <a:gd name="T15" fmla="*/ 91 h 91"/>
                <a:gd name="T16" fmla="*/ 50 w 71"/>
                <a:gd name="T17" fmla="*/ 66 h 91"/>
                <a:gd name="T18" fmla="*/ 23 w 71"/>
                <a:gd name="T19" fmla="*/ 57 h 91"/>
                <a:gd name="T20" fmla="*/ 47 w 71"/>
                <a:gd name="T21" fmla="*/ 57 h 91"/>
                <a:gd name="T22" fmla="*/ 38 w 71"/>
                <a:gd name="T23" fmla="*/ 30 h 91"/>
                <a:gd name="T24" fmla="*/ 35 w 71"/>
                <a:gd name="T25" fmla="*/ 17 h 91"/>
                <a:gd name="T26" fmla="*/ 35 w 71"/>
                <a:gd name="T27" fmla="*/ 17 h 91"/>
                <a:gd name="T28" fmla="*/ 33 w 71"/>
                <a:gd name="T29" fmla="*/ 30 h 91"/>
                <a:gd name="T30" fmla="*/ 23 w 71"/>
                <a:gd name="T31" fmla="*/ 57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1" h="91">
                  <a:moveTo>
                    <a:pt x="50" y="66"/>
                  </a:moveTo>
                  <a:lnTo>
                    <a:pt x="19" y="66"/>
                  </a:lnTo>
                  <a:lnTo>
                    <a:pt x="12" y="91"/>
                  </a:lnTo>
                  <a:lnTo>
                    <a:pt x="0" y="91"/>
                  </a:lnTo>
                  <a:lnTo>
                    <a:pt x="33" y="0"/>
                  </a:lnTo>
                  <a:lnTo>
                    <a:pt x="38" y="0"/>
                  </a:lnTo>
                  <a:lnTo>
                    <a:pt x="71" y="91"/>
                  </a:lnTo>
                  <a:lnTo>
                    <a:pt x="59" y="91"/>
                  </a:lnTo>
                  <a:lnTo>
                    <a:pt x="50" y="66"/>
                  </a:lnTo>
                  <a:close/>
                  <a:moveTo>
                    <a:pt x="23" y="57"/>
                  </a:moveTo>
                  <a:lnTo>
                    <a:pt x="47" y="57"/>
                  </a:lnTo>
                  <a:lnTo>
                    <a:pt x="38" y="30"/>
                  </a:lnTo>
                  <a:lnTo>
                    <a:pt x="35" y="17"/>
                  </a:lnTo>
                  <a:lnTo>
                    <a:pt x="35" y="17"/>
                  </a:lnTo>
                  <a:lnTo>
                    <a:pt x="33" y="30"/>
                  </a:lnTo>
                  <a:lnTo>
                    <a:pt x="23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6" name="Freeform 144">
              <a:extLst>
                <a:ext uri="{FF2B5EF4-FFF2-40B4-BE49-F238E27FC236}">
                  <a16:creationId xmlns:a16="http://schemas.microsoft.com/office/drawing/2014/main" id="{8F759BE9-A029-4C96-A574-1FE29424941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60100" y="5576888"/>
              <a:ext cx="96837" cy="147638"/>
            </a:xfrm>
            <a:custGeom>
              <a:avLst/>
              <a:gdLst>
                <a:gd name="T0" fmla="*/ 16 w 61"/>
                <a:gd name="T1" fmla="*/ 32 h 93"/>
                <a:gd name="T2" fmla="*/ 9 w 61"/>
                <a:gd name="T3" fmla="*/ 20 h 93"/>
                <a:gd name="T4" fmla="*/ 9 w 61"/>
                <a:gd name="T5" fmla="*/ 20 h 93"/>
                <a:gd name="T6" fmla="*/ 9 w 61"/>
                <a:gd name="T7" fmla="*/ 32 h 93"/>
                <a:gd name="T8" fmla="*/ 9 w 61"/>
                <a:gd name="T9" fmla="*/ 91 h 93"/>
                <a:gd name="T10" fmla="*/ 0 w 61"/>
                <a:gd name="T11" fmla="*/ 91 h 93"/>
                <a:gd name="T12" fmla="*/ 0 w 61"/>
                <a:gd name="T13" fmla="*/ 0 h 93"/>
                <a:gd name="T14" fmla="*/ 7 w 61"/>
                <a:gd name="T15" fmla="*/ 0 h 93"/>
                <a:gd name="T16" fmla="*/ 47 w 61"/>
                <a:gd name="T17" fmla="*/ 62 h 93"/>
                <a:gd name="T18" fmla="*/ 54 w 61"/>
                <a:gd name="T19" fmla="*/ 71 h 93"/>
                <a:gd name="T20" fmla="*/ 54 w 61"/>
                <a:gd name="T21" fmla="*/ 71 h 93"/>
                <a:gd name="T22" fmla="*/ 52 w 61"/>
                <a:gd name="T23" fmla="*/ 62 h 93"/>
                <a:gd name="T24" fmla="*/ 52 w 61"/>
                <a:gd name="T25" fmla="*/ 3 h 93"/>
                <a:gd name="T26" fmla="*/ 61 w 61"/>
                <a:gd name="T27" fmla="*/ 3 h 93"/>
                <a:gd name="T28" fmla="*/ 61 w 61"/>
                <a:gd name="T29" fmla="*/ 93 h 93"/>
                <a:gd name="T30" fmla="*/ 57 w 61"/>
                <a:gd name="T31" fmla="*/ 93 h 93"/>
                <a:gd name="T32" fmla="*/ 16 w 61"/>
                <a:gd name="T33" fmla="*/ 3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1" h="93">
                  <a:moveTo>
                    <a:pt x="16" y="32"/>
                  </a:moveTo>
                  <a:lnTo>
                    <a:pt x="9" y="20"/>
                  </a:lnTo>
                  <a:lnTo>
                    <a:pt x="9" y="20"/>
                  </a:lnTo>
                  <a:lnTo>
                    <a:pt x="9" y="32"/>
                  </a:lnTo>
                  <a:lnTo>
                    <a:pt x="9" y="91"/>
                  </a:lnTo>
                  <a:lnTo>
                    <a:pt x="0" y="91"/>
                  </a:lnTo>
                  <a:lnTo>
                    <a:pt x="0" y="0"/>
                  </a:lnTo>
                  <a:lnTo>
                    <a:pt x="7" y="0"/>
                  </a:lnTo>
                  <a:lnTo>
                    <a:pt x="47" y="62"/>
                  </a:lnTo>
                  <a:lnTo>
                    <a:pt x="54" y="71"/>
                  </a:lnTo>
                  <a:lnTo>
                    <a:pt x="54" y="71"/>
                  </a:lnTo>
                  <a:lnTo>
                    <a:pt x="52" y="62"/>
                  </a:lnTo>
                  <a:lnTo>
                    <a:pt x="52" y="3"/>
                  </a:lnTo>
                  <a:lnTo>
                    <a:pt x="61" y="3"/>
                  </a:lnTo>
                  <a:lnTo>
                    <a:pt x="61" y="93"/>
                  </a:lnTo>
                  <a:lnTo>
                    <a:pt x="57" y="93"/>
                  </a:lnTo>
                  <a:lnTo>
                    <a:pt x="16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7" name="Freeform 145">
              <a:extLst>
                <a:ext uri="{FF2B5EF4-FFF2-40B4-BE49-F238E27FC236}">
                  <a16:creationId xmlns:a16="http://schemas.microsoft.com/office/drawing/2014/main" id="{D6F79F7C-4E48-493A-8D29-F84B8E26A1D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83925" y="5576888"/>
              <a:ext cx="95250" cy="147638"/>
            </a:xfrm>
            <a:custGeom>
              <a:avLst/>
              <a:gdLst>
                <a:gd name="T0" fmla="*/ 25 w 25"/>
                <a:gd name="T1" fmla="*/ 36 h 38"/>
                <a:gd name="T2" fmla="*/ 21 w 25"/>
                <a:gd name="T3" fmla="*/ 37 h 38"/>
                <a:gd name="T4" fmla="*/ 16 w 25"/>
                <a:gd name="T5" fmla="*/ 38 h 38"/>
                <a:gd name="T6" fmla="*/ 10 w 25"/>
                <a:gd name="T7" fmla="*/ 37 h 38"/>
                <a:gd name="T8" fmla="*/ 5 w 25"/>
                <a:gd name="T9" fmla="*/ 33 h 38"/>
                <a:gd name="T10" fmla="*/ 2 w 25"/>
                <a:gd name="T11" fmla="*/ 27 h 38"/>
                <a:gd name="T12" fmla="*/ 0 w 25"/>
                <a:gd name="T13" fmla="*/ 19 h 38"/>
                <a:gd name="T14" fmla="*/ 2 w 25"/>
                <a:gd name="T15" fmla="*/ 10 h 38"/>
                <a:gd name="T16" fmla="*/ 5 w 25"/>
                <a:gd name="T17" fmla="*/ 5 h 38"/>
                <a:gd name="T18" fmla="*/ 10 w 25"/>
                <a:gd name="T19" fmla="*/ 1 h 38"/>
                <a:gd name="T20" fmla="*/ 16 w 25"/>
                <a:gd name="T21" fmla="*/ 0 h 38"/>
                <a:gd name="T22" fmla="*/ 21 w 25"/>
                <a:gd name="T23" fmla="*/ 1 h 38"/>
                <a:gd name="T24" fmla="*/ 24 w 25"/>
                <a:gd name="T25" fmla="*/ 2 h 38"/>
                <a:gd name="T26" fmla="*/ 23 w 25"/>
                <a:gd name="T27" fmla="*/ 5 h 38"/>
                <a:gd name="T28" fmla="*/ 16 w 25"/>
                <a:gd name="T29" fmla="*/ 4 h 38"/>
                <a:gd name="T30" fmla="*/ 12 w 25"/>
                <a:gd name="T31" fmla="*/ 5 h 38"/>
                <a:gd name="T32" fmla="*/ 8 w 25"/>
                <a:gd name="T33" fmla="*/ 7 h 38"/>
                <a:gd name="T34" fmla="*/ 6 w 25"/>
                <a:gd name="T35" fmla="*/ 12 h 38"/>
                <a:gd name="T36" fmla="*/ 5 w 25"/>
                <a:gd name="T37" fmla="*/ 19 h 38"/>
                <a:gd name="T38" fmla="*/ 6 w 25"/>
                <a:gd name="T39" fmla="*/ 26 h 38"/>
                <a:gd name="T40" fmla="*/ 8 w 25"/>
                <a:gd name="T41" fmla="*/ 30 h 38"/>
                <a:gd name="T42" fmla="*/ 12 w 25"/>
                <a:gd name="T43" fmla="*/ 33 h 38"/>
                <a:gd name="T44" fmla="*/ 17 w 25"/>
                <a:gd name="T45" fmla="*/ 34 h 38"/>
                <a:gd name="T46" fmla="*/ 21 w 25"/>
                <a:gd name="T47" fmla="*/ 33 h 38"/>
                <a:gd name="T48" fmla="*/ 24 w 25"/>
                <a:gd name="T49" fmla="*/ 32 h 38"/>
                <a:gd name="T50" fmla="*/ 25 w 25"/>
                <a:gd name="T51" fmla="*/ 36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5" h="38">
                  <a:moveTo>
                    <a:pt x="25" y="36"/>
                  </a:moveTo>
                  <a:cubicBezTo>
                    <a:pt x="24" y="36"/>
                    <a:pt x="23" y="37"/>
                    <a:pt x="21" y="37"/>
                  </a:cubicBezTo>
                  <a:cubicBezTo>
                    <a:pt x="19" y="38"/>
                    <a:pt x="18" y="38"/>
                    <a:pt x="16" y="38"/>
                  </a:cubicBezTo>
                  <a:cubicBezTo>
                    <a:pt x="14" y="38"/>
                    <a:pt x="12" y="37"/>
                    <a:pt x="10" y="37"/>
                  </a:cubicBezTo>
                  <a:cubicBezTo>
                    <a:pt x="8" y="36"/>
                    <a:pt x="6" y="35"/>
                    <a:pt x="5" y="33"/>
                  </a:cubicBezTo>
                  <a:cubicBezTo>
                    <a:pt x="3" y="32"/>
                    <a:pt x="2" y="30"/>
                    <a:pt x="2" y="27"/>
                  </a:cubicBezTo>
                  <a:cubicBezTo>
                    <a:pt x="1" y="25"/>
                    <a:pt x="0" y="22"/>
                    <a:pt x="0" y="19"/>
                  </a:cubicBezTo>
                  <a:cubicBezTo>
                    <a:pt x="0" y="16"/>
                    <a:pt x="1" y="13"/>
                    <a:pt x="2" y="10"/>
                  </a:cubicBezTo>
                  <a:cubicBezTo>
                    <a:pt x="3" y="8"/>
                    <a:pt x="4" y="6"/>
                    <a:pt x="5" y="5"/>
                  </a:cubicBezTo>
                  <a:cubicBezTo>
                    <a:pt x="7" y="3"/>
                    <a:pt x="8" y="2"/>
                    <a:pt x="10" y="1"/>
                  </a:cubicBezTo>
                  <a:cubicBezTo>
                    <a:pt x="12" y="1"/>
                    <a:pt x="14" y="0"/>
                    <a:pt x="16" y="0"/>
                  </a:cubicBezTo>
                  <a:cubicBezTo>
                    <a:pt x="18" y="0"/>
                    <a:pt x="20" y="0"/>
                    <a:pt x="21" y="1"/>
                  </a:cubicBezTo>
                  <a:cubicBezTo>
                    <a:pt x="22" y="1"/>
                    <a:pt x="23" y="1"/>
                    <a:pt x="24" y="2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2" y="5"/>
                    <a:pt x="19" y="4"/>
                    <a:pt x="16" y="4"/>
                  </a:cubicBezTo>
                  <a:cubicBezTo>
                    <a:pt x="15" y="4"/>
                    <a:pt x="13" y="4"/>
                    <a:pt x="12" y="5"/>
                  </a:cubicBezTo>
                  <a:cubicBezTo>
                    <a:pt x="11" y="5"/>
                    <a:pt x="9" y="6"/>
                    <a:pt x="8" y="7"/>
                  </a:cubicBezTo>
                  <a:cubicBezTo>
                    <a:pt x="7" y="9"/>
                    <a:pt x="6" y="10"/>
                    <a:pt x="6" y="12"/>
                  </a:cubicBezTo>
                  <a:cubicBezTo>
                    <a:pt x="5" y="14"/>
                    <a:pt x="5" y="16"/>
                    <a:pt x="5" y="19"/>
                  </a:cubicBezTo>
                  <a:cubicBezTo>
                    <a:pt x="5" y="22"/>
                    <a:pt x="5" y="24"/>
                    <a:pt x="6" y="26"/>
                  </a:cubicBezTo>
                  <a:cubicBezTo>
                    <a:pt x="6" y="27"/>
                    <a:pt x="7" y="29"/>
                    <a:pt x="8" y="30"/>
                  </a:cubicBezTo>
                  <a:cubicBezTo>
                    <a:pt x="9" y="31"/>
                    <a:pt x="11" y="32"/>
                    <a:pt x="12" y="33"/>
                  </a:cubicBezTo>
                  <a:cubicBezTo>
                    <a:pt x="14" y="34"/>
                    <a:pt x="15" y="34"/>
                    <a:pt x="17" y="34"/>
                  </a:cubicBezTo>
                  <a:cubicBezTo>
                    <a:pt x="18" y="34"/>
                    <a:pt x="20" y="34"/>
                    <a:pt x="21" y="33"/>
                  </a:cubicBezTo>
                  <a:cubicBezTo>
                    <a:pt x="22" y="33"/>
                    <a:pt x="23" y="33"/>
                    <a:pt x="24" y="32"/>
                  </a:cubicBezTo>
                  <a:lnTo>
                    <a:pt x="25" y="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8" name="Freeform 146">
              <a:extLst>
                <a:ext uri="{FF2B5EF4-FFF2-40B4-BE49-F238E27FC236}">
                  <a16:creationId xmlns:a16="http://schemas.microsoft.com/office/drawing/2014/main" id="{ADBE6F33-66ED-4549-A658-2595E8A412D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01400" y="5581650"/>
              <a:ext cx="74612" cy="139700"/>
            </a:xfrm>
            <a:custGeom>
              <a:avLst/>
              <a:gdLst>
                <a:gd name="T0" fmla="*/ 0 w 47"/>
                <a:gd name="T1" fmla="*/ 0 h 88"/>
                <a:gd name="T2" fmla="*/ 47 w 47"/>
                <a:gd name="T3" fmla="*/ 0 h 88"/>
                <a:gd name="T4" fmla="*/ 47 w 47"/>
                <a:gd name="T5" fmla="*/ 10 h 88"/>
                <a:gd name="T6" fmla="*/ 9 w 47"/>
                <a:gd name="T7" fmla="*/ 10 h 88"/>
                <a:gd name="T8" fmla="*/ 9 w 47"/>
                <a:gd name="T9" fmla="*/ 39 h 88"/>
                <a:gd name="T10" fmla="*/ 43 w 47"/>
                <a:gd name="T11" fmla="*/ 39 h 88"/>
                <a:gd name="T12" fmla="*/ 43 w 47"/>
                <a:gd name="T13" fmla="*/ 46 h 88"/>
                <a:gd name="T14" fmla="*/ 9 w 47"/>
                <a:gd name="T15" fmla="*/ 46 h 88"/>
                <a:gd name="T16" fmla="*/ 9 w 47"/>
                <a:gd name="T17" fmla="*/ 78 h 88"/>
                <a:gd name="T18" fmla="*/ 47 w 47"/>
                <a:gd name="T19" fmla="*/ 78 h 88"/>
                <a:gd name="T20" fmla="*/ 47 w 47"/>
                <a:gd name="T21" fmla="*/ 88 h 88"/>
                <a:gd name="T22" fmla="*/ 0 w 47"/>
                <a:gd name="T23" fmla="*/ 88 h 88"/>
                <a:gd name="T24" fmla="*/ 0 w 47"/>
                <a:gd name="T25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7" h="88">
                  <a:moveTo>
                    <a:pt x="0" y="0"/>
                  </a:moveTo>
                  <a:lnTo>
                    <a:pt x="47" y="0"/>
                  </a:lnTo>
                  <a:lnTo>
                    <a:pt x="47" y="10"/>
                  </a:lnTo>
                  <a:lnTo>
                    <a:pt x="9" y="10"/>
                  </a:lnTo>
                  <a:lnTo>
                    <a:pt x="9" y="39"/>
                  </a:lnTo>
                  <a:lnTo>
                    <a:pt x="43" y="39"/>
                  </a:lnTo>
                  <a:lnTo>
                    <a:pt x="43" y="46"/>
                  </a:lnTo>
                  <a:lnTo>
                    <a:pt x="9" y="46"/>
                  </a:lnTo>
                  <a:lnTo>
                    <a:pt x="9" y="78"/>
                  </a:lnTo>
                  <a:lnTo>
                    <a:pt x="47" y="78"/>
                  </a:lnTo>
                  <a:lnTo>
                    <a:pt x="47" y="88"/>
                  </a:lnTo>
                  <a:lnTo>
                    <a:pt x="0" y="8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9" name="Freeform 147">
              <a:extLst>
                <a:ext uri="{FF2B5EF4-FFF2-40B4-BE49-F238E27FC236}">
                  <a16:creationId xmlns:a16="http://schemas.microsoft.com/office/drawing/2014/main" id="{C7DB1B0B-4A98-4C32-AE60-D9CB5E90E84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88713" y="5581650"/>
              <a:ext cx="165100" cy="139700"/>
            </a:xfrm>
            <a:custGeom>
              <a:avLst/>
              <a:gdLst>
                <a:gd name="T0" fmla="*/ 28 w 104"/>
                <a:gd name="T1" fmla="*/ 49 h 88"/>
                <a:gd name="T2" fmla="*/ 30 w 104"/>
                <a:gd name="T3" fmla="*/ 66 h 88"/>
                <a:gd name="T4" fmla="*/ 30 w 104"/>
                <a:gd name="T5" fmla="*/ 66 h 88"/>
                <a:gd name="T6" fmla="*/ 33 w 104"/>
                <a:gd name="T7" fmla="*/ 49 h 88"/>
                <a:gd name="T8" fmla="*/ 47 w 104"/>
                <a:gd name="T9" fmla="*/ 0 h 88"/>
                <a:gd name="T10" fmla="*/ 59 w 104"/>
                <a:gd name="T11" fmla="*/ 0 h 88"/>
                <a:gd name="T12" fmla="*/ 73 w 104"/>
                <a:gd name="T13" fmla="*/ 49 h 88"/>
                <a:gd name="T14" fmla="*/ 76 w 104"/>
                <a:gd name="T15" fmla="*/ 66 h 88"/>
                <a:gd name="T16" fmla="*/ 76 w 104"/>
                <a:gd name="T17" fmla="*/ 66 h 88"/>
                <a:gd name="T18" fmla="*/ 78 w 104"/>
                <a:gd name="T19" fmla="*/ 49 h 88"/>
                <a:gd name="T20" fmla="*/ 88 w 104"/>
                <a:gd name="T21" fmla="*/ 0 h 88"/>
                <a:gd name="T22" fmla="*/ 104 w 104"/>
                <a:gd name="T23" fmla="*/ 0 h 88"/>
                <a:gd name="T24" fmla="*/ 83 w 104"/>
                <a:gd name="T25" fmla="*/ 88 h 88"/>
                <a:gd name="T26" fmla="*/ 71 w 104"/>
                <a:gd name="T27" fmla="*/ 88 h 88"/>
                <a:gd name="T28" fmla="*/ 54 w 104"/>
                <a:gd name="T29" fmla="*/ 39 h 88"/>
                <a:gd name="T30" fmla="*/ 52 w 104"/>
                <a:gd name="T31" fmla="*/ 27 h 88"/>
                <a:gd name="T32" fmla="*/ 52 w 104"/>
                <a:gd name="T33" fmla="*/ 27 h 88"/>
                <a:gd name="T34" fmla="*/ 49 w 104"/>
                <a:gd name="T35" fmla="*/ 39 h 88"/>
                <a:gd name="T36" fmla="*/ 35 w 104"/>
                <a:gd name="T37" fmla="*/ 88 h 88"/>
                <a:gd name="T38" fmla="*/ 23 w 104"/>
                <a:gd name="T39" fmla="*/ 88 h 88"/>
                <a:gd name="T40" fmla="*/ 0 w 104"/>
                <a:gd name="T41" fmla="*/ 0 h 88"/>
                <a:gd name="T42" fmla="*/ 19 w 104"/>
                <a:gd name="T43" fmla="*/ 0 h 88"/>
                <a:gd name="T44" fmla="*/ 28 w 104"/>
                <a:gd name="T45" fmla="*/ 49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4" h="88">
                  <a:moveTo>
                    <a:pt x="28" y="49"/>
                  </a:moveTo>
                  <a:lnTo>
                    <a:pt x="30" y="66"/>
                  </a:lnTo>
                  <a:lnTo>
                    <a:pt x="30" y="66"/>
                  </a:lnTo>
                  <a:lnTo>
                    <a:pt x="33" y="49"/>
                  </a:lnTo>
                  <a:lnTo>
                    <a:pt x="47" y="0"/>
                  </a:lnTo>
                  <a:lnTo>
                    <a:pt x="59" y="0"/>
                  </a:lnTo>
                  <a:lnTo>
                    <a:pt x="73" y="49"/>
                  </a:lnTo>
                  <a:lnTo>
                    <a:pt x="76" y="66"/>
                  </a:lnTo>
                  <a:lnTo>
                    <a:pt x="76" y="66"/>
                  </a:lnTo>
                  <a:lnTo>
                    <a:pt x="78" y="49"/>
                  </a:lnTo>
                  <a:lnTo>
                    <a:pt x="88" y="0"/>
                  </a:lnTo>
                  <a:lnTo>
                    <a:pt x="104" y="0"/>
                  </a:lnTo>
                  <a:lnTo>
                    <a:pt x="83" y="88"/>
                  </a:lnTo>
                  <a:lnTo>
                    <a:pt x="71" y="88"/>
                  </a:lnTo>
                  <a:lnTo>
                    <a:pt x="54" y="39"/>
                  </a:lnTo>
                  <a:lnTo>
                    <a:pt x="52" y="27"/>
                  </a:lnTo>
                  <a:lnTo>
                    <a:pt x="52" y="27"/>
                  </a:lnTo>
                  <a:lnTo>
                    <a:pt x="49" y="39"/>
                  </a:lnTo>
                  <a:lnTo>
                    <a:pt x="35" y="88"/>
                  </a:lnTo>
                  <a:lnTo>
                    <a:pt x="23" y="88"/>
                  </a:lnTo>
                  <a:lnTo>
                    <a:pt x="0" y="0"/>
                  </a:lnTo>
                  <a:lnTo>
                    <a:pt x="19" y="0"/>
                  </a:lnTo>
                  <a:lnTo>
                    <a:pt x="28" y="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40" name="Freeform 148">
              <a:extLst>
                <a:ext uri="{FF2B5EF4-FFF2-40B4-BE49-F238E27FC236}">
                  <a16:creationId xmlns:a16="http://schemas.microsoft.com/office/drawing/2014/main" id="{E28488EE-17AB-416A-9C11-F67F3B3525F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445875" y="5581650"/>
              <a:ext cx="117475" cy="139700"/>
            </a:xfrm>
            <a:custGeom>
              <a:avLst/>
              <a:gdLst>
                <a:gd name="T0" fmla="*/ 50 w 74"/>
                <a:gd name="T1" fmla="*/ 68 h 88"/>
                <a:gd name="T2" fmla="*/ 24 w 74"/>
                <a:gd name="T3" fmla="*/ 68 h 88"/>
                <a:gd name="T4" fmla="*/ 17 w 74"/>
                <a:gd name="T5" fmla="*/ 88 h 88"/>
                <a:gd name="T6" fmla="*/ 0 w 74"/>
                <a:gd name="T7" fmla="*/ 88 h 88"/>
                <a:gd name="T8" fmla="*/ 31 w 74"/>
                <a:gd name="T9" fmla="*/ 0 h 88"/>
                <a:gd name="T10" fmla="*/ 43 w 74"/>
                <a:gd name="T11" fmla="*/ 0 h 88"/>
                <a:gd name="T12" fmla="*/ 74 w 74"/>
                <a:gd name="T13" fmla="*/ 88 h 88"/>
                <a:gd name="T14" fmla="*/ 58 w 74"/>
                <a:gd name="T15" fmla="*/ 88 h 88"/>
                <a:gd name="T16" fmla="*/ 50 w 74"/>
                <a:gd name="T17" fmla="*/ 68 h 88"/>
                <a:gd name="T18" fmla="*/ 29 w 74"/>
                <a:gd name="T19" fmla="*/ 54 h 88"/>
                <a:gd name="T20" fmla="*/ 46 w 74"/>
                <a:gd name="T21" fmla="*/ 54 h 88"/>
                <a:gd name="T22" fmla="*/ 41 w 74"/>
                <a:gd name="T23" fmla="*/ 34 h 88"/>
                <a:gd name="T24" fmla="*/ 39 w 74"/>
                <a:gd name="T25" fmla="*/ 22 h 88"/>
                <a:gd name="T26" fmla="*/ 36 w 74"/>
                <a:gd name="T27" fmla="*/ 22 h 88"/>
                <a:gd name="T28" fmla="*/ 34 w 74"/>
                <a:gd name="T29" fmla="*/ 34 h 88"/>
                <a:gd name="T30" fmla="*/ 29 w 74"/>
                <a:gd name="T31" fmla="*/ 54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4" h="88">
                  <a:moveTo>
                    <a:pt x="50" y="68"/>
                  </a:moveTo>
                  <a:lnTo>
                    <a:pt x="24" y="68"/>
                  </a:lnTo>
                  <a:lnTo>
                    <a:pt x="17" y="88"/>
                  </a:lnTo>
                  <a:lnTo>
                    <a:pt x="0" y="88"/>
                  </a:lnTo>
                  <a:lnTo>
                    <a:pt x="31" y="0"/>
                  </a:lnTo>
                  <a:lnTo>
                    <a:pt x="43" y="0"/>
                  </a:lnTo>
                  <a:lnTo>
                    <a:pt x="74" y="88"/>
                  </a:lnTo>
                  <a:lnTo>
                    <a:pt x="58" y="88"/>
                  </a:lnTo>
                  <a:lnTo>
                    <a:pt x="50" y="68"/>
                  </a:lnTo>
                  <a:close/>
                  <a:moveTo>
                    <a:pt x="29" y="54"/>
                  </a:moveTo>
                  <a:lnTo>
                    <a:pt x="46" y="54"/>
                  </a:lnTo>
                  <a:lnTo>
                    <a:pt x="41" y="34"/>
                  </a:lnTo>
                  <a:lnTo>
                    <a:pt x="39" y="22"/>
                  </a:lnTo>
                  <a:lnTo>
                    <a:pt x="36" y="22"/>
                  </a:lnTo>
                  <a:lnTo>
                    <a:pt x="34" y="34"/>
                  </a:lnTo>
                  <a:lnTo>
                    <a:pt x="29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41" name="Freeform 149">
              <a:extLst>
                <a:ext uri="{FF2B5EF4-FFF2-40B4-BE49-F238E27FC236}">
                  <a16:creationId xmlns:a16="http://schemas.microsoft.com/office/drawing/2014/main" id="{D44309A9-D771-4318-A7FD-86B13041B26F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44300" y="5581650"/>
              <a:ext cx="117475" cy="139700"/>
            </a:xfrm>
            <a:custGeom>
              <a:avLst/>
              <a:gdLst>
                <a:gd name="T0" fmla="*/ 29 w 74"/>
                <a:gd name="T1" fmla="*/ 56 h 88"/>
                <a:gd name="T2" fmla="*/ 0 w 74"/>
                <a:gd name="T3" fmla="*/ 0 h 88"/>
                <a:gd name="T4" fmla="*/ 22 w 74"/>
                <a:gd name="T5" fmla="*/ 0 h 88"/>
                <a:gd name="T6" fmla="*/ 36 w 74"/>
                <a:gd name="T7" fmla="*/ 34 h 88"/>
                <a:gd name="T8" fmla="*/ 38 w 74"/>
                <a:gd name="T9" fmla="*/ 41 h 88"/>
                <a:gd name="T10" fmla="*/ 38 w 74"/>
                <a:gd name="T11" fmla="*/ 41 h 88"/>
                <a:gd name="T12" fmla="*/ 41 w 74"/>
                <a:gd name="T13" fmla="*/ 32 h 88"/>
                <a:gd name="T14" fmla="*/ 55 w 74"/>
                <a:gd name="T15" fmla="*/ 0 h 88"/>
                <a:gd name="T16" fmla="*/ 74 w 74"/>
                <a:gd name="T17" fmla="*/ 0 h 88"/>
                <a:gd name="T18" fmla="*/ 46 w 74"/>
                <a:gd name="T19" fmla="*/ 56 h 88"/>
                <a:gd name="T20" fmla="*/ 46 w 74"/>
                <a:gd name="T21" fmla="*/ 88 h 88"/>
                <a:gd name="T22" fmla="*/ 29 w 74"/>
                <a:gd name="T23" fmla="*/ 88 h 88"/>
                <a:gd name="T24" fmla="*/ 29 w 74"/>
                <a:gd name="T25" fmla="*/ 56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4" h="88">
                  <a:moveTo>
                    <a:pt x="29" y="56"/>
                  </a:moveTo>
                  <a:lnTo>
                    <a:pt x="0" y="0"/>
                  </a:lnTo>
                  <a:lnTo>
                    <a:pt x="22" y="0"/>
                  </a:lnTo>
                  <a:lnTo>
                    <a:pt x="36" y="34"/>
                  </a:lnTo>
                  <a:lnTo>
                    <a:pt x="38" y="41"/>
                  </a:lnTo>
                  <a:lnTo>
                    <a:pt x="38" y="41"/>
                  </a:lnTo>
                  <a:lnTo>
                    <a:pt x="41" y="32"/>
                  </a:lnTo>
                  <a:lnTo>
                    <a:pt x="55" y="0"/>
                  </a:lnTo>
                  <a:lnTo>
                    <a:pt x="74" y="0"/>
                  </a:lnTo>
                  <a:lnTo>
                    <a:pt x="46" y="56"/>
                  </a:lnTo>
                  <a:lnTo>
                    <a:pt x="46" y="88"/>
                  </a:lnTo>
                  <a:lnTo>
                    <a:pt x="29" y="88"/>
                  </a:lnTo>
                  <a:lnTo>
                    <a:pt x="29" y="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42" name="Freeform 150">
              <a:extLst>
                <a:ext uri="{FF2B5EF4-FFF2-40B4-BE49-F238E27FC236}">
                  <a16:creationId xmlns:a16="http://schemas.microsoft.com/office/drawing/2014/main" id="{122B8E71-BF51-4C46-92B0-8BBDC3701FB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39363" y="5526088"/>
              <a:ext cx="147637" cy="319088"/>
            </a:xfrm>
            <a:custGeom>
              <a:avLst/>
              <a:gdLst>
                <a:gd name="T0" fmla="*/ 1 w 39"/>
                <a:gd name="T1" fmla="*/ 76 h 82"/>
                <a:gd name="T2" fmla="*/ 1 w 39"/>
                <a:gd name="T3" fmla="*/ 76 h 82"/>
                <a:gd name="T4" fmla="*/ 0 w 39"/>
                <a:gd name="T5" fmla="*/ 79 h 82"/>
                <a:gd name="T6" fmla="*/ 3 w 39"/>
                <a:gd name="T7" fmla="*/ 82 h 82"/>
                <a:gd name="T8" fmla="*/ 3 w 39"/>
                <a:gd name="T9" fmla="*/ 81 h 82"/>
                <a:gd name="T10" fmla="*/ 4 w 39"/>
                <a:gd name="T11" fmla="*/ 79 h 82"/>
                <a:gd name="T12" fmla="*/ 4 w 39"/>
                <a:gd name="T13" fmla="*/ 79 h 82"/>
                <a:gd name="T14" fmla="*/ 4 w 39"/>
                <a:gd name="T15" fmla="*/ 78 h 82"/>
                <a:gd name="T16" fmla="*/ 5 w 39"/>
                <a:gd name="T17" fmla="*/ 78 h 82"/>
                <a:gd name="T18" fmla="*/ 5 w 39"/>
                <a:gd name="T19" fmla="*/ 78 h 82"/>
                <a:gd name="T20" fmla="*/ 5 w 39"/>
                <a:gd name="T21" fmla="*/ 77 h 82"/>
                <a:gd name="T22" fmla="*/ 5 w 39"/>
                <a:gd name="T23" fmla="*/ 76 h 82"/>
                <a:gd name="T24" fmla="*/ 5 w 39"/>
                <a:gd name="T25" fmla="*/ 76 h 82"/>
                <a:gd name="T26" fmla="*/ 6 w 39"/>
                <a:gd name="T27" fmla="*/ 75 h 82"/>
                <a:gd name="T28" fmla="*/ 6 w 39"/>
                <a:gd name="T29" fmla="*/ 75 h 82"/>
                <a:gd name="T30" fmla="*/ 6 w 39"/>
                <a:gd name="T31" fmla="*/ 74 h 82"/>
                <a:gd name="T32" fmla="*/ 6 w 39"/>
                <a:gd name="T33" fmla="*/ 74 h 82"/>
                <a:gd name="T34" fmla="*/ 6 w 39"/>
                <a:gd name="T35" fmla="*/ 73 h 82"/>
                <a:gd name="T36" fmla="*/ 7 w 39"/>
                <a:gd name="T37" fmla="*/ 73 h 82"/>
                <a:gd name="T38" fmla="*/ 7 w 39"/>
                <a:gd name="T39" fmla="*/ 72 h 82"/>
                <a:gd name="T40" fmla="*/ 11 w 39"/>
                <a:gd name="T41" fmla="*/ 32 h 82"/>
                <a:gd name="T42" fmla="*/ 15 w 39"/>
                <a:gd name="T43" fmla="*/ 66 h 82"/>
                <a:gd name="T44" fmla="*/ 15 w 39"/>
                <a:gd name="T45" fmla="*/ 66 h 82"/>
                <a:gd name="T46" fmla="*/ 14 w 39"/>
                <a:gd name="T47" fmla="*/ 68 h 82"/>
                <a:gd name="T48" fmla="*/ 14 w 39"/>
                <a:gd name="T49" fmla="*/ 68 h 82"/>
                <a:gd name="T50" fmla="*/ 14 w 39"/>
                <a:gd name="T51" fmla="*/ 71 h 82"/>
                <a:gd name="T52" fmla="*/ 32 w 39"/>
                <a:gd name="T53" fmla="*/ 53 h 82"/>
                <a:gd name="T54" fmla="*/ 32 w 39"/>
                <a:gd name="T55" fmla="*/ 27 h 82"/>
                <a:gd name="T56" fmla="*/ 4 w 39"/>
                <a:gd name="T57" fmla="*/ 0 h 82"/>
                <a:gd name="T58" fmla="*/ 1 w 39"/>
                <a:gd name="T59" fmla="*/ 76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9" h="82">
                  <a:moveTo>
                    <a:pt x="1" y="76"/>
                  </a:moveTo>
                  <a:cubicBezTo>
                    <a:pt x="1" y="76"/>
                    <a:pt x="1" y="76"/>
                    <a:pt x="1" y="76"/>
                  </a:cubicBezTo>
                  <a:cubicBezTo>
                    <a:pt x="1" y="77"/>
                    <a:pt x="1" y="78"/>
                    <a:pt x="0" y="79"/>
                  </a:cubicBezTo>
                  <a:cubicBezTo>
                    <a:pt x="3" y="82"/>
                    <a:pt x="3" y="82"/>
                    <a:pt x="3" y="82"/>
                  </a:cubicBezTo>
                  <a:cubicBezTo>
                    <a:pt x="3" y="81"/>
                    <a:pt x="3" y="81"/>
                    <a:pt x="3" y="81"/>
                  </a:cubicBezTo>
                  <a:cubicBezTo>
                    <a:pt x="3" y="81"/>
                    <a:pt x="4" y="80"/>
                    <a:pt x="4" y="79"/>
                  </a:cubicBezTo>
                  <a:cubicBezTo>
                    <a:pt x="4" y="79"/>
                    <a:pt x="4" y="79"/>
                    <a:pt x="4" y="79"/>
                  </a:cubicBezTo>
                  <a:cubicBezTo>
                    <a:pt x="4" y="79"/>
                    <a:pt x="4" y="79"/>
                    <a:pt x="4" y="78"/>
                  </a:cubicBezTo>
                  <a:cubicBezTo>
                    <a:pt x="4" y="78"/>
                    <a:pt x="5" y="78"/>
                    <a:pt x="5" y="78"/>
                  </a:cubicBezTo>
                  <a:cubicBezTo>
                    <a:pt x="5" y="78"/>
                    <a:pt x="5" y="78"/>
                    <a:pt x="5" y="78"/>
                  </a:cubicBezTo>
                  <a:cubicBezTo>
                    <a:pt x="5" y="77"/>
                    <a:pt x="5" y="77"/>
                    <a:pt x="5" y="77"/>
                  </a:cubicBezTo>
                  <a:cubicBezTo>
                    <a:pt x="5" y="77"/>
                    <a:pt x="5" y="77"/>
                    <a:pt x="5" y="76"/>
                  </a:cubicBezTo>
                  <a:cubicBezTo>
                    <a:pt x="5" y="76"/>
                    <a:pt x="5" y="76"/>
                    <a:pt x="5" y="76"/>
                  </a:cubicBezTo>
                  <a:cubicBezTo>
                    <a:pt x="6" y="76"/>
                    <a:pt x="6" y="75"/>
                    <a:pt x="6" y="75"/>
                  </a:cubicBezTo>
                  <a:cubicBezTo>
                    <a:pt x="6" y="75"/>
                    <a:pt x="6" y="75"/>
                    <a:pt x="6" y="75"/>
                  </a:cubicBezTo>
                  <a:cubicBezTo>
                    <a:pt x="6" y="75"/>
                    <a:pt x="6" y="74"/>
                    <a:pt x="6" y="74"/>
                  </a:cubicBezTo>
                  <a:cubicBezTo>
                    <a:pt x="6" y="74"/>
                    <a:pt x="6" y="74"/>
                    <a:pt x="6" y="74"/>
                  </a:cubicBezTo>
                  <a:cubicBezTo>
                    <a:pt x="6" y="74"/>
                    <a:pt x="6" y="73"/>
                    <a:pt x="6" y="73"/>
                  </a:cubicBezTo>
                  <a:cubicBezTo>
                    <a:pt x="6" y="73"/>
                    <a:pt x="6" y="73"/>
                    <a:pt x="7" y="73"/>
                  </a:cubicBezTo>
                  <a:cubicBezTo>
                    <a:pt x="7" y="72"/>
                    <a:pt x="7" y="72"/>
                    <a:pt x="7" y="72"/>
                  </a:cubicBezTo>
                  <a:cubicBezTo>
                    <a:pt x="10" y="62"/>
                    <a:pt x="13" y="48"/>
                    <a:pt x="11" y="32"/>
                  </a:cubicBezTo>
                  <a:cubicBezTo>
                    <a:pt x="11" y="32"/>
                    <a:pt x="16" y="47"/>
                    <a:pt x="15" y="66"/>
                  </a:cubicBezTo>
                  <a:cubicBezTo>
                    <a:pt x="15" y="66"/>
                    <a:pt x="15" y="66"/>
                    <a:pt x="15" y="66"/>
                  </a:cubicBezTo>
                  <a:cubicBezTo>
                    <a:pt x="15" y="66"/>
                    <a:pt x="14" y="67"/>
                    <a:pt x="14" y="68"/>
                  </a:cubicBezTo>
                  <a:cubicBezTo>
                    <a:pt x="14" y="68"/>
                    <a:pt x="14" y="68"/>
                    <a:pt x="14" y="68"/>
                  </a:cubicBezTo>
                  <a:cubicBezTo>
                    <a:pt x="14" y="69"/>
                    <a:pt x="14" y="70"/>
                    <a:pt x="14" y="71"/>
                  </a:cubicBezTo>
                  <a:cubicBezTo>
                    <a:pt x="32" y="53"/>
                    <a:pt x="32" y="53"/>
                    <a:pt x="32" y="53"/>
                  </a:cubicBezTo>
                  <a:cubicBezTo>
                    <a:pt x="39" y="46"/>
                    <a:pt x="39" y="34"/>
                    <a:pt x="32" y="27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8" y="12"/>
                    <a:pt x="13" y="41"/>
                    <a:pt x="1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43" name="Freeform 151">
              <a:extLst>
                <a:ext uri="{FF2B5EF4-FFF2-40B4-BE49-F238E27FC236}">
                  <a16:creationId xmlns:a16="http://schemas.microsoft.com/office/drawing/2014/main" id="{BEAE78BA-4C4E-4F6C-8037-87B543E27B2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90150" y="5518150"/>
              <a:ext cx="79375" cy="280988"/>
            </a:xfrm>
            <a:custGeom>
              <a:avLst/>
              <a:gdLst>
                <a:gd name="T0" fmla="*/ 0 w 21"/>
                <a:gd name="T1" fmla="*/ 68 h 72"/>
                <a:gd name="T2" fmla="*/ 4 w 21"/>
                <a:gd name="T3" fmla="*/ 72 h 72"/>
                <a:gd name="T4" fmla="*/ 16 w 21"/>
                <a:gd name="T5" fmla="*/ 0 h 72"/>
                <a:gd name="T6" fmla="*/ 16 w 21"/>
                <a:gd name="T7" fmla="*/ 0 h 72"/>
                <a:gd name="T8" fmla="*/ 14 w 21"/>
                <a:gd name="T9" fmla="*/ 3 h 72"/>
                <a:gd name="T10" fmla="*/ 0 w 21"/>
                <a:gd name="T11" fmla="*/ 68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72">
                  <a:moveTo>
                    <a:pt x="0" y="68"/>
                  </a:moveTo>
                  <a:cubicBezTo>
                    <a:pt x="4" y="72"/>
                    <a:pt x="4" y="72"/>
                    <a:pt x="4" y="72"/>
                  </a:cubicBezTo>
                  <a:cubicBezTo>
                    <a:pt x="12" y="59"/>
                    <a:pt x="21" y="33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9"/>
                    <a:pt x="17" y="37"/>
                    <a:pt x="0" y="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44" name="Freeform 152">
              <a:extLst>
                <a:ext uri="{FF2B5EF4-FFF2-40B4-BE49-F238E27FC236}">
                  <a16:creationId xmlns:a16="http://schemas.microsoft.com/office/drawing/2014/main" id="{00046256-81BF-4D60-BD86-A5658BB7E23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15538" y="5530850"/>
              <a:ext cx="123825" cy="225425"/>
            </a:xfrm>
            <a:custGeom>
              <a:avLst/>
              <a:gdLst>
                <a:gd name="T0" fmla="*/ 33 w 33"/>
                <a:gd name="T1" fmla="*/ 0 h 58"/>
                <a:gd name="T2" fmla="*/ 7 w 33"/>
                <a:gd name="T3" fmla="*/ 26 h 58"/>
                <a:gd name="T4" fmla="*/ 7 w 33"/>
                <a:gd name="T5" fmla="*/ 52 h 58"/>
                <a:gd name="T6" fmla="*/ 14 w 33"/>
                <a:gd name="T7" fmla="*/ 58 h 58"/>
                <a:gd name="T8" fmla="*/ 33 w 33"/>
                <a:gd name="T9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58">
                  <a:moveTo>
                    <a:pt x="33" y="0"/>
                  </a:moveTo>
                  <a:cubicBezTo>
                    <a:pt x="7" y="26"/>
                    <a:pt x="7" y="26"/>
                    <a:pt x="7" y="26"/>
                  </a:cubicBezTo>
                  <a:cubicBezTo>
                    <a:pt x="0" y="33"/>
                    <a:pt x="0" y="45"/>
                    <a:pt x="7" y="52"/>
                  </a:cubicBezTo>
                  <a:cubicBezTo>
                    <a:pt x="14" y="58"/>
                    <a:pt x="14" y="58"/>
                    <a:pt x="14" y="58"/>
                  </a:cubicBezTo>
                  <a:cubicBezTo>
                    <a:pt x="22" y="47"/>
                    <a:pt x="32" y="36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447" name="Freeform 24">
            <a:extLst>
              <a:ext uri="{FF2B5EF4-FFF2-40B4-BE49-F238E27FC236}">
                <a16:creationId xmlns:a16="http://schemas.microsoft.com/office/drawing/2014/main" id="{7787A055-7179-45E9-8C16-781540B0A390}"/>
              </a:ext>
            </a:extLst>
          </p:cNvPr>
          <p:cNvSpPr/>
          <p:nvPr/>
        </p:nvSpPr>
        <p:spPr>
          <a:xfrm flipH="1">
            <a:off x="10436499" y="0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448" name="Group 447">
            <a:extLst>
              <a:ext uri="{FF2B5EF4-FFF2-40B4-BE49-F238E27FC236}">
                <a16:creationId xmlns:a16="http://schemas.microsoft.com/office/drawing/2014/main" id="{A2DBCFAB-6F32-4B39-A931-E751F344EEAA}"/>
              </a:ext>
            </a:extLst>
          </p:cNvPr>
          <p:cNvGrpSpPr/>
          <p:nvPr/>
        </p:nvGrpSpPr>
        <p:grpSpPr>
          <a:xfrm>
            <a:off x="10878350" y="256759"/>
            <a:ext cx="701574" cy="720846"/>
            <a:chOff x="230141" y="2070434"/>
            <a:chExt cx="2333529" cy="2397633"/>
          </a:xfrm>
          <a:solidFill>
            <a:schemeClr val="accent4"/>
          </a:solidFill>
        </p:grpSpPr>
        <p:sp>
          <p:nvSpPr>
            <p:cNvPr id="449" name="Freeform: Shape 448">
              <a:extLst>
                <a:ext uri="{FF2B5EF4-FFF2-40B4-BE49-F238E27FC236}">
                  <a16:creationId xmlns:a16="http://schemas.microsoft.com/office/drawing/2014/main" id="{3E51B318-A634-4544-A21C-5DDF0F02F862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0" name="Freeform: Shape 449">
              <a:extLst>
                <a:ext uri="{FF2B5EF4-FFF2-40B4-BE49-F238E27FC236}">
                  <a16:creationId xmlns:a16="http://schemas.microsoft.com/office/drawing/2014/main" id="{FDFB1E7E-00CE-4974-AA9A-E1F9AF1C2609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1" name="Freeform: Shape 450">
              <a:extLst>
                <a:ext uri="{FF2B5EF4-FFF2-40B4-BE49-F238E27FC236}">
                  <a16:creationId xmlns:a16="http://schemas.microsoft.com/office/drawing/2014/main" id="{B2AD2DAA-570C-42B6-80B0-18B57037A8C5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2" name="Freeform: Shape 451">
              <a:extLst>
                <a:ext uri="{FF2B5EF4-FFF2-40B4-BE49-F238E27FC236}">
                  <a16:creationId xmlns:a16="http://schemas.microsoft.com/office/drawing/2014/main" id="{698AE545-961A-4128-9283-5BE573970FF5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3" name="Freeform: Shape 452">
              <a:extLst>
                <a:ext uri="{FF2B5EF4-FFF2-40B4-BE49-F238E27FC236}">
                  <a16:creationId xmlns:a16="http://schemas.microsoft.com/office/drawing/2014/main" id="{6BAD0695-126F-4927-97FC-D8206D5DCA0A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4" name="Freeform: Shape 453">
              <a:extLst>
                <a:ext uri="{FF2B5EF4-FFF2-40B4-BE49-F238E27FC236}">
                  <a16:creationId xmlns:a16="http://schemas.microsoft.com/office/drawing/2014/main" id="{CDA03AB6-5626-4B59-8F8C-4D7FD91C4BA0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5" name="Freeform: Shape 454">
              <a:extLst>
                <a:ext uri="{FF2B5EF4-FFF2-40B4-BE49-F238E27FC236}">
                  <a16:creationId xmlns:a16="http://schemas.microsoft.com/office/drawing/2014/main" id="{55FAFC17-78C4-41A6-ACFA-BCCDA696F50B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6" name="Freeform: Shape 455">
              <a:extLst>
                <a:ext uri="{FF2B5EF4-FFF2-40B4-BE49-F238E27FC236}">
                  <a16:creationId xmlns:a16="http://schemas.microsoft.com/office/drawing/2014/main" id="{D9C8364D-11B6-4640-8791-A9D88FCA6E64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7" name="Freeform: Shape 456">
              <a:extLst>
                <a:ext uri="{FF2B5EF4-FFF2-40B4-BE49-F238E27FC236}">
                  <a16:creationId xmlns:a16="http://schemas.microsoft.com/office/drawing/2014/main" id="{629874E0-D682-4390-AF41-43897618206B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8" name="Freeform: Shape 457">
              <a:extLst>
                <a:ext uri="{FF2B5EF4-FFF2-40B4-BE49-F238E27FC236}">
                  <a16:creationId xmlns:a16="http://schemas.microsoft.com/office/drawing/2014/main" id="{8856F036-074D-472C-8D90-1CB89F04A7DF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9" name="Freeform: Shape 458">
              <a:extLst>
                <a:ext uri="{FF2B5EF4-FFF2-40B4-BE49-F238E27FC236}">
                  <a16:creationId xmlns:a16="http://schemas.microsoft.com/office/drawing/2014/main" id="{EAB113BE-92CC-40A4-BBED-1C0C4644FB9F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0" name="Freeform: Shape 459">
              <a:extLst>
                <a:ext uri="{FF2B5EF4-FFF2-40B4-BE49-F238E27FC236}">
                  <a16:creationId xmlns:a16="http://schemas.microsoft.com/office/drawing/2014/main" id="{2D8B34FD-915C-47D5-84FF-DB075FA56652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1" name="Freeform: Shape 460">
              <a:extLst>
                <a:ext uri="{FF2B5EF4-FFF2-40B4-BE49-F238E27FC236}">
                  <a16:creationId xmlns:a16="http://schemas.microsoft.com/office/drawing/2014/main" id="{1AADADC9-D0A7-4CBA-9EBC-30039ABC3D6F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2" name="Freeform: Shape 461">
              <a:extLst>
                <a:ext uri="{FF2B5EF4-FFF2-40B4-BE49-F238E27FC236}">
                  <a16:creationId xmlns:a16="http://schemas.microsoft.com/office/drawing/2014/main" id="{FC6E4121-C977-4126-B8E8-F886E96DAEA0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3" name="Freeform: Shape 462">
              <a:extLst>
                <a:ext uri="{FF2B5EF4-FFF2-40B4-BE49-F238E27FC236}">
                  <a16:creationId xmlns:a16="http://schemas.microsoft.com/office/drawing/2014/main" id="{3723423A-6589-4B0E-92D4-B2C48AE3B62B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4" name="Freeform: Shape 463">
              <a:extLst>
                <a:ext uri="{FF2B5EF4-FFF2-40B4-BE49-F238E27FC236}">
                  <a16:creationId xmlns:a16="http://schemas.microsoft.com/office/drawing/2014/main" id="{CA93C71F-F286-43AF-9332-87FCBEDC8EAD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5" name="Freeform: Shape 464">
              <a:extLst>
                <a:ext uri="{FF2B5EF4-FFF2-40B4-BE49-F238E27FC236}">
                  <a16:creationId xmlns:a16="http://schemas.microsoft.com/office/drawing/2014/main" id="{EF13ADEC-17FB-4708-8B8D-93D3DAF533F1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6" name="Freeform: Shape 465">
              <a:extLst>
                <a:ext uri="{FF2B5EF4-FFF2-40B4-BE49-F238E27FC236}">
                  <a16:creationId xmlns:a16="http://schemas.microsoft.com/office/drawing/2014/main" id="{E702745E-8E63-4F45-BA59-7B5054BBCB7D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7" name="Freeform: Shape 466">
              <a:extLst>
                <a:ext uri="{FF2B5EF4-FFF2-40B4-BE49-F238E27FC236}">
                  <a16:creationId xmlns:a16="http://schemas.microsoft.com/office/drawing/2014/main" id="{07E00ADC-818D-45CD-962B-1FC49A2F74E0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8" name="Freeform: Shape 467">
              <a:extLst>
                <a:ext uri="{FF2B5EF4-FFF2-40B4-BE49-F238E27FC236}">
                  <a16:creationId xmlns:a16="http://schemas.microsoft.com/office/drawing/2014/main" id="{9724D65E-FB07-491F-939D-CF68AF73CD39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9" name="Freeform: Shape 468">
              <a:extLst>
                <a:ext uri="{FF2B5EF4-FFF2-40B4-BE49-F238E27FC236}">
                  <a16:creationId xmlns:a16="http://schemas.microsoft.com/office/drawing/2014/main" id="{44D28D4B-3AA0-4474-90B4-31C6B50EFDB6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70" name="Freeform: Shape 469">
              <a:extLst>
                <a:ext uri="{FF2B5EF4-FFF2-40B4-BE49-F238E27FC236}">
                  <a16:creationId xmlns:a16="http://schemas.microsoft.com/office/drawing/2014/main" id="{3497E2B2-C41C-44F8-8B47-4A6AB4016349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71" name="Freeform: Shape 470">
              <a:extLst>
                <a:ext uri="{FF2B5EF4-FFF2-40B4-BE49-F238E27FC236}">
                  <a16:creationId xmlns:a16="http://schemas.microsoft.com/office/drawing/2014/main" id="{2B503277-8202-4F7B-84BB-1B5AD0699A34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72" name="Freeform: Shape 471">
              <a:extLst>
                <a:ext uri="{FF2B5EF4-FFF2-40B4-BE49-F238E27FC236}">
                  <a16:creationId xmlns:a16="http://schemas.microsoft.com/office/drawing/2014/main" id="{628AAC91-2FC6-4F28-8176-27F45751302B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73" name="Freeform: Shape 472">
              <a:extLst>
                <a:ext uri="{FF2B5EF4-FFF2-40B4-BE49-F238E27FC236}">
                  <a16:creationId xmlns:a16="http://schemas.microsoft.com/office/drawing/2014/main" id="{49BFAC7F-6288-4957-9F36-B186ABF30D1F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74" name="Freeform: Shape 473">
              <a:extLst>
                <a:ext uri="{FF2B5EF4-FFF2-40B4-BE49-F238E27FC236}">
                  <a16:creationId xmlns:a16="http://schemas.microsoft.com/office/drawing/2014/main" id="{939A893C-25BA-42F8-A775-E58A417238D0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75" name="Freeform: Shape 474">
              <a:extLst>
                <a:ext uri="{FF2B5EF4-FFF2-40B4-BE49-F238E27FC236}">
                  <a16:creationId xmlns:a16="http://schemas.microsoft.com/office/drawing/2014/main" id="{1B7EA475-5468-47C1-AEF1-2503935DF404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76" name="Freeform: Shape 475">
              <a:extLst>
                <a:ext uri="{FF2B5EF4-FFF2-40B4-BE49-F238E27FC236}">
                  <a16:creationId xmlns:a16="http://schemas.microsoft.com/office/drawing/2014/main" id="{094B0E47-242A-48A6-9DBA-520DA6ADFF43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77" name="Freeform: Shape 476">
              <a:extLst>
                <a:ext uri="{FF2B5EF4-FFF2-40B4-BE49-F238E27FC236}">
                  <a16:creationId xmlns:a16="http://schemas.microsoft.com/office/drawing/2014/main" id="{EDE3823A-930A-467D-8A67-54F49A3FF2B9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78" name="Freeform: Shape 477">
              <a:extLst>
                <a:ext uri="{FF2B5EF4-FFF2-40B4-BE49-F238E27FC236}">
                  <a16:creationId xmlns:a16="http://schemas.microsoft.com/office/drawing/2014/main" id="{BE039F87-2FB0-4279-AE17-51DB74C62C65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3656830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3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3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4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500"/>
                            </p:stCondLst>
                            <p:childTnLst>
                              <p:par>
                                <p:cTn id="6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4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6" grpId="0" animBg="1"/>
      <p:bldP spid="53" grpId="0" animBg="1"/>
      <p:bldP spid="54" grpId="0"/>
      <p:bldP spid="55" grpId="0"/>
      <p:bldP spid="287" grpId="0" animBg="1"/>
      <p:bldP spid="288" grpId="0"/>
      <p:bldP spid="284" grpId="0"/>
      <p:bldP spid="285" grpId="0"/>
      <p:bldP spid="447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Freeform 24">
            <a:extLst>
              <a:ext uri="{FF2B5EF4-FFF2-40B4-BE49-F238E27FC236}">
                <a16:creationId xmlns:a16="http://schemas.microsoft.com/office/drawing/2014/main" id="{452E59E6-55BA-4E5F-9C2C-99894B7E8293}"/>
              </a:ext>
            </a:extLst>
          </p:cNvPr>
          <p:cNvSpPr/>
          <p:nvPr/>
        </p:nvSpPr>
        <p:spPr>
          <a:xfrm flipH="1">
            <a:off x="10436499" y="0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82C239F6-6995-47C3-A3E9-BCBF42F0A099}"/>
              </a:ext>
            </a:extLst>
          </p:cNvPr>
          <p:cNvGrpSpPr/>
          <p:nvPr/>
        </p:nvGrpSpPr>
        <p:grpSpPr>
          <a:xfrm>
            <a:off x="10878350" y="256759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C6392B6F-76AA-4ABF-81BA-D3087F8F92A9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6DF9D87A-B876-4E8A-9AFD-B957B1D5599B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4D63851A-DF53-471A-A9DA-21E16BA2B627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80B809F8-C25A-4FE7-859E-4125C6164D13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0312E2A3-45F8-43C8-A42A-CAC105CC7AF8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77799351-DF07-46F5-A9D6-62D7F8DB31E8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AB75EA39-EFEF-4015-BB5F-452188BC8CF0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609F97B2-521E-46AA-8732-F1482E04603B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F992B2FC-AC71-4FA4-ACFE-62074C313D9D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22407BB7-BA96-47D7-8E41-7F1075F96407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47EACE58-314F-4F7C-9368-895BA4D23415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E3DDDA30-65B2-482E-9A49-9688D2DFDE4F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BD36B911-FEEF-491E-80F3-8E00869CC370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8501B8D6-2C87-49D7-B237-F91C7CCA3713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5B5BCAAE-D25E-463D-9149-CB55DF1F5025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5B7EF906-6C10-471F-A16A-DC7DDE4D1A65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96A1B4E9-38EC-4CCA-93AD-8CE841EDCBA5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3010BCCE-4F68-4AD3-AE96-885B52F24D71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2436FC0F-FE8F-46C8-BAD4-21EDEC34C66E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45277B31-5F96-4BCC-B905-5A0CD95E91BF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A0F01D2D-3DC0-4CF5-89B7-AF7C214C6893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B16DC602-1E63-4EE7-892D-BA5C39CAB9B6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905D1DC7-445A-415C-ABAE-02602BE7FA72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DC9BEF5F-0113-4311-B5E3-87EE7B32DB0E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777BB296-8BFE-4AE0-B097-7A38F1EF7483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67C9185F-32C7-487E-9032-5F1DA9EECB15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CDCF69FF-7F1E-4F74-BC8E-9E12243E70C3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21BDE94F-E639-4A16-891B-902721F61C06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457CCCE7-1A3E-4423-8549-CF391621E067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EEEB3394-C208-4359-B896-3774EB497EC5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F99F6D89-CA72-4C0C-97F1-A8E3C33496C5}"/>
              </a:ext>
            </a:extLst>
          </p:cNvPr>
          <p:cNvSpPr txBox="1"/>
          <p:nvPr/>
        </p:nvSpPr>
        <p:spPr>
          <a:xfrm>
            <a:off x="4758544" y="2468799"/>
            <a:ext cx="2655970" cy="10273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dirty="0"/>
              <a:t>A wonderful serenity has taken possession of my entire soul, like these.</a:t>
            </a:r>
          </a:p>
        </p:txBody>
      </p:sp>
      <p:sp>
        <p:nvSpPr>
          <p:cNvPr id="60" name="Freeform: Shape 59">
            <a:extLst>
              <a:ext uri="{FF2B5EF4-FFF2-40B4-BE49-F238E27FC236}">
                <a16:creationId xmlns:a16="http://schemas.microsoft.com/office/drawing/2014/main" id="{F39825E6-38E3-4BC2-8CB9-352B555AF955}"/>
              </a:ext>
            </a:extLst>
          </p:cNvPr>
          <p:cNvSpPr/>
          <p:nvPr/>
        </p:nvSpPr>
        <p:spPr>
          <a:xfrm rot="10800000" flipH="1">
            <a:off x="4947263" y="4604220"/>
            <a:ext cx="804028" cy="875621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3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61" name="Group 60">
            <a:extLst>
              <a:ext uri="{FF2B5EF4-FFF2-40B4-BE49-F238E27FC236}">
                <a16:creationId xmlns:a16="http://schemas.microsoft.com/office/drawing/2014/main" id="{E9DE7189-10F0-4618-B8D9-AB5BDC22D310}"/>
              </a:ext>
            </a:extLst>
          </p:cNvPr>
          <p:cNvGrpSpPr/>
          <p:nvPr/>
        </p:nvGrpSpPr>
        <p:grpSpPr>
          <a:xfrm rot="10800000" flipH="1">
            <a:off x="4918547" y="5070913"/>
            <a:ext cx="467975" cy="480831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1B154AAF-0248-4629-B274-846B3FCD7AAC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35DF27FD-1E12-4CE4-B0BF-7F981A4B9BEA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43A40C32-C240-4DBB-846F-6314F9CB4C87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CDE3FC60-372B-44E2-B215-6DEA3EFCCC78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D5922A01-3A80-44FC-B7CC-B50A03510B4C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AFF2101B-9DAE-4774-BB3F-D019527E6FAB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65220BF3-1B66-4A16-B86B-5A999BCB9D21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2E8F8F5B-5B8C-49E4-88AD-EEF5473F0495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D9692E9C-CB84-4D98-BADC-3CE47E24F17B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9F307FC0-5989-47E8-B43C-70D6E311672E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B3152922-99CF-498C-8F3E-FB53013CC1D1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9EAF362E-88B5-4CB0-993B-D1EAD982B0DF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B7616D80-D10B-4B3B-8F66-64D3213F0EDE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2910AB9A-537E-45F8-8EC6-A3C3B77BB95F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E656E456-0163-4AD5-B55F-D95CB53E3B88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62D0BE54-A65D-4C17-8C47-DF60B85F9AB0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00934078-BA89-4387-A8EA-DFC666AE251B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064E19BF-0F29-4D57-923E-E510989B2AA4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2EA8FF73-967D-46F3-B475-3D71646B7258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D5ECBDA4-DF17-4FCC-A0EA-04A7FF09B421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482B36E3-6199-40A0-9109-E09ADE049C53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60F36129-54B3-4F71-B566-CA9285B71BFD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EEE4B20C-098B-4189-AFBC-55C01124B14D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2489789F-DEA0-4488-8F40-72272C17B211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6BADBD08-7AAD-4EF4-9710-C94ACF5CFB2A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39105C4B-C7F6-447F-B465-3131BEF6D995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C9B26F58-99DF-491B-AB0D-A79A9871238B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37C863AF-B093-42E5-931C-07FFD70036BF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6D6C53CC-328D-45B3-AFEF-2996FABE3999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BDC25860-5741-4E53-957F-955A01B2572B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94" name="Subtitle 193">
            <a:extLst>
              <a:ext uri="{FF2B5EF4-FFF2-40B4-BE49-F238E27FC236}">
                <a16:creationId xmlns:a16="http://schemas.microsoft.com/office/drawing/2014/main" id="{385A290E-5099-4A02-83B6-A468089143A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193" name="Title 192">
            <a:extLst>
              <a:ext uri="{FF2B5EF4-FFF2-40B4-BE49-F238E27FC236}">
                <a16:creationId xmlns:a16="http://schemas.microsoft.com/office/drawing/2014/main" id="{594AC8D3-B5D4-4348-859E-6A0689D3DFF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>
                <a:latin typeface="+mj-lt"/>
              </a:rPr>
              <a:t>Client Testimonial</a:t>
            </a:r>
            <a:endParaRPr lang="en-ID" dirty="0"/>
          </a:p>
        </p:txBody>
      </p:sp>
      <p:grpSp>
        <p:nvGrpSpPr>
          <p:cNvPr id="94" name="Group 93">
            <a:extLst>
              <a:ext uri="{FF2B5EF4-FFF2-40B4-BE49-F238E27FC236}">
                <a16:creationId xmlns:a16="http://schemas.microsoft.com/office/drawing/2014/main" id="{CE04B44B-0155-4F1A-942E-789C49356661}"/>
              </a:ext>
            </a:extLst>
          </p:cNvPr>
          <p:cNvGrpSpPr/>
          <p:nvPr/>
        </p:nvGrpSpPr>
        <p:grpSpPr>
          <a:xfrm flipH="1" flipV="1">
            <a:off x="5826117" y="1915143"/>
            <a:ext cx="520824" cy="413326"/>
            <a:chOff x="2617525" y="3241547"/>
            <a:chExt cx="476250" cy="377952"/>
          </a:xfrm>
          <a:solidFill>
            <a:schemeClr val="accent1"/>
          </a:solidFill>
        </p:grpSpPr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E2F91DF9-F1CD-4DC1-BE19-E8A62FF38ABE}"/>
                </a:ext>
              </a:extLst>
            </p:cNvPr>
            <p:cNvSpPr/>
            <p:nvPr/>
          </p:nvSpPr>
          <p:spPr>
            <a:xfrm>
              <a:off x="290327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2BD54F99-D3BC-44D1-ACA3-18FF6936AD33}"/>
                </a:ext>
              </a:extLst>
            </p:cNvPr>
            <p:cNvSpPr/>
            <p:nvPr/>
          </p:nvSpPr>
          <p:spPr>
            <a:xfrm>
              <a:off x="261752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97" name="TextBox 96">
            <a:extLst>
              <a:ext uri="{FF2B5EF4-FFF2-40B4-BE49-F238E27FC236}">
                <a16:creationId xmlns:a16="http://schemas.microsoft.com/office/drawing/2014/main" id="{EB636490-B33E-455C-98DA-9BFD42E2C985}"/>
              </a:ext>
            </a:extLst>
          </p:cNvPr>
          <p:cNvSpPr txBox="1"/>
          <p:nvPr/>
        </p:nvSpPr>
        <p:spPr>
          <a:xfrm>
            <a:off x="4995108" y="5652321"/>
            <a:ext cx="21828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</a:rPr>
              <a:t>Jonathan Ann</a:t>
            </a:r>
            <a:endParaRPr lang="en-ID" b="1" dirty="0">
              <a:solidFill>
                <a:schemeClr val="accent1"/>
              </a:solidFill>
            </a:endParaRP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43AC11E8-2600-4BA7-BB2D-BE0D1A68BB8B}"/>
              </a:ext>
            </a:extLst>
          </p:cNvPr>
          <p:cNvSpPr txBox="1"/>
          <p:nvPr/>
        </p:nvSpPr>
        <p:spPr>
          <a:xfrm>
            <a:off x="5190417" y="5963749"/>
            <a:ext cx="17922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Creative Director</a:t>
            </a:r>
            <a:endParaRPr lang="en-ID" sz="1200" dirty="0"/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9169661E-2803-4764-BE91-26C54E9B1EEB}"/>
              </a:ext>
            </a:extLst>
          </p:cNvPr>
          <p:cNvSpPr txBox="1"/>
          <p:nvPr/>
        </p:nvSpPr>
        <p:spPr>
          <a:xfrm>
            <a:off x="1423560" y="2468799"/>
            <a:ext cx="2655970" cy="10273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dirty="0"/>
              <a:t>A wonderful serenity has taken possession of my entire soul, like these.</a:t>
            </a:r>
          </a:p>
        </p:txBody>
      </p:sp>
      <p:sp>
        <p:nvSpPr>
          <p:cNvPr id="111" name="Freeform: Shape 110">
            <a:extLst>
              <a:ext uri="{FF2B5EF4-FFF2-40B4-BE49-F238E27FC236}">
                <a16:creationId xmlns:a16="http://schemas.microsoft.com/office/drawing/2014/main" id="{71F0C150-A5AE-48FC-BA90-20A55535A819}"/>
              </a:ext>
            </a:extLst>
          </p:cNvPr>
          <p:cNvSpPr/>
          <p:nvPr/>
        </p:nvSpPr>
        <p:spPr>
          <a:xfrm rot="10800000" flipH="1">
            <a:off x="1612279" y="4604220"/>
            <a:ext cx="804028" cy="875621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3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112" name="Group 111">
            <a:extLst>
              <a:ext uri="{FF2B5EF4-FFF2-40B4-BE49-F238E27FC236}">
                <a16:creationId xmlns:a16="http://schemas.microsoft.com/office/drawing/2014/main" id="{3C31B23D-B277-4C84-9375-17C613994A2A}"/>
              </a:ext>
            </a:extLst>
          </p:cNvPr>
          <p:cNvGrpSpPr/>
          <p:nvPr/>
        </p:nvGrpSpPr>
        <p:grpSpPr>
          <a:xfrm rot="10800000" flipH="1">
            <a:off x="1583563" y="5070913"/>
            <a:ext cx="467975" cy="480831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id="{8E60EFC3-3D42-4CF2-9DF3-C5D68E0CAA79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7FC58665-A524-4E59-A14D-4A716636F4FC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7097125F-9E98-44CA-9E70-7558BE97B6B4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7EFEFE25-CD60-447D-AA08-79FC1107AC51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9244B0AD-5E71-4EC0-B982-D05507DC027C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0EB4EC1B-0D5B-41BF-B361-97407EE40C2C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69085923-E05D-42B8-A74B-890C05EADBAA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9301DE9E-D2CB-464F-B03E-6476EFCFE7AC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3C2DE168-1DF8-403C-9181-5E3CACC652AC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8F8886B1-22EA-4D7A-A1FD-39EF1E77761F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8CD544C7-C924-45A6-A43D-D3C992E214B4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4" name="Freeform: Shape 123">
              <a:extLst>
                <a:ext uri="{FF2B5EF4-FFF2-40B4-BE49-F238E27FC236}">
                  <a16:creationId xmlns:a16="http://schemas.microsoft.com/office/drawing/2014/main" id="{AFD0D078-2433-4315-B979-08700498B933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AD4698D8-BBC5-4780-AD10-E4AD0868C426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FAAEEE57-07F2-41E1-BA22-12CEB41F196D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B104286D-C485-44D8-963E-5CE30070A6B2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45019BF4-824E-471A-9406-8F6DF8A4A667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F720CB0C-5F06-4E28-A3FB-9B486BDE0D7B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id="{5CB01289-6302-4279-B18B-A39ECD6BC5FD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99D057EF-BAA2-4F5D-BB6E-0AE1B435A9CD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2" name="Freeform: Shape 131">
              <a:extLst>
                <a:ext uri="{FF2B5EF4-FFF2-40B4-BE49-F238E27FC236}">
                  <a16:creationId xmlns:a16="http://schemas.microsoft.com/office/drawing/2014/main" id="{C3F8C20A-F976-4060-8F99-99CF7DFD2F0D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3" name="Freeform: Shape 132">
              <a:extLst>
                <a:ext uri="{FF2B5EF4-FFF2-40B4-BE49-F238E27FC236}">
                  <a16:creationId xmlns:a16="http://schemas.microsoft.com/office/drawing/2014/main" id="{E85E144B-045E-4044-A5CC-743E994781DC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4" name="Freeform: Shape 133">
              <a:extLst>
                <a:ext uri="{FF2B5EF4-FFF2-40B4-BE49-F238E27FC236}">
                  <a16:creationId xmlns:a16="http://schemas.microsoft.com/office/drawing/2014/main" id="{A2062898-D7AD-4BD7-BCDC-282F90B3AE6D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5" name="Freeform: Shape 134">
              <a:extLst>
                <a:ext uri="{FF2B5EF4-FFF2-40B4-BE49-F238E27FC236}">
                  <a16:creationId xmlns:a16="http://schemas.microsoft.com/office/drawing/2014/main" id="{62449E02-00AD-4F69-BC33-00CC33FBC710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6" name="Freeform: Shape 135">
              <a:extLst>
                <a:ext uri="{FF2B5EF4-FFF2-40B4-BE49-F238E27FC236}">
                  <a16:creationId xmlns:a16="http://schemas.microsoft.com/office/drawing/2014/main" id="{2AE6DF96-019F-4223-885D-89307BDF096E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7" name="Freeform: Shape 136">
              <a:extLst>
                <a:ext uri="{FF2B5EF4-FFF2-40B4-BE49-F238E27FC236}">
                  <a16:creationId xmlns:a16="http://schemas.microsoft.com/office/drawing/2014/main" id="{34B1AEF6-D24D-4904-A564-661EC31B4899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8" name="Freeform: Shape 137">
              <a:extLst>
                <a:ext uri="{FF2B5EF4-FFF2-40B4-BE49-F238E27FC236}">
                  <a16:creationId xmlns:a16="http://schemas.microsoft.com/office/drawing/2014/main" id="{92580C24-2E8D-4CB0-B142-40A7B96E8AD1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9" name="Freeform: Shape 138">
              <a:extLst>
                <a:ext uri="{FF2B5EF4-FFF2-40B4-BE49-F238E27FC236}">
                  <a16:creationId xmlns:a16="http://schemas.microsoft.com/office/drawing/2014/main" id="{1EA1BDBD-2945-4BFF-8138-B880A6D7F5C3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0" name="Freeform: Shape 139">
              <a:extLst>
                <a:ext uri="{FF2B5EF4-FFF2-40B4-BE49-F238E27FC236}">
                  <a16:creationId xmlns:a16="http://schemas.microsoft.com/office/drawing/2014/main" id="{C2F5F47D-7367-4A9C-B1A2-CE15EC966CF9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1" name="Freeform: Shape 140">
              <a:extLst>
                <a:ext uri="{FF2B5EF4-FFF2-40B4-BE49-F238E27FC236}">
                  <a16:creationId xmlns:a16="http://schemas.microsoft.com/office/drawing/2014/main" id="{7AA5CBA2-5CCF-4146-852E-5B47EEA59639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2" name="Freeform: Shape 141">
              <a:extLst>
                <a:ext uri="{FF2B5EF4-FFF2-40B4-BE49-F238E27FC236}">
                  <a16:creationId xmlns:a16="http://schemas.microsoft.com/office/drawing/2014/main" id="{0CB277C4-DD72-4A44-AEF7-325550BB8C48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105" name="Group 104">
            <a:extLst>
              <a:ext uri="{FF2B5EF4-FFF2-40B4-BE49-F238E27FC236}">
                <a16:creationId xmlns:a16="http://schemas.microsoft.com/office/drawing/2014/main" id="{25DEB9A7-AED0-43A7-94E7-1506AD0C6F90}"/>
              </a:ext>
            </a:extLst>
          </p:cNvPr>
          <p:cNvGrpSpPr/>
          <p:nvPr/>
        </p:nvGrpSpPr>
        <p:grpSpPr>
          <a:xfrm flipH="1" flipV="1">
            <a:off x="2491133" y="1915143"/>
            <a:ext cx="520824" cy="413326"/>
            <a:chOff x="2617525" y="3241547"/>
            <a:chExt cx="476250" cy="377952"/>
          </a:xfrm>
          <a:solidFill>
            <a:schemeClr val="accent1"/>
          </a:solidFill>
        </p:grpSpPr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D114D2E2-5917-444E-9A14-D3828AF89757}"/>
                </a:ext>
              </a:extLst>
            </p:cNvPr>
            <p:cNvSpPr/>
            <p:nvPr/>
          </p:nvSpPr>
          <p:spPr>
            <a:xfrm>
              <a:off x="290327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E5540FA0-984B-4FCF-B223-06D1DB561E96}"/>
                </a:ext>
              </a:extLst>
            </p:cNvPr>
            <p:cNvSpPr/>
            <p:nvPr/>
          </p:nvSpPr>
          <p:spPr>
            <a:xfrm>
              <a:off x="261752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07" name="TextBox 106">
            <a:extLst>
              <a:ext uri="{FF2B5EF4-FFF2-40B4-BE49-F238E27FC236}">
                <a16:creationId xmlns:a16="http://schemas.microsoft.com/office/drawing/2014/main" id="{60A2F128-F1B7-418E-80FD-EBACE10123A6}"/>
              </a:ext>
            </a:extLst>
          </p:cNvPr>
          <p:cNvSpPr txBox="1"/>
          <p:nvPr/>
        </p:nvSpPr>
        <p:spPr>
          <a:xfrm>
            <a:off x="1660124" y="5652321"/>
            <a:ext cx="21828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</a:rPr>
              <a:t>Jonathan Ann</a:t>
            </a:r>
            <a:endParaRPr lang="en-ID" b="1" dirty="0">
              <a:solidFill>
                <a:schemeClr val="accent1"/>
              </a:solidFill>
            </a:endParaRP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0DB5CF30-26C8-4ACD-9E3B-9021B300C861}"/>
              </a:ext>
            </a:extLst>
          </p:cNvPr>
          <p:cNvSpPr txBox="1"/>
          <p:nvPr/>
        </p:nvSpPr>
        <p:spPr>
          <a:xfrm>
            <a:off x="1855433" y="5963749"/>
            <a:ext cx="17922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Creative Director</a:t>
            </a:r>
            <a:endParaRPr lang="en-ID" sz="1200" dirty="0"/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id="{03421B4A-235E-4E8D-8F7E-4772F4B72081}"/>
              </a:ext>
            </a:extLst>
          </p:cNvPr>
          <p:cNvSpPr txBox="1"/>
          <p:nvPr/>
        </p:nvSpPr>
        <p:spPr>
          <a:xfrm>
            <a:off x="8112470" y="2468799"/>
            <a:ext cx="2655970" cy="10273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dirty="0"/>
              <a:t>A wonderful serenity has taken possession of my entire soul, like these.</a:t>
            </a:r>
          </a:p>
        </p:txBody>
      </p:sp>
      <p:sp>
        <p:nvSpPr>
          <p:cNvPr id="153" name="Freeform: Shape 152">
            <a:extLst>
              <a:ext uri="{FF2B5EF4-FFF2-40B4-BE49-F238E27FC236}">
                <a16:creationId xmlns:a16="http://schemas.microsoft.com/office/drawing/2014/main" id="{3DB2AB69-CE2E-4E5D-9064-449DB34055B5}"/>
              </a:ext>
            </a:extLst>
          </p:cNvPr>
          <p:cNvSpPr/>
          <p:nvPr/>
        </p:nvSpPr>
        <p:spPr>
          <a:xfrm rot="10800000" flipH="1">
            <a:off x="8301189" y="4604220"/>
            <a:ext cx="804028" cy="875621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3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154" name="Group 153">
            <a:extLst>
              <a:ext uri="{FF2B5EF4-FFF2-40B4-BE49-F238E27FC236}">
                <a16:creationId xmlns:a16="http://schemas.microsoft.com/office/drawing/2014/main" id="{E26D64DB-CDCB-49DF-8CAF-A2D9C9AE93EA}"/>
              </a:ext>
            </a:extLst>
          </p:cNvPr>
          <p:cNvGrpSpPr/>
          <p:nvPr/>
        </p:nvGrpSpPr>
        <p:grpSpPr>
          <a:xfrm rot="10800000" flipH="1">
            <a:off x="8272473" y="5070913"/>
            <a:ext cx="467975" cy="480831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155" name="Freeform: Shape 154">
              <a:extLst>
                <a:ext uri="{FF2B5EF4-FFF2-40B4-BE49-F238E27FC236}">
                  <a16:creationId xmlns:a16="http://schemas.microsoft.com/office/drawing/2014/main" id="{D52E0818-2CF2-4C9E-80DA-1C64D2CFADD8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6" name="Freeform: Shape 155">
              <a:extLst>
                <a:ext uri="{FF2B5EF4-FFF2-40B4-BE49-F238E27FC236}">
                  <a16:creationId xmlns:a16="http://schemas.microsoft.com/office/drawing/2014/main" id="{E832D174-C68E-474C-AB90-08ED45E93B8E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7" name="Freeform: Shape 156">
              <a:extLst>
                <a:ext uri="{FF2B5EF4-FFF2-40B4-BE49-F238E27FC236}">
                  <a16:creationId xmlns:a16="http://schemas.microsoft.com/office/drawing/2014/main" id="{983FED37-0507-4CB5-A030-6215D77BEBF2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8" name="Freeform: Shape 157">
              <a:extLst>
                <a:ext uri="{FF2B5EF4-FFF2-40B4-BE49-F238E27FC236}">
                  <a16:creationId xmlns:a16="http://schemas.microsoft.com/office/drawing/2014/main" id="{39F7E7FF-3682-4B7C-9414-259AFDE730E5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9" name="Freeform: Shape 158">
              <a:extLst>
                <a:ext uri="{FF2B5EF4-FFF2-40B4-BE49-F238E27FC236}">
                  <a16:creationId xmlns:a16="http://schemas.microsoft.com/office/drawing/2014/main" id="{8D79F937-499C-4451-BEEB-230ABF5EFBA3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0" name="Freeform: Shape 159">
              <a:extLst>
                <a:ext uri="{FF2B5EF4-FFF2-40B4-BE49-F238E27FC236}">
                  <a16:creationId xmlns:a16="http://schemas.microsoft.com/office/drawing/2014/main" id="{5AD68C02-E5F3-4629-8C99-D6F21360035C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1" name="Freeform: Shape 160">
              <a:extLst>
                <a:ext uri="{FF2B5EF4-FFF2-40B4-BE49-F238E27FC236}">
                  <a16:creationId xmlns:a16="http://schemas.microsoft.com/office/drawing/2014/main" id="{4F412538-1F25-4619-A133-E44512EDA521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2" name="Freeform: Shape 161">
              <a:extLst>
                <a:ext uri="{FF2B5EF4-FFF2-40B4-BE49-F238E27FC236}">
                  <a16:creationId xmlns:a16="http://schemas.microsoft.com/office/drawing/2014/main" id="{BA77E30C-96E5-49A4-B26C-9803EBC110DB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3" name="Freeform: Shape 162">
              <a:extLst>
                <a:ext uri="{FF2B5EF4-FFF2-40B4-BE49-F238E27FC236}">
                  <a16:creationId xmlns:a16="http://schemas.microsoft.com/office/drawing/2014/main" id="{4F90911C-8AA4-4D23-B3E5-A666DAE1B476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4" name="Freeform: Shape 163">
              <a:extLst>
                <a:ext uri="{FF2B5EF4-FFF2-40B4-BE49-F238E27FC236}">
                  <a16:creationId xmlns:a16="http://schemas.microsoft.com/office/drawing/2014/main" id="{58034BDB-6000-4D9E-ADF2-35F2D0F78F86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5" name="Freeform: Shape 164">
              <a:extLst>
                <a:ext uri="{FF2B5EF4-FFF2-40B4-BE49-F238E27FC236}">
                  <a16:creationId xmlns:a16="http://schemas.microsoft.com/office/drawing/2014/main" id="{63538AC0-8928-4FFA-817D-D7D1E0074938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6" name="Freeform: Shape 165">
              <a:extLst>
                <a:ext uri="{FF2B5EF4-FFF2-40B4-BE49-F238E27FC236}">
                  <a16:creationId xmlns:a16="http://schemas.microsoft.com/office/drawing/2014/main" id="{5EEA2BF7-4A6E-44E6-964A-8090E97F7963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7" name="Freeform: Shape 166">
              <a:extLst>
                <a:ext uri="{FF2B5EF4-FFF2-40B4-BE49-F238E27FC236}">
                  <a16:creationId xmlns:a16="http://schemas.microsoft.com/office/drawing/2014/main" id="{55260673-1531-4661-9619-071D273B230A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8" name="Freeform: Shape 167">
              <a:extLst>
                <a:ext uri="{FF2B5EF4-FFF2-40B4-BE49-F238E27FC236}">
                  <a16:creationId xmlns:a16="http://schemas.microsoft.com/office/drawing/2014/main" id="{4114F63D-B1D3-41CB-8B8C-7076F4877D9A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9" name="Freeform: Shape 168">
              <a:extLst>
                <a:ext uri="{FF2B5EF4-FFF2-40B4-BE49-F238E27FC236}">
                  <a16:creationId xmlns:a16="http://schemas.microsoft.com/office/drawing/2014/main" id="{B8742DFC-B22C-46CD-9D5B-76E1AE5434F3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0" name="Freeform: Shape 169">
              <a:extLst>
                <a:ext uri="{FF2B5EF4-FFF2-40B4-BE49-F238E27FC236}">
                  <a16:creationId xmlns:a16="http://schemas.microsoft.com/office/drawing/2014/main" id="{FE90C19F-6F70-4C4B-B87B-8E55404C3EA3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1" name="Freeform: Shape 170">
              <a:extLst>
                <a:ext uri="{FF2B5EF4-FFF2-40B4-BE49-F238E27FC236}">
                  <a16:creationId xmlns:a16="http://schemas.microsoft.com/office/drawing/2014/main" id="{EAF03BBC-7B6A-4F06-BF1E-8ED44D0976C7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2" name="Freeform: Shape 171">
              <a:extLst>
                <a:ext uri="{FF2B5EF4-FFF2-40B4-BE49-F238E27FC236}">
                  <a16:creationId xmlns:a16="http://schemas.microsoft.com/office/drawing/2014/main" id="{AB131375-4A5B-4F51-A511-9F7E2D93A022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3" name="Freeform: Shape 172">
              <a:extLst>
                <a:ext uri="{FF2B5EF4-FFF2-40B4-BE49-F238E27FC236}">
                  <a16:creationId xmlns:a16="http://schemas.microsoft.com/office/drawing/2014/main" id="{85D6C87E-AF7D-438F-8CF4-E981A81F3C3D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4" name="Freeform: Shape 173">
              <a:extLst>
                <a:ext uri="{FF2B5EF4-FFF2-40B4-BE49-F238E27FC236}">
                  <a16:creationId xmlns:a16="http://schemas.microsoft.com/office/drawing/2014/main" id="{B0AC9CCF-455C-403F-BB22-41EDCBEB7059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5" name="Freeform: Shape 174">
              <a:extLst>
                <a:ext uri="{FF2B5EF4-FFF2-40B4-BE49-F238E27FC236}">
                  <a16:creationId xmlns:a16="http://schemas.microsoft.com/office/drawing/2014/main" id="{DA1BC99F-61AF-4D5D-9569-7C41608C4133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6" name="Freeform: Shape 175">
              <a:extLst>
                <a:ext uri="{FF2B5EF4-FFF2-40B4-BE49-F238E27FC236}">
                  <a16:creationId xmlns:a16="http://schemas.microsoft.com/office/drawing/2014/main" id="{C7A49E98-0160-4BAD-8F30-4626F9CAD6A9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7" name="Freeform: Shape 176">
              <a:extLst>
                <a:ext uri="{FF2B5EF4-FFF2-40B4-BE49-F238E27FC236}">
                  <a16:creationId xmlns:a16="http://schemas.microsoft.com/office/drawing/2014/main" id="{3DACABBF-5E9D-42DD-BD5F-1FD234EA383E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8" name="Freeform: Shape 177">
              <a:extLst>
                <a:ext uri="{FF2B5EF4-FFF2-40B4-BE49-F238E27FC236}">
                  <a16:creationId xmlns:a16="http://schemas.microsoft.com/office/drawing/2014/main" id="{B5CD1F46-71CF-4F01-A550-8804D7B0B9ED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9" name="Freeform: Shape 178">
              <a:extLst>
                <a:ext uri="{FF2B5EF4-FFF2-40B4-BE49-F238E27FC236}">
                  <a16:creationId xmlns:a16="http://schemas.microsoft.com/office/drawing/2014/main" id="{4B7E2D93-960A-4A78-A6EA-A98314999AC5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0" name="Freeform: Shape 179">
              <a:extLst>
                <a:ext uri="{FF2B5EF4-FFF2-40B4-BE49-F238E27FC236}">
                  <a16:creationId xmlns:a16="http://schemas.microsoft.com/office/drawing/2014/main" id="{27C971F0-08AF-48FB-9E35-B6E33D925712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1" name="Freeform: Shape 180">
              <a:extLst>
                <a:ext uri="{FF2B5EF4-FFF2-40B4-BE49-F238E27FC236}">
                  <a16:creationId xmlns:a16="http://schemas.microsoft.com/office/drawing/2014/main" id="{8FD2BAA7-555F-4690-B554-8B1B71B4F0B0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2" name="Freeform: Shape 181">
              <a:extLst>
                <a:ext uri="{FF2B5EF4-FFF2-40B4-BE49-F238E27FC236}">
                  <a16:creationId xmlns:a16="http://schemas.microsoft.com/office/drawing/2014/main" id="{98FB7746-3B16-4E84-8E7F-1EDB33936A6A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3" name="Freeform: Shape 182">
              <a:extLst>
                <a:ext uri="{FF2B5EF4-FFF2-40B4-BE49-F238E27FC236}">
                  <a16:creationId xmlns:a16="http://schemas.microsoft.com/office/drawing/2014/main" id="{4397507B-70AC-4B61-B631-F69ABBAF5443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4" name="Freeform: Shape 183">
              <a:extLst>
                <a:ext uri="{FF2B5EF4-FFF2-40B4-BE49-F238E27FC236}">
                  <a16:creationId xmlns:a16="http://schemas.microsoft.com/office/drawing/2014/main" id="{22CD66C0-35EA-4CDF-BDD1-72D44C7E9E7E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147" name="Group 146">
            <a:extLst>
              <a:ext uri="{FF2B5EF4-FFF2-40B4-BE49-F238E27FC236}">
                <a16:creationId xmlns:a16="http://schemas.microsoft.com/office/drawing/2014/main" id="{E48A913A-849A-46D5-9BC6-8349828285F7}"/>
              </a:ext>
            </a:extLst>
          </p:cNvPr>
          <p:cNvGrpSpPr/>
          <p:nvPr/>
        </p:nvGrpSpPr>
        <p:grpSpPr>
          <a:xfrm flipH="1" flipV="1">
            <a:off x="9180043" y="1915143"/>
            <a:ext cx="520824" cy="413326"/>
            <a:chOff x="2617525" y="3241547"/>
            <a:chExt cx="476250" cy="377952"/>
          </a:xfrm>
          <a:solidFill>
            <a:schemeClr val="accent1"/>
          </a:solidFill>
        </p:grpSpPr>
        <p:sp>
          <p:nvSpPr>
            <p:cNvPr id="151" name="Freeform: Shape 150">
              <a:extLst>
                <a:ext uri="{FF2B5EF4-FFF2-40B4-BE49-F238E27FC236}">
                  <a16:creationId xmlns:a16="http://schemas.microsoft.com/office/drawing/2014/main" id="{03249DAA-A963-45EC-8DEB-F6132568DBBB}"/>
                </a:ext>
              </a:extLst>
            </p:cNvPr>
            <p:cNvSpPr/>
            <p:nvPr/>
          </p:nvSpPr>
          <p:spPr>
            <a:xfrm>
              <a:off x="290327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2" name="Freeform: Shape 151">
              <a:extLst>
                <a:ext uri="{FF2B5EF4-FFF2-40B4-BE49-F238E27FC236}">
                  <a16:creationId xmlns:a16="http://schemas.microsoft.com/office/drawing/2014/main" id="{6C57B3C4-3175-4A45-AF3A-3DC771428F24}"/>
                </a:ext>
              </a:extLst>
            </p:cNvPr>
            <p:cNvSpPr/>
            <p:nvPr/>
          </p:nvSpPr>
          <p:spPr>
            <a:xfrm>
              <a:off x="261752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49" name="TextBox 148">
            <a:extLst>
              <a:ext uri="{FF2B5EF4-FFF2-40B4-BE49-F238E27FC236}">
                <a16:creationId xmlns:a16="http://schemas.microsoft.com/office/drawing/2014/main" id="{BF2C5D73-39CF-4396-A9D3-85EE0DC49B1F}"/>
              </a:ext>
            </a:extLst>
          </p:cNvPr>
          <p:cNvSpPr txBox="1"/>
          <p:nvPr/>
        </p:nvSpPr>
        <p:spPr>
          <a:xfrm>
            <a:off x="8349034" y="5652321"/>
            <a:ext cx="21828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</a:rPr>
              <a:t>Jonathan Ann</a:t>
            </a:r>
            <a:endParaRPr lang="en-ID" b="1" dirty="0">
              <a:solidFill>
                <a:schemeClr val="accent1"/>
              </a:solidFill>
            </a:endParaRPr>
          </a:p>
        </p:txBody>
      </p:sp>
      <p:sp>
        <p:nvSpPr>
          <p:cNvPr id="150" name="TextBox 149">
            <a:extLst>
              <a:ext uri="{FF2B5EF4-FFF2-40B4-BE49-F238E27FC236}">
                <a16:creationId xmlns:a16="http://schemas.microsoft.com/office/drawing/2014/main" id="{5BBFAF02-8380-4233-948B-DCA23FA5053B}"/>
              </a:ext>
            </a:extLst>
          </p:cNvPr>
          <p:cNvSpPr txBox="1"/>
          <p:nvPr/>
        </p:nvSpPr>
        <p:spPr>
          <a:xfrm>
            <a:off x="8544343" y="5963749"/>
            <a:ext cx="17922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Creative Director</a:t>
            </a:r>
            <a:endParaRPr lang="en-ID" sz="1200" dirty="0"/>
          </a:p>
        </p:txBody>
      </p:sp>
      <p:pic>
        <p:nvPicPr>
          <p:cNvPr id="190" name="PpHolder23">
            <a:extLst>
              <a:ext uri="{FF2B5EF4-FFF2-40B4-BE49-F238E27FC236}">
                <a16:creationId xmlns:a16="http://schemas.microsoft.com/office/drawing/2014/main" id="{83933311-7BF4-408B-AD47-3C5D56AB6D8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053" t="52973" r="43209" b="22616"/>
          <a:stretch>
            <a:fillRect/>
          </a:stretch>
        </p:blipFill>
        <p:spPr>
          <a:xfrm>
            <a:off x="5249070" y="3632893"/>
            <a:ext cx="1674920" cy="1674120"/>
          </a:xfrm>
          <a:custGeom>
            <a:avLst/>
            <a:gdLst>
              <a:gd name="connsiteX0" fmla="*/ 78083 w 1674920"/>
              <a:gd name="connsiteY0" fmla="*/ 0 h 1674120"/>
              <a:gd name="connsiteX1" fmla="*/ 1596839 w 1674920"/>
              <a:gd name="connsiteY1" fmla="*/ 0 h 1674120"/>
              <a:gd name="connsiteX2" fmla="*/ 1674920 w 1674920"/>
              <a:gd name="connsiteY2" fmla="*/ 78081 h 1674120"/>
              <a:gd name="connsiteX3" fmla="*/ 1674920 w 1674920"/>
              <a:gd name="connsiteY3" fmla="*/ 1596039 h 1674120"/>
              <a:gd name="connsiteX4" fmla="*/ 1596839 w 1674920"/>
              <a:gd name="connsiteY4" fmla="*/ 1674120 h 1674120"/>
              <a:gd name="connsiteX5" fmla="*/ 78083 w 1674920"/>
              <a:gd name="connsiteY5" fmla="*/ 1674120 h 1674120"/>
              <a:gd name="connsiteX6" fmla="*/ 0 w 1674920"/>
              <a:gd name="connsiteY6" fmla="*/ 1596039 h 1674120"/>
              <a:gd name="connsiteX7" fmla="*/ 0 w 1674920"/>
              <a:gd name="connsiteY7" fmla="*/ 78081 h 1674120"/>
              <a:gd name="connsiteX8" fmla="*/ 78083 w 1674920"/>
              <a:gd name="connsiteY8" fmla="*/ 0 h 16741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74920" h="1674120">
                <a:moveTo>
                  <a:pt x="78083" y="0"/>
                </a:moveTo>
                <a:lnTo>
                  <a:pt x="1596839" y="0"/>
                </a:lnTo>
                <a:cubicBezTo>
                  <a:pt x="1639962" y="0"/>
                  <a:pt x="1674920" y="34958"/>
                  <a:pt x="1674920" y="78081"/>
                </a:cubicBezTo>
                <a:lnTo>
                  <a:pt x="1674920" y="1596039"/>
                </a:lnTo>
                <a:cubicBezTo>
                  <a:pt x="1674920" y="1639162"/>
                  <a:pt x="1639962" y="1674120"/>
                  <a:pt x="1596839" y="1674120"/>
                </a:cubicBezTo>
                <a:lnTo>
                  <a:pt x="78083" y="1674120"/>
                </a:lnTo>
                <a:cubicBezTo>
                  <a:pt x="34960" y="1674120"/>
                  <a:pt x="0" y="1639162"/>
                  <a:pt x="0" y="1596039"/>
                </a:cubicBezTo>
                <a:lnTo>
                  <a:pt x="0" y="78081"/>
                </a:lnTo>
                <a:cubicBezTo>
                  <a:pt x="0" y="34958"/>
                  <a:pt x="34960" y="0"/>
                  <a:pt x="78083" y="0"/>
                </a:cubicBezTo>
                <a:close/>
              </a:path>
            </a:pathLst>
          </a:custGeom>
        </p:spPr>
      </p:pic>
      <p:pic>
        <p:nvPicPr>
          <p:cNvPr id="189" name="PpHolder24">
            <a:extLst>
              <a:ext uri="{FF2B5EF4-FFF2-40B4-BE49-F238E27FC236}">
                <a16:creationId xmlns:a16="http://schemas.microsoft.com/office/drawing/2014/main" id="{DF63E800-31C3-4B1C-A6E2-DB9CEDE142B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00" t="52973" r="70563" b="22616"/>
          <a:stretch>
            <a:fillRect/>
          </a:stretch>
        </p:blipFill>
        <p:spPr>
          <a:xfrm>
            <a:off x="1914089" y="3632893"/>
            <a:ext cx="1674921" cy="1674120"/>
          </a:xfrm>
          <a:custGeom>
            <a:avLst/>
            <a:gdLst>
              <a:gd name="connsiteX0" fmla="*/ 78082 w 1674921"/>
              <a:gd name="connsiteY0" fmla="*/ 0 h 1674120"/>
              <a:gd name="connsiteX1" fmla="*/ 1596839 w 1674921"/>
              <a:gd name="connsiteY1" fmla="*/ 0 h 1674120"/>
              <a:gd name="connsiteX2" fmla="*/ 1674921 w 1674921"/>
              <a:gd name="connsiteY2" fmla="*/ 78081 h 1674120"/>
              <a:gd name="connsiteX3" fmla="*/ 1674921 w 1674921"/>
              <a:gd name="connsiteY3" fmla="*/ 1596039 h 1674120"/>
              <a:gd name="connsiteX4" fmla="*/ 1596839 w 1674921"/>
              <a:gd name="connsiteY4" fmla="*/ 1674120 h 1674120"/>
              <a:gd name="connsiteX5" fmla="*/ 78082 w 1674921"/>
              <a:gd name="connsiteY5" fmla="*/ 1674120 h 1674120"/>
              <a:gd name="connsiteX6" fmla="*/ 0 w 1674921"/>
              <a:gd name="connsiteY6" fmla="*/ 1596039 h 1674120"/>
              <a:gd name="connsiteX7" fmla="*/ 0 w 1674921"/>
              <a:gd name="connsiteY7" fmla="*/ 78081 h 1674120"/>
              <a:gd name="connsiteX8" fmla="*/ 78082 w 1674921"/>
              <a:gd name="connsiteY8" fmla="*/ 0 h 16741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74921" h="1674120">
                <a:moveTo>
                  <a:pt x="78082" y="0"/>
                </a:moveTo>
                <a:lnTo>
                  <a:pt x="1596839" y="0"/>
                </a:lnTo>
                <a:cubicBezTo>
                  <a:pt x="1639963" y="0"/>
                  <a:pt x="1674921" y="34958"/>
                  <a:pt x="1674921" y="78081"/>
                </a:cubicBezTo>
                <a:lnTo>
                  <a:pt x="1674921" y="1596039"/>
                </a:lnTo>
                <a:cubicBezTo>
                  <a:pt x="1674921" y="1639162"/>
                  <a:pt x="1639963" y="1674120"/>
                  <a:pt x="1596839" y="1674120"/>
                </a:cubicBezTo>
                <a:lnTo>
                  <a:pt x="78082" y="1674120"/>
                </a:lnTo>
                <a:cubicBezTo>
                  <a:pt x="34958" y="1674120"/>
                  <a:pt x="0" y="1639162"/>
                  <a:pt x="0" y="1596039"/>
                </a:cubicBezTo>
                <a:lnTo>
                  <a:pt x="0" y="78081"/>
                </a:lnTo>
                <a:cubicBezTo>
                  <a:pt x="0" y="34958"/>
                  <a:pt x="34958" y="0"/>
                  <a:pt x="78082" y="0"/>
                </a:cubicBezTo>
                <a:close/>
              </a:path>
            </a:pathLst>
          </a:custGeom>
        </p:spPr>
      </p:pic>
      <p:pic>
        <p:nvPicPr>
          <p:cNvPr id="188" name="PpHolder25">
            <a:extLst>
              <a:ext uri="{FF2B5EF4-FFF2-40B4-BE49-F238E27FC236}">
                <a16:creationId xmlns:a16="http://schemas.microsoft.com/office/drawing/2014/main" id="{1B8D5861-1B0C-45EE-8550-731953063CD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563" t="52973" r="15700" b="22616"/>
          <a:stretch>
            <a:fillRect/>
          </a:stretch>
        </p:blipFill>
        <p:spPr>
          <a:xfrm>
            <a:off x="8602996" y="3632893"/>
            <a:ext cx="1674920" cy="1674120"/>
          </a:xfrm>
          <a:custGeom>
            <a:avLst/>
            <a:gdLst>
              <a:gd name="connsiteX0" fmla="*/ 78081 w 1674920"/>
              <a:gd name="connsiteY0" fmla="*/ 0 h 1674120"/>
              <a:gd name="connsiteX1" fmla="*/ 1596839 w 1674920"/>
              <a:gd name="connsiteY1" fmla="*/ 0 h 1674120"/>
              <a:gd name="connsiteX2" fmla="*/ 1674920 w 1674920"/>
              <a:gd name="connsiteY2" fmla="*/ 78081 h 1674120"/>
              <a:gd name="connsiteX3" fmla="*/ 1674920 w 1674920"/>
              <a:gd name="connsiteY3" fmla="*/ 1596039 h 1674120"/>
              <a:gd name="connsiteX4" fmla="*/ 1596839 w 1674920"/>
              <a:gd name="connsiteY4" fmla="*/ 1674120 h 1674120"/>
              <a:gd name="connsiteX5" fmla="*/ 78081 w 1674920"/>
              <a:gd name="connsiteY5" fmla="*/ 1674120 h 1674120"/>
              <a:gd name="connsiteX6" fmla="*/ 0 w 1674920"/>
              <a:gd name="connsiteY6" fmla="*/ 1596039 h 1674120"/>
              <a:gd name="connsiteX7" fmla="*/ 0 w 1674920"/>
              <a:gd name="connsiteY7" fmla="*/ 78081 h 1674120"/>
              <a:gd name="connsiteX8" fmla="*/ 78081 w 1674920"/>
              <a:gd name="connsiteY8" fmla="*/ 0 h 16741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74920" h="1674120">
                <a:moveTo>
                  <a:pt x="78081" y="0"/>
                </a:moveTo>
                <a:lnTo>
                  <a:pt x="1596839" y="0"/>
                </a:lnTo>
                <a:cubicBezTo>
                  <a:pt x="1639962" y="0"/>
                  <a:pt x="1674920" y="34958"/>
                  <a:pt x="1674920" y="78081"/>
                </a:cubicBezTo>
                <a:lnTo>
                  <a:pt x="1674920" y="1596039"/>
                </a:lnTo>
                <a:cubicBezTo>
                  <a:pt x="1674920" y="1639162"/>
                  <a:pt x="1639962" y="1674120"/>
                  <a:pt x="1596839" y="1674120"/>
                </a:cubicBezTo>
                <a:lnTo>
                  <a:pt x="78081" y="1674120"/>
                </a:lnTo>
                <a:cubicBezTo>
                  <a:pt x="34958" y="1674120"/>
                  <a:pt x="0" y="1639162"/>
                  <a:pt x="0" y="1596039"/>
                </a:cubicBezTo>
                <a:lnTo>
                  <a:pt x="0" y="78081"/>
                </a:lnTo>
                <a:cubicBezTo>
                  <a:pt x="0" y="34958"/>
                  <a:pt x="34958" y="0"/>
                  <a:pt x="78081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316557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0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5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3000"/>
                            </p:stCondLst>
                            <p:childTnLst>
                              <p:par>
                                <p:cTn id="7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3500"/>
                            </p:stCondLst>
                            <p:childTnLst>
                              <p:par>
                                <p:cTn id="7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5" grpId="0"/>
      <p:bldP spid="60" grpId="0" animBg="1"/>
      <p:bldP spid="97" grpId="0"/>
      <p:bldP spid="98" grpId="0"/>
      <p:bldP spid="102" grpId="0"/>
      <p:bldP spid="111" grpId="0" animBg="1"/>
      <p:bldP spid="107" grpId="0"/>
      <p:bldP spid="108" grpId="0"/>
      <p:bldP spid="144" grpId="0"/>
      <p:bldP spid="153" grpId="0" animBg="1"/>
      <p:bldP spid="149" grpId="0"/>
      <p:bldP spid="15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6" name="Group 95">
            <a:extLst>
              <a:ext uri="{FF2B5EF4-FFF2-40B4-BE49-F238E27FC236}">
                <a16:creationId xmlns:a16="http://schemas.microsoft.com/office/drawing/2014/main" id="{23187688-EDFD-4B2F-B4D0-944F2718BBAD}"/>
              </a:ext>
            </a:extLst>
          </p:cNvPr>
          <p:cNvGrpSpPr/>
          <p:nvPr/>
        </p:nvGrpSpPr>
        <p:grpSpPr>
          <a:xfrm rot="10800000">
            <a:off x="5109233" y="2081824"/>
            <a:ext cx="1743158" cy="1383370"/>
            <a:chOff x="2617525" y="3241547"/>
            <a:chExt cx="476250" cy="377952"/>
          </a:xfrm>
          <a:solidFill>
            <a:schemeClr val="bg2">
              <a:lumMod val="95000"/>
            </a:schemeClr>
          </a:solidFill>
        </p:grpSpPr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0AA2F818-59BF-407F-99B9-8E52817886AD}"/>
                </a:ext>
              </a:extLst>
            </p:cNvPr>
            <p:cNvSpPr/>
            <p:nvPr/>
          </p:nvSpPr>
          <p:spPr>
            <a:xfrm>
              <a:off x="290327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AF81F27C-2489-4DB7-B9FE-EE8EA97A3C49}"/>
                </a:ext>
              </a:extLst>
            </p:cNvPr>
            <p:cNvSpPr/>
            <p:nvPr/>
          </p:nvSpPr>
          <p:spPr>
            <a:xfrm>
              <a:off x="261752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pic>
        <p:nvPicPr>
          <p:cNvPr id="84" name="PpHolder2">
            <a:extLst>
              <a:ext uri="{FF2B5EF4-FFF2-40B4-BE49-F238E27FC236}">
                <a16:creationId xmlns:a16="http://schemas.microsoft.com/office/drawing/2014/main" id="{910F9A74-880C-41DB-AA53-BB4E22EAA8D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743" t="63251"/>
          <a:stretch>
            <a:fillRect/>
          </a:stretch>
        </p:blipFill>
        <p:spPr>
          <a:xfrm>
            <a:off x="5211196" y="4337762"/>
            <a:ext cx="6980805" cy="2520239"/>
          </a:xfrm>
          <a:custGeom>
            <a:avLst/>
            <a:gdLst>
              <a:gd name="connsiteX0" fmla="*/ 6550067 w 6980805"/>
              <a:gd name="connsiteY0" fmla="*/ 432 h 2520239"/>
              <a:gd name="connsiteX1" fmla="*/ 6821873 w 6980805"/>
              <a:gd name="connsiteY1" fmla="*/ 27927 h 2520239"/>
              <a:gd name="connsiteX2" fmla="*/ 6980805 w 6980805"/>
              <a:gd name="connsiteY2" fmla="*/ 72478 h 2520239"/>
              <a:gd name="connsiteX3" fmla="*/ 6980805 w 6980805"/>
              <a:gd name="connsiteY3" fmla="*/ 2520239 h 2520239"/>
              <a:gd name="connsiteX4" fmla="*/ 0 w 6980805"/>
              <a:gd name="connsiteY4" fmla="*/ 2520239 h 2520239"/>
              <a:gd name="connsiteX5" fmla="*/ 325405 w 6980805"/>
              <a:gd name="connsiteY5" fmla="*/ 2218220 h 2520239"/>
              <a:gd name="connsiteX6" fmla="*/ 1177940 w 6980805"/>
              <a:gd name="connsiteY6" fmla="*/ 1707328 h 2520239"/>
              <a:gd name="connsiteX7" fmla="*/ 3395584 w 6980805"/>
              <a:gd name="connsiteY7" fmla="*/ 1296056 h 2520239"/>
              <a:gd name="connsiteX8" fmla="*/ 5459277 w 6980805"/>
              <a:gd name="connsiteY8" fmla="*/ 252151 h 2520239"/>
              <a:gd name="connsiteX9" fmla="*/ 6550067 w 6980805"/>
              <a:gd name="connsiteY9" fmla="*/ 432 h 25202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980805" h="2520239">
                <a:moveTo>
                  <a:pt x="6550067" y="432"/>
                </a:moveTo>
                <a:cubicBezTo>
                  <a:pt x="6641537" y="2415"/>
                  <a:pt x="6732341" y="11293"/>
                  <a:pt x="6821873" y="27927"/>
                </a:cubicBezTo>
                <a:lnTo>
                  <a:pt x="6980805" y="72478"/>
                </a:lnTo>
                <a:lnTo>
                  <a:pt x="6980805" y="2520239"/>
                </a:lnTo>
                <a:lnTo>
                  <a:pt x="0" y="2520239"/>
                </a:lnTo>
                <a:lnTo>
                  <a:pt x="325405" y="2218220"/>
                </a:lnTo>
                <a:cubicBezTo>
                  <a:pt x="591746" y="1999082"/>
                  <a:pt x="874693" y="1823762"/>
                  <a:pt x="1177940" y="1707328"/>
                </a:cubicBezTo>
                <a:cubicBezTo>
                  <a:pt x="1898352" y="1430479"/>
                  <a:pt x="2665972" y="1519427"/>
                  <a:pt x="3395584" y="1296056"/>
                </a:cubicBezTo>
                <a:cubicBezTo>
                  <a:pt x="4110334" y="1077122"/>
                  <a:pt x="4762517" y="566753"/>
                  <a:pt x="5459277" y="252151"/>
                </a:cubicBezTo>
                <a:cubicBezTo>
                  <a:pt x="5807655" y="94846"/>
                  <a:pt x="6184187" y="-7505"/>
                  <a:pt x="6550067" y="432"/>
                </a:cubicBezTo>
                <a:close/>
              </a:path>
            </a:pathLst>
          </a:custGeom>
        </p:spPr>
      </p:pic>
      <p:sp>
        <p:nvSpPr>
          <p:cNvPr id="4" name="Subtitle 3">
            <a:extLst>
              <a:ext uri="{FF2B5EF4-FFF2-40B4-BE49-F238E27FC236}">
                <a16:creationId xmlns:a16="http://schemas.microsoft.com/office/drawing/2014/main" id="{7D907F5F-7189-4AA7-9F4A-6F77988E33F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F96592D-FE5F-40A4-A3BD-1042930977D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>
                <a:latin typeface="+mj-lt"/>
              </a:rPr>
              <a:t>Table Of Content</a:t>
            </a:r>
            <a:endParaRPr lang="en-ID" dirty="0"/>
          </a:p>
        </p:txBody>
      </p:sp>
      <p:sp>
        <p:nvSpPr>
          <p:cNvPr id="20" name="Freeform 24">
            <a:extLst>
              <a:ext uri="{FF2B5EF4-FFF2-40B4-BE49-F238E27FC236}">
                <a16:creationId xmlns:a16="http://schemas.microsoft.com/office/drawing/2014/main" id="{7E8AB7B6-2838-4332-A2CC-5C793B4124A0}"/>
              </a:ext>
            </a:extLst>
          </p:cNvPr>
          <p:cNvSpPr/>
          <p:nvPr/>
        </p:nvSpPr>
        <p:spPr>
          <a:xfrm flipH="1">
            <a:off x="10436499" y="0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8679FCDC-259E-4AB3-972D-759757FFFF44}"/>
              </a:ext>
            </a:extLst>
          </p:cNvPr>
          <p:cNvGrpSpPr/>
          <p:nvPr/>
        </p:nvGrpSpPr>
        <p:grpSpPr>
          <a:xfrm>
            <a:off x="10878350" y="256759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672B5072-8014-43A0-9EB7-750537A4391E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11246D4D-D346-49F9-8ECD-214B365E2DB7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6F534017-F950-41A8-B8B7-F72CF83687C1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3185DEE8-827B-40ED-BF52-1ED6FB8116A4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FE87F60D-D063-4C5D-B408-802819FC6324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FDEAC2ED-C5DC-42AF-835A-0E03171D1D76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6CA03672-2300-45B6-8F78-5EB40BA07073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C98FD3D3-575C-464B-B1CB-C7A4D348D846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4A6E9BAC-94A5-4B06-AFDE-A89DDC7CF597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162954F3-180E-48D4-A8BD-17D6D46B6582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62C55EDC-943D-416E-9CD5-6EB9909B6A49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C76DEEBF-A3CB-441D-8EAE-D459C3C879D8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912C4AA3-1381-4C7D-B27F-9B1A0504F2DF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EB21A36F-BF3F-46BB-A00A-8234891BD0F8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9D95DA20-9FFC-4A1A-B20D-DE35C6AA231A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03F7F97F-13DB-4F16-B541-BBB924E24B2E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BEEF5EE2-CA54-434F-9FE7-3BB2F7943FDD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8F7134EF-3415-40B3-AFF9-4D726C7C7F80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C02BB45B-2101-4923-8F4C-C84AA04007E7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34FE52D2-1DDB-43A7-B981-D33006419891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29BCDF43-3D16-47F2-BED6-666C86A04308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849B3965-C75D-4978-A560-80F2B158A079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C8C27EA0-292A-42FB-B35A-B9D34213545E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C54E86A2-5454-443B-9903-070EC9A30961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42522670-7D4A-4F2C-A257-766143818B65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74F9A3A3-D4AA-4B3D-8860-43A6B08884E5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5E68BC82-9141-4C66-8791-5FEF6CD0003A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65420405-99B4-4C44-A95C-928C027D9B45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32E50D44-FCD7-45B9-8031-8BD3C5F83C53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81C77AF9-55DA-4840-BFBB-BFC7B3B52F35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87" name="TextBox 86">
            <a:extLst>
              <a:ext uri="{FF2B5EF4-FFF2-40B4-BE49-F238E27FC236}">
                <a16:creationId xmlns:a16="http://schemas.microsoft.com/office/drawing/2014/main" id="{B87D89F3-EC93-44E8-9D21-646C7BF1C0D5}"/>
              </a:ext>
            </a:extLst>
          </p:cNvPr>
          <p:cNvSpPr txBox="1"/>
          <p:nvPr/>
        </p:nvSpPr>
        <p:spPr>
          <a:xfrm>
            <a:off x="5603797" y="2377831"/>
            <a:ext cx="4222689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200" dirty="0"/>
              <a:t>Lorem ipsum </a:t>
            </a:r>
            <a:r>
              <a:rPr lang="en-ID" sz="1200" dirty="0" err="1"/>
              <a:t>dolor</a:t>
            </a:r>
            <a:r>
              <a:rPr lang="en-ID" sz="1200" dirty="0"/>
              <a:t> sit </a:t>
            </a:r>
            <a:r>
              <a:rPr lang="en-ID" sz="1200" dirty="0" err="1"/>
              <a:t>amet</a:t>
            </a:r>
            <a:r>
              <a:rPr lang="en-ID" sz="1200" dirty="0"/>
              <a:t>, </a:t>
            </a:r>
            <a:r>
              <a:rPr lang="en-ID" sz="1200" dirty="0" err="1"/>
              <a:t>consectetuer</a:t>
            </a:r>
            <a:r>
              <a:rPr lang="en-ID" sz="1200" dirty="0"/>
              <a:t> </a:t>
            </a:r>
            <a:r>
              <a:rPr lang="en-ID" sz="1200" dirty="0" err="1"/>
              <a:t>adipiscing</a:t>
            </a:r>
            <a:r>
              <a:rPr lang="en-ID" sz="1200" dirty="0"/>
              <a:t> </a:t>
            </a:r>
            <a:r>
              <a:rPr lang="en-ID" sz="1200" dirty="0" err="1"/>
              <a:t>elit</a:t>
            </a:r>
            <a:r>
              <a:rPr lang="en-ID" sz="1200" dirty="0"/>
              <a:t>. Aenean </a:t>
            </a:r>
            <a:r>
              <a:rPr lang="en-ID" sz="1200" dirty="0" err="1"/>
              <a:t>commodo</a:t>
            </a:r>
            <a:r>
              <a:rPr lang="en-ID" sz="1200" dirty="0"/>
              <a:t> ligula </a:t>
            </a:r>
            <a:r>
              <a:rPr lang="en-ID" sz="1200" dirty="0" err="1"/>
              <a:t>eget</a:t>
            </a:r>
            <a:r>
              <a:rPr lang="en-ID" sz="1200" dirty="0"/>
              <a:t> </a:t>
            </a:r>
            <a:r>
              <a:rPr lang="en-ID" sz="1200" dirty="0" err="1"/>
              <a:t>dolor</a:t>
            </a:r>
            <a:r>
              <a:rPr lang="en-ID" sz="1200" dirty="0"/>
              <a:t>. Aenean </a:t>
            </a:r>
            <a:r>
              <a:rPr lang="en-ID" sz="1200" dirty="0" err="1"/>
              <a:t>massa</a:t>
            </a:r>
            <a:r>
              <a:rPr lang="en-ID" sz="1200" dirty="0"/>
              <a:t>. Cum sociis </a:t>
            </a:r>
            <a:r>
              <a:rPr lang="en-ID" sz="1200" dirty="0" err="1"/>
              <a:t>natoque</a:t>
            </a:r>
            <a:r>
              <a:rPr lang="en-ID" sz="1200" dirty="0"/>
              <a:t> </a:t>
            </a:r>
            <a:r>
              <a:rPr lang="en-ID" sz="1200" dirty="0" err="1"/>
              <a:t>penatibus</a:t>
            </a:r>
            <a:r>
              <a:rPr lang="en-ID" sz="1200" dirty="0"/>
              <a:t> et </a:t>
            </a:r>
            <a:r>
              <a:rPr lang="en-ID" sz="1200" dirty="0" err="1"/>
              <a:t>magnis</a:t>
            </a:r>
            <a:r>
              <a:rPr lang="en-ID" sz="1200" dirty="0"/>
              <a:t> dis parturient </a:t>
            </a:r>
            <a:r>
              <a:rPr lang="en-ID" sz="1200" dirty="0" err="1"/>
              <a:t>montes</a:t>
            </a:r>
            <a:r>
              <a:rPr lang="en-ID" sz="1200" dirty="0"/>
              <a:t>, </a:t>
            </a:r>
            <a:r>
              <a:rPr lang="en-ID" sz="1200" dirty="0" err="1"/>
              <a:t>nascetur</a:t>
            </a:r>
            <a:r>
              <a:rPr lang="en-ID" sz="1200" dirty="0"/>
              <a:t> </a:t>
            </a:r>
            <a:r>
              <a:rPr lang="en-ID" sz="1200" dirty="0" err="1"/>
              <a:t>ridiculus</a:t>
            </a:r>
            <a:r>
              <a:rPr lang="en-ID" sz="1200" dirty="0"/>
              <a:t> mus. Donec </a:t>
            </a:r>
            <a:r>
              <a:rPr lang="en-ID" sz="1200" dirty="0" err="1"/>
              <a:t>quam</a:t>
            </a:r>
            <a:r>
              <a:rPr lang="en-ID" sz="1200" dirty="0"/>
              <a:t> </a:t>
            </a:r>
            <a:r>
              <a:rPr lang="en-ID" sz="1200" dirty="0" err="1"/>
              <a:t>felis</a:t>
            </a:r>
            <a:r>
              <a:rPr lang="en-ID" sz="1200" dirty="0"/>
              <a:t>, </a:t>
            </a:r>
            <a:r>
              <a:rPr lang="en-ID" sz="1200" dirty="0" err="1"/>
              <a:t>ultricies</a:t>
            </a:r>
            <a:r>
              <a:rPr lang="en-ID" sz="1200" dirty="0"/>
              <a:t> </a:t>
            </a:r>
            <a:r>
              <a:rPr lang="en-ID" sz="1200" dirty="0" err="1"/>
              <a:t>nec</a:t>
            </a:r>
            <a:r>
              <a:rPr lang="en-ID" sz="1200" dirty="0"/>
              <a:t>, </a:t>
            </a:r>
            <a:r>
              <a:rPr lang="en-ID" sz="1200" dirty="0" err="1"/>
              <a:t>pellentesque</a:t>
            </a:r>
            <a:r>
              <a:rPr lang="en-ID" sz="1200" dirty="0"/>
              <a:t> </a:t>
            </a:r>
            <a:r>
              <a:rPr lang="en-ID" sz="1200" dirty="0" err="1"/>
              <a:t>eu</a:t>
            </a:r>
            <a:r>
              <a:rPr lang="en-ID" sz="1200" dirty="0"/>
              <a:t>, </a:t>
            </a:r>
            <a:r>
              <a:rPr lang="en-ID" sz="1200" dirty="0" err="1"/>
              <a:t>pretium</a:t>
            </a:r>
            <a:r>
              <a:rPr lang="en-ID" sz="1200" dirty="0"/>
              <a:t> </a:t>
            </a:r>
            <a:r>
              <a:rPr lang="en-ID" sz="1200" dirty="0" err="1"/>
              <a:t>quis</a:t>
            </a:r>
            <a:r>
              <a:rPr lang="en-ID" sz="1200" dirty="0"/>
              <a:t>, sem. </a:t>
            </a:r>
            <a:r>
              <a:rPr lang="en-ID" sz="1200" dirty="0" err="1"/>
              <a:t>Nulla</a:t>
            </a:r>
            <a:r>
              <a:rPr lang="en-ID" sz="1200" dirty="0"/>
              <a:t> </a:t>
            </a:r>
            <a:r>
              <a:rPr lang="en-ID" sz="1200" dirty="0" err="1"/>
              <a:t>consequat</a:t>
            </a:r>
            <a:r>
              <a:rPr lang="en-ID" sz="1200" dirty="0"/>
              <a:t> </a:t>
            </a:r>
            <a:r>
              <a:rPr lang="en-ID" sz="1200" dirty="0" err="1"/>
              <a:t>massa</a:t>
            </a:r>
            <a:r>
              <a:rPr lang="en-ID" sz="1200" dirty="0"/>
              <a:t> </a:t>
            </a:r>
            <a:r>
              <a:rPr lang="en-ID" sz="1200" dirty="0" err="1"/>
              <a:t>quis</a:t>
            </a:r>
            <a:r>
              <a:rPr lang="en-ID" sz="1200" dirty="0"/>
              <a:t> </a:t>
            </a:r>
            <a:r>
              <a:rPr lang="en-ID" sz="1200" dirty="0" err="1"/>
              <a:t>enim</a:t>
            </a:r>
            <a:r>
              <a:rPr lang="en-ID" sz="1200" dirty="0"/>
              <a:t>. Donec </a:t>
            </a:r>
            <a:r>
              <a:rPr lang="en-ID" sz="1200" dirty="0" err="1"/>
              <a:t>pede</a:t>
            </a:r>
            <a:r>
              <a:rPr lang="en-ID" sz="1200" dirty="0"/>
              <a:t> </a:t>
            </a:r>
            <a:r>
              <a:rPr lang="en-ID" sz="1200" dirty="0" err="1"/>
              <a:t>justo</a:t>
            </a:r>
            <a:r>
              <a:rPr lang="en-ID" sz="1200" dirty="0"/>
              <a:t>, </a:t>
            </a:r>
            <a:r>
              <a:rPr lang="en-ID" sz="1200" dirty="0" err="1"/>
              <a:t>fringilla</a:t>
            </a:r>
            <a:r>
              <a:rPr lang="en-ID" sz="1200" dirty="0"/>
              <a:t> </a:t>
            </a:r>
            <a:r>
              <a:rPr lang="en-ID" sz="1200" dirty="0" err="1"/>
              <a:t>vel</a:t>
            </a:r>
            <a:r>
              <a:rPr lang="en-ID" sz="1200" dirty="0"/>
              <a:t>, </a:t>
            </a:r>
            <a:r>
              <a:rPr lang="en-ID" sz="1200" dirty="0" err="1"/>
              <a:t>aliquet</a:t>
            </a:r>
            <a:r>
              <a:rPr lang="en-ID" sz="1200" dirty="0"/>
              <a:t> </a:t>
            </a:r>
            <a:r>
              <a:rPr lang="en-ID" sz="1200" dirty="0" err="1"/>
              <a:t>nec</a:t>
            </a:r>
            <a:r>
              <a:rPr lang="en-ID" sz="1200" dirty="0"/>
              <a:t>, </a:t>
            </a:r>
            <a:r>
              <a:rPr lang="en-ID" sz="1200" dirty="0" err="1"/>
              <a:t>vulputate</a:t>
            </a:r>
            <a:r>
              <a:rPr lang="en-ID" sz="1200" dirty="0"/>
              <a:t> </a:t>
            </a:r>
            <a:r>
              <a:rPr lang="en-ID" sz="1200" dirty="0" err="1"/>
              <a:t>eget</a:t>
            </a:r>
            <a:r>
              <a:rPr lang="en-ID" sz="1200" dirty="0"/>
              <a:t>, </a:t>
            </a:r>
            <a:r>
              <a:rPr lang="en-ID" sz="1200" dirty="0" err="1"/>
              <a:t>arcu</a:t>
            </a:r>
            <a:r>
              <a:rPr lang="en-ID" sz="1200" dirty="0"/>
              <a:t>. In </a:t>
            </a:r>
            <a:r>
              <a:rPr lang="en-ID" sz="1200" dirty="0" err="1"/>
              <a:t>enim</a:t>
            </a:r>
            <a:r>
              <a:rPr lang="en-ID" sz="1200" dirty="0"/>
              <a:t> </a:t>
            </a:r>
            <a:r>
              <a:rPr lang="en-ID" sz="1200" dirty="0" err="1"/>
              <a:t>justo</a:t>
            </a:r>
            <a:r>
              <a:rPr lang="en-ID" sz="1200" dirty="0"/>
              <a:t>, </a:t>
            </a:r>
            <a:r>
              <a:rPr lang="en-ID" sz="1200" dirty="0" err="1"/>
              <a:t>rhoncus</a:t>
            </a:r>
            <a:r>
              <a:rPr lang="en-ID" sz="1200" dirty="0"/>
              <a:t> </a:t>
            </a:r>
            <a:r>
              <a:rPr lang="en-ID" sz="1200" dirty="0" err="1"/>
              <a:t>ut</a:t>
            </a:r>
            <a:r>
              <a:rPr lang="en-ID" sz="1200" dirty="0"/>
              <a:t>, </a:t>
            </a:r>
            <a:r>
              <a:rPr lang="en-ID" sz="1200" dirty="0" err="1"/>
              <a:t>imperdiet</a:t>
            </a:r>
            <a:r>
              <a:rPr lang="en-ID" sz="1200" dirty="0"/>
              <a:t> a, </a:t>
            </a:r>
            <a:r>
              <a:rPr lang="en-ID" sz="1200" dirty="0" err="1"/>
              <a:t>venenatis</a:t>
            </a:r>
            <a:r>
              <a:rPr lang="en-ID" sz="1200" dirty="0"/>
              <a:t> vitae, </a:t>
            </a:r>
            <a:r>
              <a:rPr lang="en-ID" sz="1200" dirty="0" err="1"/>
              <a:t>justo</a:t>
            </a:r>
            <a:r>
              <a:rPr lang="en-ID" sz="1200" dirty="0"/>
              <a:t>. </a:t>
            </a:r>
            <a:r>
              <a:rPr lang="en-ID" sz="1200" dirty="0" err="1"/>
              <a:t>Nullam</a:t>
            </a:r>
            <a:r>
              <a:rPr lang="en-ID" sz="1200" dirty="0"/>
              <a:t> dictum </a:t>
            </a:r>
            <a:r>
              <a:rPr lang="en-ID" sz="1200" dirty="0" err="1"/>
              <a:t>felis</a:t>
            </a:r>
            <a:r>
              <a:rPr lang="en-ID" sz="1200" dirty="0"/>
              <a:t> </a:t>
            </a:r>
            <a:r>
              <a:rPr lang="en-ID" sz="1200" dirty="0" err="1"/>
              <a:t>eu</a:t>
            </a:r>
            <a:r>
              <a:rPr lang="en-ID" sz="1200" dirty="0"/>
              <a:t> </a:t>
            </a:r>
            <a:r>
              <a:rPr lang="en-ID" sz="1200" dirty="0" err="1"/>
              <a:t>pede</a:t>
            </a:r>
            <a:r>
              <a:rPr lang="en-ID" sz="1200" dirty="0"/>
              <a:t> </a:t>
            </a:r>
            <a:r>
              <a:rPr lang="en-ID" sz="1200" dirty="0" err="1"/>
              <a:t>mollis</a:t>
            </a:r>
            <a:r>
              <a:rPr lang="en-ID" sz="1200" dirty="0"/>
              <a:t> </a:t>
            </a:r>
            <a:r>
              <a:rPr lang="en-ID" sz="1200" dirty="0" err="1"/>
              <a:t>pretium</a:t>
            </a:r>
            <a:r>
              <a:rPr lang="en-ID" sz="1200" dirty="0"/>
              <a:t>. Integer </a:t>
            </a:r>
            <a:r>
              <a:rPr lang="en-ID" sz="1200" dirty="0" err="1"/>
              <a:t>tincidunt</a:t>
            </a:r>
            <a:r>
              <a:rPr lang="en-ID" sz="1200" dirty="0"/>
              <a:t> design.</a:t>
            </a:r>
          </a:p>
        </p:txBody>
      </p:sp>
      <p:sp>
        <p:nvSpPr>
          <p:cNvPr id="98" name="Rectangle: Rounded Corners 97">
            <a:extLst>
              <a:ext uri="{FF2B5EF4-FFF2-40B4-BE49-F238E27FC236}">
                <a16:creationId xmlns:a16="http://schemas.microsoft.com/office/drawing/2014/main" id="{68AF6D6A-0620-4D60-B5F6-0E8A6A9449DD}"/>
              </a:ext>
            </a:extLst>
          </p:cNvPr>
          <p:cNvSpPr/>
          <p:nvPr/>
        </p:nvSpPr>
        <p:spPr>
          <a:xfrm>
            <a:off x="1291821" y="1803017"/>
            <a:ext cx="549598" cy="549598"/>
          </a:xfrm>
          <a:prstGeom prst="roundRect">
            <a:avLst/>
          </a:prstGeom>
          <a:solidFill>
            <a:schemeClr val="accent1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B29A2DA6-4F36-420C-8F82-627BB85AD917}"/>
              </a:ext>
            </a:extLst>
          </p:cNvPr>
          <p:cNvSpPr txBox="1"/>
          <p:nvPr/>
        </p:nvSpPr>
        <p:spPr>
          <a:xfrm>
            <a:off x="2083678" y="1922364"/>
            <a:ext cx="2101503" cy="61555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0" i="0" dirty="0">
                <a:effectLst/>
              </a:rPr>
              <a:t>A wonderful serenity taken possession entire soul</a:t>
            </a:r>
            <a:endParaRPr lang="en-ID" sz="1200" dirty="0"/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02A7F92E-6C20-43CB-BA3C-62B7C314196A}"/>
              </a:ext>
            </a:extLst>
          </p:cNvPr>
          <p:cNvSpPr txBox="1"/>
          <p:nvPr/>
        </p:nvSpPr>
        <p:spPr>
          <a:xfrm>
            <a:off x="2083680" y="1617715"/>
            <a:ext cx="201168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3" name="Rectangle: Rounded Corners 102">
            <a:extLst>
              <a:ext uri="{FF2B5EF4-FFF2-40B4-BE49-F238E27FC236}">
                <a16:creationId xmlns:a16="http://schemas.microsoft.com/office/drawing/2014/main" id="{D17782DB-6CDC-49D2-BC60-96D0B4BE82AE}"/>
              </a:ext>
            </a:extLst>
          </p:cNvPr>
          <p:cNvSpPr/>
          <p:nvPr/>
        </p:nvSpPr>
        <p:spPr>
          <a:xfrm>
            <a:off x="1291821" y="3038070"/>
            <a:ext cx="549598" cy="549598"/>
          </a:xfrm>
          <a:prstGeom prst="roundRect">
            <a:avLst/>
          </a:prstGeom>
          <a:solidFill>
            <a:schemeClr val="accent2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392A3EA7-C80B-491E-81BA-47626788BDE8}"/>
              </a:ext>
            </a:extLst>
          </p:cNvPr>
          <p:cNvSpPr txBox="1"/>
          <p:nvPr/>
        </p:nvSpPr>
        <p:spPr>
          <a:xfrm>
            <a:off x="2083678" y="3157417"/>
            <a:ext cx="2101503" cy="61555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0" i="0" dirty="0">
                <a:effectLst/>
              </a:rPr>
              <a:t>A wonderful serenity taken possession entire soul</a:t>
            </a:r>
            <a:endParaRPr lang="en-ID" sz="1200" dirty="0"/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0049DFB9-FC8B-42EF-93F0-9C5104A744FE}"/>
              </a:ext>
            </a:extLst>
          </p:cNvPr>
          <p:cNvSpPr txBox="1"/>
          <p:nvPr/>
        </p:nvSpPr>
        <p:spPr>
          <a:xfrm>
            <a:off x="2083680" y="2852768"/>
            <a:ext cx="201168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b="1" dirty="0">
                <a:solidFill>
                  <a:schemeClr val="accent2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108" name="Rectangle: Rounded Corners 107">
            <a:extLst>
              <a:ext uri="{FF2B5EF4-FFF2-40B4-BE49-F238E27FC236}">
                <a16:creationId xmlns:a16="http://schemas.microsoft.com/office/drawing/2014/main" id="{D07326C3-E908-4FB0-B014-4D908076A9B2}"/>
              </a:ext>
            </a:extLst>
          </p:cNvPr>
          <p:cNvSpPr/>
          <p:nvPr/>
        </p:nvSpPr>
        <p:spPr>
          <a:xfrm>
            <a:off x="1291822" y="4273123"/>
            <a:ext cx="549598" cy="549598"/>
          </a:xfrm>
          <a:prstGeom prst="roundRect">
            <a:avLst/>
          </a:prstGeom>
          <a:solidFill>
            <a:schemeClr val="accent3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13245387-6103-4B3F-9FEB-DDCB982998FB}"/>
              </a:ext>
            </a:extLst>
          </p:cNvPr>
          <p:cNvSpPr txBox="1"/>
          <p:nvPr/>
        </p:nvSpPr>
        <p:spPr>
          <a:xfrm>
            <a:off x="2083678" y="4392470"/>
            <a:ext cx="2101503" cy="61555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0" i="0" dirty="0">
                <a:effectLst/>
              </a:rPr>
              <a:t>A wonderful serenity taken possession entire soul</a:t>
            </a:r>
            <a:endParaRPr lang="en-ID" sz="1200" dirty="0"/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D1BA017B-3B6F-4343-B1BB-691B0135D59C}"/>
              </a:ext>
            </a:extLst>
          </p:cNvPr>
          <p:cNvSpPr txBox="1"/>
          <p:nvPr/>
        </p:nvSpPr>
        <p:spPr>
          <a:xfrm>
            <a:off x="2083680" y="4087821"/>
            <a:ext cx="201168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b="1" dirty="0">
                <a:solidFill>
                  <a:schemeClr val="accent3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B36748EE-CC75-4C37-902B-27CE33F59DF5}"/>
              </a:ext>
            </a:extLst>
          </p:cNvPr>
          <p:cNvSpPr txBox="1"/>
          <p:nvPr/>
        </p:nvSpPr>
        <p:spPr>
          <a:xfrm>
            <a:off x="1226010" y="1923928"/>
            <a:ext cx="6812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  <a:latin typeface="+mj-lt"/>
              </a:rPr>
              <a:t>01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FAD89CD9-3EFC-4610-91AC-C61C878A0F86}"/>
              </a:ext>
            </a:extLst>
          </p:cNvPr>
          <p:cNvSpPr txBox="1"/>
          <p:nvPr/>
        </p:nvSpPr>
        <p:spPr>
          <a:xfrm>
            <a:off x="1226010" y="3158981"/>
            <a:ext cx="6812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  <a:latin typeface="+mj-lt"/>
              </a:rPr>
              <a:t>02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3D6FAB7A-986B-41FF-8D4E-C6BFEB20DF2F}"/>
              </a:ext>
            </a:extLst>
          </p:cNvPr>
          <p:cNvSpPr txBox="1"/>
          <p:nvPr/>
        </p:nvSpPr>
        <p:spPr>
          <a:xfrm>
            <a:off x="1226011" y="4394034"/>
            <a:ext cx="6812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  <a:latin typeface="+mj-lt"/>
              </a:rPr>
              <a:t>03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5" name="Rectangle: Rounded Corners 114">
            <a:extLst>
              <a:ext uri="{FF2B5EF4-FFF2-40B4-BE49-F238E27FC236}">
                <a16:creationId xmlns:a16="http://schemas.microsoft.com/office/drawing/2014/main" id="{6CC8F3FE-3BA8-4405-8843-80DCFD8C16EE}"/>
              </a:ext>
            </a:extLst>
          </p:cNvPr>
          <p:cNvSpPr/>
          <p:nvPr/>
        </p:nvSpPr>
        <p:spPr>
          <a:xfrm>
            <a:off x="1291822" y="5504099"/>
            <a:ext cx="549598" cy="549598"/>
          </a:xfrm>
          <a:prstGeom prst="roundRect">
            <a:avLst/>
          </a:prstGeom>
          <a:solidFill>
            <a:schemeClr val="accent1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51C006F6-CE00-4325-85A2-F8BB8C9B4E55}"/>
              </a:ext>
            </a:extLst>
          </p:cNvPr>
          <p:cNvSpPr txBox="1"/>
          <p:nvPr/>
        </p:nvSpPr>
        <p:spPr>
          <a:xfrm>
            <a:off x="2083678" y="5623446"/>
            <a:ext cx="2101503" cy="61555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0" i="0" dirty="0">
                <a:effectLst/>
              </a:rPr>
              <a:t>A wonderful serenity taken possession entire soul</a:t>
            </a:r>
            <a:endParaRPr lang="en-ID" sz="1200" dirty="0"/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3E47DA8D-0AA2-4C84-845D-BD7BD792F669}"/>
              </a:ext>
            </a:extLst>
          </p:cNvPr>
          <p:cNvSpPr txBox="1"/>
          <p:nvPr/>
        </p:nvSpPr>
        <p:spPr>
          <a:xfrm>
            <a:off x="2083680" y="5318797"/>
            <a:ext cx="201168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E2CFCAA1-C7AA-4D4C-8C04-D8DF1FADC0CD}"/>
              </a:ext>
            </a:extLst>
          </p:cNvPr>
          <p:cNvSpPr txBox="1"/>
          <p:nvPr/>
        </p:nvSpPr>
        <p:spPr>
          <a:xfrm>
            <a:off x="1226011" y="5625010"/>
            <a:ext cx="6812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  <a:latin typeface="+mj-lt"/>
              </a:rPr>
              <a:t>04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356775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500"/>
                            </p:stCondLst>
                            <p:childTnLst>
                              <p:par>
                                <p:cTn id="6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2000"/>
                            </p:stCondLst>
                            <p:childTnLst>
                              <p:par>
                                <p:cTn id="7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2500"/>
                            </p:stCondLst>
                            <p:childTnLst>
                              <p:par>
                                <p:cTn id="7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9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3000"/>
                            </p:stCondLst>
                            <p:childTnLst>
                              <p:par>
                                <p:cTn id="8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3500"/>
                            </p:stCondLst>
                            <p:childTnLst>
                              <p:par>
                                <p:cTn id="8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87" grpId="0"/>
      <p:bldP spid="98" grpId="0" animBg="1"/>
      <p:bldP spid="100" grpId="0"/>
      <p:bldP spid="101" grpId="0"/>
      <p:bldP spid="103" grpId="0" animBg="1"/>
      <p:bldP spid="105" grpId="0"/>
      <p:bldP spid="106" grpId="0"/>
      <p:bldP spid="108" grpId="0" animBg="1"/>
      <p:bldP spid="110" grpId="0"/>
      <p:bldP spid="111" grpId="0"/>
      <p:bldP spid="112" grpId="0"/>
      <p:bldP spid="113" grpId="0"/>
      <p:bldP spid="114" grpId="0"/>
      <p:bldP spid="115" grpId="0" animBg="1"/>
      <p:bldP spid="116" grpId="0"/>
      <p:bldP spid="117" grpId="0"/>
      <p:bldP spid="118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" name="PpHolder1">
            <a:extLst>
              <a:ext uri="{FF2B5EF4-FFF2-40B4-BE49-F238E27FC236}">
                <a16:creationId xmlns:a16="http://schemas.microsoft.com/office/drawing/2014/main" id="{D3A09408-07C8-4942-99CF-0D2780B9DD3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" r="13" b="35834"/>
          <a:stretch>
            <a:fillRect/>
          </a:stretch>
        </p:blipFill>
        <p:spPr>
          <a:xfrm>
            <a:off x="1524" y="1"/>
            <a:ext cx="12188952" cy="4400506"/>
          </a:xfrm>
          <a:custGeom>
            <a:avLst/>
            <a:gdLst>
              <a:gd name="connsiteX0" fmla="*/ 0 w 12188952"/>
              <a:gd name="connsiteY0" fmla="*/ 0 h 4400506"/>
              <a:gd name="connsiteX1" fmla="*/ 12188952 w 12188952"/>
              <a:gd name="connsiteY1" fmla="*/ 0 h 4400506"/>
              <a:gd name="connsiteX2" fmla="*/ 11620770 w 12188952"/>
              <a:gd name="connsiteY2" fmla="*/ 527350 h 4400506"/>
              <a:gd name="connsiteX3" fmla="*/ 10132186 w 12188952"/>
              <a:gd name="connsiteY3" fmla="*/ 1419401 h 4400506"/>
              <a:gd name="connsiteX4" fmla="*/ 6260033 w 12188952"/>
              <a:gd name="connsiteY4" fmla="*/ 2137509 h 4400506"/>
              <a:gd name="connsiteX5" fmla="*/ 2656690 w 12188952"/>
              <a:gd name="connsiteY5" fmla="*/ 3960236 h 4400506"/>
              <a:gd name="connsiteX6" fmla="*/ 752097 w 12188952"/>
              <a:gd name="connsiteY6" fmla="*/ 4399754 h 4400506"/>
              <a:gd name="connsiteX7" fmla="*/ 277506 w 12188952"/>
              <a:gd name="connsiteY7" fmla="*/ 4351746 h 4400506"/>
              <a:gd name="connsiteX8" fmla="*/ 0 w 12188952"/>
              <a:gd name="connsiteY8" fmla="*/ 4273956 h 44005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88952" h="4400506">
                <a:moveTo>
                  <a:pt x="0" y="0"/>
                </a:moveTo>
                <a:lnTo>
                  <a:pt x="12188952" y="0"/>
                </a:lnTo>
                <a:lnTo>
                  <a:pt x="11620770" y="527350"/>
                </a:lnTo>
                <a:cubicBezTo>
                  <a:pt x="11155720" y="909978"/>
                  <a:pt x="10661678" y="1216098"/>
                  <a:pt x="10132186" y="1419401"/>
                </a:cubicBezTo>
                <a:cubicBezTo>
                  <a:pt x="8874298" y="1902797"/>
                  <a:pt x="7533984" y="1747487"/>
                  <a:pt x="6260033" y="2137509"/>
                </a:cubicBezTo>
                <a:cubicBezTo>
                  <a:pt x="5012035" y="2519782"/>
                  <a:pt x="3873278" y="3410920"/>
                  <a:pt x="2656690" y="3960236"/>
                </a:cubicBezTo>
                <a:cubicBezTo>
                  <a:pt x="2048398" y="4234901"/>
                  <a:pt x="1390948" y="4413611"/>
                  <a:pt x="752097" y="4399754"/>
                </a:cubicBezTo>
                <a:cubicBezTo>
                  <a:pt x="592385" y="4396290"/>
                  <a:pt x="433835" y="4380790"/>
                  <a:pt x="277506" y="4351746"/>
                </a:cubicBezTo>
                <a:lnTo>
                  <a:pt x="0" y="4273956"/>
                </a:lnTo>
                <a:close/>
              </a:path>
            </a:pathLst>
          </a:custGeom>
        </p:spPr>
      </p:pic>
      <p:sp>
        <p:nvSpPr>
          <p:cNvPr id="85" name="Subtitle 84">
            <a:extLst>
              <a:ext uri="{FF2B5EF4-FFF2-40B4-BE49-F238E27FC236}">
                <a16:creationId xmlns:a16="http://schemas.microsoft.com/office/drawing/2014/main" id="{3874DFE2-07F1-43B1-882D-9037CC8F730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174535" y="3628713"/>
            <a:ext cx="5120640" cy="274320"/>
          </a:xfrm>
        </p:spPr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84" name="Title 83">
            <a:extLst>
              <a:ext uri="{FF2B5EF4-FFF2-40B4-BE49-F238E27FC236}">
                <a16:creationId xmlns:a16="http://schemas.microsoft.com/office/drawing/2014/main" id="{3D35FE8B-745E-4F4F-88B6-8F4D6DFDEFE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174535" y="2943079"/>
            <a:ext cx="5120640" cy="704088"/>
          </a:xfrm>
        </p:spPr>
        <p:txBody>
          <a:bodyPr/>
          <a:lstStyle/>
          <a:p>
            <a:r>
              <a:rPr lang="en-US" dirty="0"/>
              <a:t>Thank You</a:t>
            </a:r>
            <a:endParaRPr lang="en-ID" dirty="0"/>
          </a:p>
        </p:txBody>
      </p:sp>
      <p:sp>
        <p:nvSpPr>
          <p:cNvPr id="4" name="Freeform 24">
            <a:extLst>
              <a:ext uri="{FF2B5EF4-FFF2-40B4-BE49-F238E27FC236}">
                <a16:creationId xmlns:a16="http://schemas.microsoft.com/office/drawing/2014/main" id="{D96B361D-ABBD-4775-810C-1917323591ED}"/>
              </a:ext>
            </a:extLst>
          </p:cNvPr>
          <p:cNvSpPr/>
          <p:nvPr/>
        </p:nvSpPr>
        <p:spPr>
          <a:xfrm rot="10800000">
            <a:off x="10434975" y="5939607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77A4F5A0-93BB-469B-BA56-316288B4B2BA}"/>
              </a:ext>
            </a:extLst>
          </p:cNvPr>
          <p:cNvGrpSpPr/>
          <p:nvPr/>
        </p:nvGrpSpPr>
        <p:grpSpPr>
          <a:xfrm rot="10800000" flipH="1">
            <a:off x="10876826" y="5880395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1CD921BB-2F71-4518-84B7-BE206DF56EE6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9ECC9EA4-8386-48EC-8FD6-E631E171EF64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FC38C211-4A3A-4E45-A4A3-DE895FE0D120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A1E691B3-FE7C-4823-A69E-B2A008156155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2BA65F0A-D4B4-4DFE-8D42-3537281645BA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31749AC2-CE58-4782-987D-7FC5865803E0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353D5897-0085-4D33-9302-6EC563B80EDA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B72D9106-61D4-4405-A3BB-23DFC3732E74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09808A6B-C662-4280-BE7B-5397F1B917B5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0880583B-AB34-4B55-858A-3EE96EEFED8C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84EBC625-DFE3-472E-B9B5-2413304C2F49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9148BA02-1C42-47A8-A61B-BEFD83784893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0CE345AF-A8DE-4340-AD86-D2DF47878F93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617C76F6-AF51-42DC-AB7B-50365C328F8A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FB97D5BB-CE86-4785-96BA-F5D43D98398E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FDE6FD57-3C1D-4222-BD75-A70AEA787B74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F1E3D43B-BC44-4137-BD15-D392D33E6584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75763BF9-80F5-445C-9E06-46F89D297DE4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93809734-510D-4717-9263-E47F307320AC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2F83D240-A09A-4AEB-9B0D-EF38E8C7D937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AA40946E-67D8-4CDA-B858-0115D36708B8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42EF786C-7241-4724-B742-C02E83B07BE4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BB4ED5B6-BBC6-4EEE-9A43-198815E3E8E0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4DDF9C73-A4E0-4204-83BE-9B148EE65E9D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37F9CED7-4A9E-4B20-A91B-1378EE7979D9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2A78B7D4-1327-4333-A977-A9F748948E6E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F764A3CD-C627-464C-B451-57F60EC51BD8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32913033-9831-448A-AA77-C931C724E489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8478158F-E1DC-410C-8366-E938D8D4D58E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AD642608-D202-4FD9-AEF3-9589DF7E87BE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A8475CDC-364F-456C-93C0-394357F00EE0}"/>
              </a:ext>
            </a:extLst>
          </p:cNvPr>
          <p:cNvSpPr txBox="1"/>
          <p:nvPr/>
        </p:nvSpPr>
        <p:spPr>
          <a:xfrm>
            <a:off x="6755952" y="4373327"/>
            <a:ext cx="209314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youremailhere@email.com</a:t>
            </a:r>
          </a:p>
        </p:txBody>
      </p:sp>
      <p:sp>
        <p:nvSpPr>
          <p:cNvPr id="37" name="Text Placeholder 2">
            <a:extLst>
              <a:ext uri="{FF2B5EF4-FFF2-40B4-BE49-F238E27FC236}">
                <a16:creationId xmlns:a16="http://schemas.microsoft.com/office/drawing/2014/main" id="{7C023FF2-A9DA-40A8-BC2C-F412DCA46989}"/>
              </a:ext>
            </a:extLst>
          </p:cNvPr>
          <p:cNvSpPr txBox="1">
            <a:spLocks/>
          </p:cNvSpPr>
          <p:nvPr/>
        </p:nvSpPr>
        <p:spPr>
          <a:xfrm>
            <a:off x="6755952" y="4090909"/>
            <a:ext cx="2105993" cy="4034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600" b="1" dirty="0">
                <a:solidFill>
                  <a:schemeClr val="accent1"/>
                </a:solidFill>
                <a:latin typeface="+mj-lt"/>
                <a:ea typeface="Roboto" pitchFamily="2" charset="0"/>
                <a:cs typeface="Open Sans" panose="020B0606030504020204" pitchFamily="34" charset="0"/>
              </a:rPr>
              <a:t>Email</a:t>
            </a:r>
            <a:endParaRPr lang="en-US" sz="1600" dirty="0">
              <a:solidFill>
                <a:schemeClr val="accent1"/>
              </a:solidFill>
              <a:latin typeface="+mj-lt"/>
              <a:ea typeface="Roboto" pitchFamily="2" charset="0"/>
              <a:cs typeface="Open Sans" panose="020B0606030504020204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F8A31861-2622-4A05-9A81-DC3DCDC4FA6E}"/>
              </a:ext>
            </a:extLst>
          </p:cNvPr>
          <p:cNvSpPr txBox="1"/>
          <p:nvPr/>
        </p:nvSpPr>
        <p:spPr>
          <a:xfrm>
            <a:off x="6755952" y="5015773"/>
            <a:ext cx="2093143" cy="339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+123 456 7890</a:t>
            </a:r>
          </a:p>
        </p:txBody>
      </p:sp>
      <p:sp>
        <p:nvSpPr>
          <p:cNvPr id="39" name="Text Placeholder 2">
            <a:extLst>
              <a:ext uri="{FF2B5EF4-FFF2-40B4-BE49-F238E27FC236}">
                <a16:creationId xmlns:a16="http://schemas.microsoft.com/office/drawing/2014/main" id="{BCCB09CF-99B4-4E40-B7E8-B6B13C878F41}"/>
              </a:ext>
            </a:extLst>
          </p:cNvPr>
          <p:cNvSpPr txBox="1">
            <a:spLocks/>
          </p:cNvSpPr>
          <p:nvPr/>
        </p:nvSpPr>
        <p:spPr>
          <a:xfrm>
            <a:off x="6755952" y="4733355"/>
            <a:ext cx="2105993" cy="4034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600" b="1" dirty="0">
                <a:solidFill>
                  <a:schemeClr val="accent2"/>
                </a:solidFill>
                <a:latin typeface="+mj-lt"/>
                <a:ea typeface="Roboto" pitchFamily="2" charset="0"/>
                <a:cs typeface="Open Sans" panose="020B0606030504020204" pitchFamily="34" charset="0"/>
              </a:rPr>
              <a:t>Phone Number</a:t>
            </a:r>
            <a:endParaRPr lang="en-US" sz="1600" dirty="0">
              <a:solidFill>
                <a:schemeClr val="accent2"/>
              </a:solidFill>
              <a:latin typeface="+mj-lt"/>
              <a:ea typeface="Roboto" pitchFamily="2" charset="0"/>
              <a:cs typeface="Open Sans" panose="020B0606030504020204" pitchFamily="34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E30175E7-39F1-4C2C-9393-54EB8C96E3B6}"/>
              </a:ext>
            </a:extLst>
          </p:cNvPr>
          <p:cNvSpPr txBox="1"/>
          <p:nvPr/>
        </p:nvSpPr>
        <p:spPr>
          <a:xfrm>
            <a:off x="6755952" y="5649628"/>
            <a:ext cx="2388048" cy="339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http://yourwebsitehere.com</a:t>
            </a:r>
          </a:p>
        </p:txBody>
      </p:sp>
      <p:sp>
        <p:nvSpPr>
          <p:cNvPr id="41" name="Text Placeholder 2">
            <a:extLst>
              <a:ext uri="{FF2B5EF4-FFF2-40B4-BE49-F238E27FC236}">
                <a16:creationId xmlns:a16="http://schemas.microsoft.com/office/drawing/2014/main" id="{D76520B5-36F9-401A-AF7C-DBD444E8755D}"/>
              </a:ext>
            </a:extLst>
          </p:cNvPr>
          <p:cNvSpPr txBox="1">
            <a:spLocks/>
          </p:cNvSpPr>
          <p:nvPr/>
        </p:nvSpPr>
        <p:spPr>
          <a:xfrm>
            <a:off x="6755952" y="5367210"/>
            <a:ext cx="2105993" cy="4034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600" b="1" dirty="0">
                <a:solidFill>
                  <a:schemeClr val="accent3"/>
                </a:solidFill>
                <a:latin typeface="+mj-lt"/>
                <a:ea typeface="Roboto" pitchFamily="2" charset="0"/>
                <a:cs typeface="Open Sans" panose="020B0606030504020204" pitchFamily="34" charset="0"/>
              </a:rPr>
              <a:t>Website</a:t>
            </a:r>
            <a:endParaRPr lang="en-US" sz="1600" dirty="0">
              <a:solidFill>
                <a:schemeClr val="accent3"/>
              </a:solidFill>
              <a:latin typeface="+mj-lt"/>
              <a:ea typeface="Roboto" pitchFamily="2" charset="0"/>
              <a:cs typeface="Open Sans" panose="020B0606030504020204" pitchFamily="34" charset="0"/>
            </a:endParaRPr>
          </a:p>
        </p:txBody>
      </p:sp>
      <p:sp>
        <p:nvSpPr>
          <p:cNvPr id="42" name="Freeform 5">
            <a:extLst>
              <a:ext uri="{FF2B5EF4-FFF2-40B4-BE49-F238E27FC236}">
                <a16:creationId xmlns:a16="http://schemas.microsoft.com/office/drawing/2014/main" id="{F28F56DD-1782-46CE-A0FC-2659EEA998FD}"/>
              </a:ext>
            </a:extLst>
          </p:cNvPr>
          <p:cNvSpPr>
            <a:spLocks noEditPoints="1"/>
          </p:cNvSpPr>
          <p:nvPr/>
        </p:nvSpPr>
        <p:spPr bwMode="auto">
          <a:xfrm>
            <a:off x="6361230" y="4851326"/>
            <a:ext cx="175755" cy="269977"/>
          </a:xfrm>
          <a:custGeom>
            <a:avLst/>
            <a:gdLst>
              <a:gd name="T0" fmla="*/ 63 w 75"/>
              <a:gd name="T1" fmla="*/ 0 h 112"/>
              <a:gd name="T2" fmla="*/ 12 w 75"/>
              <a:gd name="T3" fmla="*/ 0 h 112"/>
              <a:gd name="T4" fmla="*/ 0 w 75"/>
              <a:gd name="T5" fmla="*/ 12 h 112"/>
              <a:gd name="T6" fmla="*/ 0 w 75"/>
              <a:gd name="T7" fmla="*/ 100 h 112"/>
              <a:gd name="T8" fmla="*/ 12 w 75"/>
              <a:gd name="T9" fmla="*/ 112 h 112"/>
              <a:gd name="T10" fmla="*/ 63 w 75"/>
              <a:gd name="T11" fmla="*/ 112 h 112"/>
              <a:gd name="T12" fmla="*/ 75 w 75"/>
              <a:gd name="T13" fmla="*/ 100 h 112"/>
              <a:gd name="T14" fmla="*/ 75 w 75"/>
              <a:gd name="T15" fmla="*/ 12 h 112"/>
              <a:gd name="T16" fmla="*/ 63 w 75"/>
              <a:gd name="T17" fmla="*/ 0 h 112"/>
              <a:gd name="T18" fmla="*/ 38 w 75"/>
              <a:gd name="T19" fmla="*/ 101 h 112"/>
              <a:gd name="T20" fmla="*/ 31 w 75"/>
              <a:gd name="T21" fmla="*/ 94 h 112"/>
              <a:gd name="T22" fmla="*/ 38 w 75"/>
              <a:gd name="T23" fmla="*/ 87 h 112"/>
              <a:gd name="T24" fmla="*/ 45 w 75"/>
              <a:gd name="T25" fmla="*/ 94 h 112"/>
              <a:gd name="T26" fmla="*/ 38 w 75"/>
              <a:gd name="T27" fmla="*/ 101 h 112"/>
              <a:gd name="T28" fmla="*/ 65 w 75"/>
              <a:gd name="T29" fmla="*/ 81 h 112"/>
              <a:gd name="T30" fmla="*/ 11 w 75"/>
              <a:gd name="T31" fmla="*/ 81 h 112"/>
              <a:gd name="T32" fmla="*/ 11 w 75"/>
              <a:gd name="T33" fmla="*/ 11 h 112"/>
              <a:gd name="T34" fmla="*/ 65 w 75"/>
              <a:gd name="T35" fmla="*/ 11 h 112"/>
              <a:gd name="T36" fmla="*/ 65 w 75"/>
              <a:gd name="T37" fmla="*/ 81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75" h="112">
                <a:moveTo>
                  <a:pt x="63" y="0"/>
                </a:moveTo>
                <a:cubicBezTo>
                  <a:pt x="12" y="0"/>
                  <a:pt x="12" y="0"/>
                  <a:pt x="12" y="0"/>
                </a:cubicBezTo>
                <a:cubicBezTo>
                  <a:pt x="6" y="0"/>
                  <a:pt x="0" y="5"/>
                  <a:pt x="0" y="12"/>
                </a:cubicBezTo>
                <a:cubicBezTo>
                  <a:pt x="0" y="100"/>
                  <a:pt x="0" y="100"/>
                  <a:pt x="0" y="100"/>
                </a:cubicBezTo>
                <a:cubicBezTo>
                  <a:pt x="0" y="107"/>
                  <a:pt x="6" y="112"/>
                  <a:pt x="12" y="112"/>
                </a:cubicBezTo>
                <a:cubicBezTo>
                  <a:pt x="63" y="112"/>
                  <a:pt x="63" y="112"/>
                  <a:pt x="63" y="112"/>
                </a:cubicBezTo>
                <a:cubicBezTo>
                  <a:pt x="70" y="112"/>
                  <a:pt x="75" y="107"/>
                  <a:pt x="75" y="100"/>
                </a:cubicBezTo>
                <a:cubicBezTo>
                  <a:pt x="75" y="12"/>
                  <a:pt x="75" y="12"/>
                  <a:pt x="75" y="12"/>
                </a:cubicBezTo>
                <a:cubicBezTo>
                  <a:pt x="75" y="5"/>
                  <a:pt x="70" y="0"/>
                  <a:pt x="63" y="0"/>
                </a:cubicBezTo>
                <a:close/>
                <a:moveTo>
                  <a:pt x="38" y="101"/>
                </a:moveTo>
                <a:cubicBezTo>
                  <a:pt x="34" y="101"/>
                  <a:pt x="31" y="98"/>
                  <a:pt x="31" y="94"/>
                </a:cubicBezTo>
                <a:cubicBezTo>
                  <a:pt x="31" y="90"/>
                  <a:pt x="34" y="87"/>
                  <a:pt x="38" y="87"/>
                </a:cubicBezTo>
                <a:cubicBezTo>
                  <a:pt x="42" y="87"/>
                  <a:pt x="45" y="90"/>
                  <a:pt x="45" y="94"/>
                </a:cubicBezTo>
                <a:cubicBezTo>
                  <a:pt x="45" y="98"/>
                  <a:pt x="42" y="101"/>
                  <a:pt x="38" y="101"/>
                </a:cubicBezTo>
                <a:close/>
                <a:moveTo>
                  <a:pt x="65" y="81"/>
                </a:moveTo>
                <a:cubicBezTo>
                  <a:pt x="11" y="81"/>
                  <a:pt x="11" y="81"/>
                  <a:pt x="11" y="81"/>
                </a:cubicBezTo>
                <a:cubicBezTo>
                  <a:pt x="11" y="11"/>
                  <a:pt x="11" y="11"/>
                  <a:pt x="11" y="11"/>
                </a:cubicBezTo>
                <a:cubicBezTo>
                  <a:pt x="65" y="11"/>
                  <a:pt x="65" y="11"/>
                  <a:pt x="65" y="11"/>
                </a:cubicBezTo>
                <a:lnTo>
                  <a:pt x="65" y="8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" name="Freeform 6">
            <a:extLst>
              <a:ext uri="{FF2B5EF4-FFF2-40B4-BE49-F238E27FC236}">
                <a16:creationId xmlns:a16="http://schemas.microsoft.com/office/drawing/2014/main" id="{99E5A86B-B266-4B09-9514-338F3BBB17D2}"/>
              </a:ext>
            </a:extLst>
          </p:cNvPr>
          <p:cNvSpPr>
            <a:spLocks noEditPoints="1"/>
          </p:cNvSpPr>
          <p:nvPr/>
        </p:nvSpPr>
        <p:spPr bwMode="auto">
          <a:xfrm>
            <a:off x="6321195" y="4227521"/>
            <a:ext cx="255457" cy="190934"/>
          </a:xfrm>
          <a:custGeom>
            <a:avLst/>
            <a:gdLst>
              <a:gd name="T0" fmla="*/ 96 w 109"/>
              <a:gd name="T1" fmla="*/ 0 h 79"/>
              <a:gd name="T2" fmla="*/ 13 w 109"/>
              <a:gd name="T3" fmla="*/ 0 h 79"/>
              <a:gd name="T4" fmla="*/ 0 w 109"/>
              <a:gd name="T5" fmla="*/ 13 h 79"/>
              <a:gd name="T6" fmla="*/ 0 w 109"/>
              <a:gd name="T7" fmla="*/ 66 h 79"/>
              <a:gd name="T8" fmla="*/ 13 w 109"/>
              <a:gd name="T9" fmla="*/ 79 h 79"/>
              <a:gd name="T10" fmla="*/ 96 w 109"/>
              <a:gd name="T11" fmla="*/ 79 h 79"/>
              <a:gd name="T12" fmla="*/ 109 w 109"/>
              <a:gd name="T13" fmla="*/ 66 h 79"/>
              <a:gd name="T14" fmla="*/ 109 w 109"/>
              <a:gd name="T15" fmla="*/ 13 h 79"/>
              <a:gd name="T16" fmla="*/ 96 w 109"/>
              <a:gd name="T17" fmla="*/ 0 h 79"/>
              <a:gd name="T18" fmla="*/ 93 w 109"/>
              <a:gd name="T19" fmla="*/ 10 h 79"/>
              <a:gd name="T20" fmla="*/ 55 w 109"/>
              <a:gd name="T21" fmla="*/ 37 h 79"/>
              <a:gd name="T22" fmla="*/ 20 w 109"/>
              <a:gd name="T23" fmla="*/ 10 h 79"/>
              <a:gd name="T24" fmla="*/ 93 w 109"/>
              <a:gd name="T25" fmla="*/ 10 h 79"/>
              <a:gd name="T26" fmla="*/ 96 w 109"/>
              <a:gd name="T27" fmla="*/ 69 h 79"/>
              <a:gd name="T28" fmla="*/ 13 w 109"/>
              <a:gd name="T29" fmla="*/ 69 h 79"/>
              <a:gd name="T30" fmla="*/ 10 w 109"/>
              <a:gd name="T31" fmla="*/ 66 h 79"/>
              <a:gd name="T32" fmla="*/ 10 w 109"/>
              <a:gd name="T33" fmla="*/ 15 h 79"/>
              <a:gd name="T34" fmla="*/ 55 w 109"/>
              <a:gd name="T35" fmla="*/ 49 h 79"/>
              <a:gd name="T36" fmla="*/ 99 w 109"/>
              <a:gd name="T37" fmla="*/ 18 h 79"/>
              <a:gd name="T38" fmla="*/ 99 w 109"/>
              <a:gd name="T39" fmla="*/ 66 h 79"/>
              <a:gd name="T40" fmla="*/ 96 w 109"/>
              <a:gd name="T41" fmla="*/ 69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09" h="79">
                <a:moveTo>
                  <a:pt x="96" y="0"/>
                </a:moveTo>
                <a:cubicBezTo>
                  <a:pt x="13" y="0"/>
                  <a:pt x="13" y="0"/>
                  <a:pt x="13" y="0"/>
                </a:cubicBezTo>
                <a:cubicBezTo>
                  <a:pt x="6" y="0"/>
                  <a:pt x="0" y="6"/>
                  <a:pt x="0" y="13"/>
                </a:cubicBezTo>
                <a:cubicBezTo>
                  <a:pt x="0" y="66"/>
                  <a:pt x="0" y="66"/>
                  <a:pt x="0" y="66"/>
                </a:cubicBezTo>
                <a:cubicBezTo>
                  <a:pt x="0" y="74"/>
                  <a:pt x="6" y="79"/>
                  <a:pt x="13" y="79"/>
                </a:cubicBezTo>
                <a:cubicBezTo>
                  <a:pt x="96" y="79"/>
                  <a:pt x="96" y="79"/>
                  <a:pt x="96" y="79"/>
                </a:cubicBezTo>
                <a:cubicBezTo>
                  <a:pt x="103" y="79"/>
                  <a:pt x="109" y="74"/>
                  <a:pt x="109" y="66"/>
                </a:cubicBezTo>
                <a:cubicBezTo>
                  <a:pt x="109" y="13"/>
                  <a:pt x="109" y="13"/>
                  <a:pt x="109" y="13"/>
                </a:cubicBezTo>
                <a:cubicBezTo>
                  <a:pt x="109" y="6"/>
                  <a:pt x="103" y="0"/>
                  <a:pt x="96" y="0"/>
                </a:cubicBezTo>
                <a:close/>
                <a:moveTo>
                  <a:pt x="93" y="10"/>
                </a:moveTo>
                <a:cubicBezTo>
                  <a:pt x="55" y="37"/>
                  <a:pt x="55" y="37"/>
                  <a:pt x="55" y="37"/>
                </a:cubicBezTo>
                <a:cubicBezTo>
                  <a:pt x="20" y="10"/>
                  <a:pt x="20" y="10"/>
                  <a:pt x="20" y="10"/>
                </a:cubicBezTo>
                <a:lnTo>
                  <a:pt x="93" y="10"/>
                </a:lnTo>
                <a:close/>
                <a:moveTo>
                  <a:pt x="96" y="69"/>
                </a:moveTo>
                <a:cubicBezTo>
                  <a:pt x="13" y="69"/>
                  <a:pt x="13" y="69"/>
                  <a:pt x="13" y="69"/>
                </a:cubicBezTo>
                <a:cubicBezTo>
                  <a:pt x="12" y="69"/>
                  <a:pt x="10" y="68"/>
                  <a:pt x="10" y="66"/>
                </a:cubicBezTo>
                <a:cubicBezTo>
                  <a:pt x="10" y="15"/>
                  <a:pt x="10" y="15"/>
                  <a:pt x="10" y="15"/>
                </a:cubicBezTo>
                <a:cubicBezTo>
                  <a:pt x="55" y="49"/>
                  <a:pt x="55" y="49"/>
                  <a:pt x="55" y="49"/>
                </a:cubicBezTo>
                <a:cubicBezTo>
                  <a:pt x="99" y="18"/>
                  <a:pt x="99" y="18"/>
                  <a:pt x="99" y="18"/>
                </a:cubicBezTo>
                <a:cubicBezTo>
                  <a:pt x="99" y="66"/>
                  <a:pt x="99" y="66"/>
                  <a:pt x="99" y="66"/>
                </a:cubicBezTo>
                <a:cubicBezTo>
                  <a:pt x="99" y="68"/>
                  <a:pt x="97" y="69"/>
                  <a:pt x="96" y="6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" name="Freeform 67">
            <a:extLst>
              <a:ext uri="{FF2B5EF4-FFF2-40B4-BE49-F238E27FC236}">
                <a16:creationId xmlns:a16="http://schemas.microsoft.com/office/drawing/2014/main" id="{1DD063EE-5FFE-4576-A325-6E7084DA7B4E}"/>
              </a:ext>
            </a:extLst>
          </p:cNvPr>
          <p:cNvSpPr>
            <a:spLocks noEditPoints="1"/>
          </p:cNvSpPr>
          <p:nvPr/>
        </p:nvSpPr>
        <p:spPr bwMode="auto">
          <a:xfrm>
            <a:off x="6331974" y="5547526"/>
            <a:ext cx="233999" cy="238155"/>
          </a:xfrm>
          <a:custGeom>
            <a:avLst/>
            <a:gdLst>
              <a:gd name="T0" fmla="*/ 0 w 97"/>
              <a:gd name="T1" fmla="*/ 49 h 98"/>
              <a:gd name="T2" fmla="*/ 97 w 97"/>
              <a:gd name="T3" fmla="*/ 49 h 98"/>
              <a:gd name="T4" fmla="*/ 69 w 97"/>
              <a:gd name="T5" fmla="*/ 46 h 98"/>
              <a:gd name="T6" fmla="*/ 50 w 97"/>
              <a:gd name="T7" fmla="*/ 48 h 98"/>
              <a:gd name="T8" fmla="*/ 65 w 97"/>
              <a:gd name="T9" fmla="*/ 31 h 98"/>
              <a:gd name="T10" fmla="*/ 32 w 97"/>
              <a:gd name="T11" fmla="*/ 31 h 98"/>
              <a:gd name="T12" fmla="*/ 46 w 97"/>
              <a:gd name="T13" fmla="*/ 48 h 98"/>
              <a:gd name="T14" fmla="*/ 29 w 97"/>
              <a:gd name="T15" fmla="*/ 46 h 98"/>
              <a:gd name="T16" fmla="*/ 46 w 97"/>
              <a:gd name="T17" fmla="*/ 28 h 98"/>
              <a:gd name="T18" fmla="*/ 46 w 97"/>
              <a:gd name="T19" fmla="*/ 11 h 98"/>
              <a:gd name="T20" fmla="*/ 46 w 97"/>
              <a:gd name="T21" fmla="*/ 53 h 98"/>
              <a:gd name="T22" fmla="*/ 33 w 97"/>
              <a:gd name="T23" fmla="*/ 68 h 98"/>
              <a:gd name="T24" fmla="*/ 46 w 97"/>
              <a:gd name="T25" fmla="*/ 53 h 98"/>
              <a:gd name="T26" fmla="*/ 46 w 97"/>
              <a:gd name="T27" fmla="*/ 89 h 98"/>
              <a:gd name="T28" fmla="*/ 46 w 97"/>
              <a:gd name="T29" fmla="*/ 72 h 98"/>
              <a:gd name="T30" fmla="*/ 62 w 97"/>
              <a:gd name="T31" fmla="*/ 73 h 98"/>
              <a:gd name="T32" fmla="*/ 50 w 97"/>
              <a:gd name="T33" fmla="*/ 72 h 98"/>
              <a:gd name="T34" fmla="*/ 50 w 97"/>
              <a:gd name="T35" fmla="*/ 53 h 98"/>
              <a:gd name="T36" fmla="*/ 65 w 97"/>
              <a:gd name="T37" fmla="*/ 68 h 98"/>
              <a:gd name="T38" fmla="*/ 50 w 97"/>
              <a:gd name="T39" fmla="*/ 28 h 98"/>
              <a:gd name="T40" fmla="*/ 62 w 97"/>
              <a:gd name="T41" fmla="*/ 26 h 98"/>
              <a:gd name="T42" fmla="*/ 29 w 97"/>
              <a:gd name="T43" fmla="*/ 25 h 98"/>
              <a:gd name="T44" fmla="*/ 41 w 97"/>
              <a:gd name="T45" fmla="*/ 9 h 98"/>
              <a:gd name="T46" fmla="*/ 27 w 97"/>
              <a:gd name="T47" fmla="*/ 29 h 98"/>
              <a:gd name="T48" fmla="*/ 23 w 97"/>
              <a:gd name="T49" fmla="*/ 48 h 98"/>
              <a:gd name="T50" fmla="*/ 16 w 97"/>
              <a:gd name="T51" fmla="*/ 24 h 98"/>
              <a:gd name="T52" fmla="*/ 23 w 97"/>
              <a:gd name="T53" fmla="*/ 53 h 98"/>
              <a:gd name="T54" fmla="*/ 17 w 97"/>
              <a:gd name="T55" fmla="*/ 75 h 98"/>
              <a:gd name="T56" fmla="*/ 23 w 97"/>
              <a:gd name="T57" fmla="*/ 53 h 98"/>
              <a:gd name="T58" fmla="*/ 39 w 97"/>
              <a:gd name="T59" fmla="*/ 89 h 98"/>
              <a:gd name="T60" fmla="*/ 30 w 97"/>
              <a:gd name="T61" fmla="*/ 75 h 98"/>
              <a:gd name="T62" fmla="*/ 77 w 97"/>
              <a:gd name="T63" fmla="*/ 79 h 98"/>
              <a:gd name="T64" fmla="*/ 67 w 97"/>
              <a:gd name="T65" fmla="*/ 75 h 98"/>
              <a:gd name="T66" fmla="*/ 74 w 97"/>
              <a:gd name="T67" fmla="*/ 53 h 98"/>
              <a:gd name="T68" fmla="*/ 80 w 97"/>
              <a:gd name="T69" fmla="*/ 75 h 98"/>
              <a:gd name="T70" fmla="*/ 74 w 97"/>
              <a:gd name="T71" fmla="*/ 48 h 98"/>
              <a:gd name="T72" fmla="*/ 70 w 97"/>
              <a:gd name="T73" fmla="*/ 30 h 98"/>
              <a:gd name="T74" fmla="*/ 89 w 97"/>
              <a:gd name="T75" fmla="*/ 48 h 98"/>
              <a:gd name="T76" fmla="*/ 78 w 97"/>
              <a:gd name="T77" fmla="*/ 20 h 98"/>
              <a:gd name="T78" fmla="*/ 56 w 97"/>
              <a:gd name="T79" fmla="*/ 9 h 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97" h="98">
                <a:moveTo>
                  <a:pt x="48" y="0"/>
                </a:moveTo>
                <a:cubicBezTo>
                  <a:pt x="21" y="0"/>
                  <a:pt x="0" y="22"/>
                  <a:pt x="0" y="49"/>
                </a:cubicBezTo>
                <a:cubicBezTo>
                  <a:pt x="0" y="76"/>
                  <a:pt x="21" y="98"/>
                  <a:pt x="48" y="98"/>
                </a:cubicBezTo>
                <a:cubicBezTo>
                  <a:pt x="75" y="98"/>
                  <a:pt x="97" y="76"/>
                  <a:pt x="97" y="49"/>
                </a:cubicBezTo>
                <a:cubicBezTo>
                  <a:pt x="97" y="22"/>
                  <a:pt x="75" y="0"/>
                  <a:pt x="48" y="0"/>
                </a:cubicBezTo>
                <a:close/>
                <a:moveTo>
                  <a:pt x="69" y="46"/>
                </a:moveTo>
                <a:cubicBezTo>
                  <a:pt x="69" y="47"/>
                  <a:pt x="69" y="47"/>
                  <a:pt x="69" y="48"/>
                </a:cubicBezTo>
                <a:cubicBezTo>
                  <a:pt x="50" y="48"/>
                  <a:pt x="50" y="48"/>
                  <a:pt x="50" y="48"/>
                </a:cubicBezTo>
                <a:cubicBezTo>
                  <a:pt x="50" y="34"/>
                  <a:pt x="50" y="34"/>
                  <a:pt x="50" y="34"/>
                </a:cubicBezTo>
                <a:cubicBezTo>
                  <a:pt x="55" y="33"/>
                  <a:pt x="60" y="33"/>
                  <a:pt x="65" y="31"/>
                </a:cubicBezTo>
                <a:cubicBezTo>
                  <a:pt x="67" y="36"/>
                  <a:pt x="68" y="41"/>
                  <a:pt x="69" y="46"/>
                </a:cubicBezTo>
                <a:close/>
                <a:moveTo>
                  <a:pt x="32" y="31"/>
                </a:moveTo>
                <a:cubicBezTo>
                  <a:pt x="36" y="32"/>
                  <a:pt x="41" y="33"/>
                  <a:pt x="46" y="33"/>
                </a:cubicBezTo>
                <a:cubicBezTo>
                  <a:pt x="46" y="48"/>
                  <a:pt x="46" y="48"/>
                  <a:pt x="46" y="48"/>
                </a:cubicBezTo>
                <a:cubicBezTo>
                  <a:pt x="28" y="48"/>
                  <a:pt x="28" y="48"/>
                  <a:pt x="28" y="48"/>
                </a:cubicBezTo>
                <a:cubicBezTo>
                  <a:pt x="28" y="47"/>
                  <a:pt x="28" y="46"/>
                  <a:pt x="29" y="46"/>
                </a:cubicBezTo>
                <a:cubicBezTo>
                  <a:pt x="29" y="40"/>
                  <a:pt x="30" y="35"/>
                  <a:pt x="32" y="31"/>
                </a:cubicBezTo>
                <a:close/>
                <a:moveTo>
                  <a:pt x="46" y="28"/>
                </a:moveTo>
                <a:cubicBezTo>
                  <a:pt x="42" y="28"/>
                  <a:pt x="38" y="27"/>
                  <a:pt x="35" y="26"/>
                </a:cubicBezTo>
                <a:cubicBezTo>
                  <a:pt x="38" y="20"/>
                  <a:pt x="43" y="15"/>
                  <a:pt x="46" y="11"/>
                </a:cubicBezTo>
                <a:lnTo>
                  <a:pt x="46" y="28"/>
                </a:lnTo>
                <a:close/>
                <a:moveTo>
                  <a:pt x="46" y="53"/>
                </a:moveTo>
                <a:cubicBezTo>
                  <a:pt x="46" y="66"/>
                  <a:pt x="46" y="66"/>
                  <a:pt x="46" y="66"/>
                </a:cubicBezTo>
                <a:cubicBezTo>
                  <a:pt x="41" y="67"/>
                  <a:pt x="37" y="67"/>
                  <a:pt x="33" y="68"/>
                </a:cubicBezTo>
                <a:cubicBezTo>
                  <a:pt x="30" y="63"/>
                  <a:pt x="29" y="58"/>
                  <a:pt x="29" y="53"/>
                </a:cubicBezTo>
                <a:lnTo>
                  <a:pt x="46" y="53"/>
                </a:lnTo>
                <a:close/>
                <a:moveTo>
                  <a:pt x="46" y="72"/>
                </a:moveTo>
                <a:cubicBezTo>
                  <a:pt x="46" y="89"/>
                  <a:pt x="46" y="89"/>
                  <a:pt x="46" y="89"/>
                </a:cubicBezTo>
                <a:cubicBezTo>
                  <a:pt x="42" y="83"/>
                  <a:pt x="38" y="78"/>
                  <a:pt x="35" y="73"/>
                </a:cubicBezTo>
                <a:cubicBezTo>
                  <a:pt x="38" y="73"/>
                  <a:pt x="42" y="72"/>
                  <a:pt x="46" y="72"/>
                </a:cubicBezTo>
                <a:close/>
                <a:moveTo>
                  <a:pt x="50" y="72"/>
                </a:moveTo>
                <a:cubicBezTo>
                  <a:pt x="54" y="72"/>
                  <a:pt x="58" y="72"/>
                  <a:pt x="62" y="73"/>
                </a:cubicBezTo>
                <a:cubicBezTo>
                  <a:pt x="59" y="79"/>
                  <a:pt x="55" y="84"/>
                  <a:pt x="50" y="90"/>
                </a:cubicBezTo>
                <a:lnTo>
                  <a:pt x="50" y="72"/>
                </a:lnTo>
                <a:close/>
                <a:moveTo>
                  <a:pt x="50" y="66"/>
                </a:moveTo>
                <a:cubicBezTo>
                  <a:pt x="50" y="53"/>
                  <a:pt x="50" y="53"/>
                  <a:pt x="50" y="53"/>
                </a:cubicBezTo>
                <a:cubicBezTo>
                  <a:pt x="69" y="53"/>
                  <a:pt x="69" y="53"/>
                  <a:pt x="69" y="53"/>
                </a:cubicBezTo>
                <a:cubicBezTo>
                  <a:pt x="68" y="58"/>
                  <a:pt x="67" y="63"/>
                  <a:pt x="65" y="68"/>
                </a:cubicBezTo>
                <a:cubicBezTo>
                  <a:pt x="60" y="67"/>
                  <a:pt x="55" y="66"/>
                  <a:pt x="50" y="66"/>
                </a:cubicBezTo>
                <a:close/>
                <a:moveTo>
                  <a:pt x="50" y="28"/>
                </a:moveTo>
                <a:cubicBezTo>
                  <a:pt x="50" y="11"/>
                  <a:pt x="50" y="11"/>
                  <a:pt x="50" y="11"/>
                </a:cubicBezTo>
                <a:cubicBezTo>
                  <a:pt x="54" y="14"/>
                  <a:pt x="59" y="19"/>
                  <a:pt x="62" y="26"/>
                </a:cubicBezTo>
                <a:cubicBezTo>
                  <a:pt x="58" y="28"/>
                  <a:pt x="54" y="28"/>
                  <a:pt x="50" y="28"/>
                </a:cubicBezTo>
                <a:close/>
                <a:moveTo>
                  <a:pt x="29" y="25"/>
                </a:moveTo>
                <a:cubicBezTo>
                  <a:pt x="25" y="23"/>
                  <a:pt x="22" y="21"/>
                  <a:pt x="20" y="20"/>
                </a:cubicBezTo>
                <a:cubicBezTo>
                  <a:pt x="25" y="14"/>
                  <a:pt x="33" y="10"/>
                  <a:pt x="41" y="9"/>
                </a:cubicBezTo>
                <a:cubicBezTo>
                  <a:pt x="37" y="12"/>
                  <a:pt x="33" y="18"/>
                  <a:pt x="29" y="25"/>
                </a:cubicBezTo>
                <a:close/>
                <a:moveTo>
                  <a:pt x="27" y="29"/>
                </a:moveTo>
                <a:cubicBezTo>
                  <a:pt x="25" y="34"/>
                  <a:pt x="24" y="39"/>
                  <a:pt x="23" y="45"/>
                </a:cubicBezTo>
                <a:cubicBezTo>
                  <a:pt x="23" y="46"/>
                  <a:pt x="23" y="47"/>
                  <a:pt x="23" y="48"/>
                </a:cubicBezTo>
                <a:cubicBezTo>
                  <a:pt x="7" y="48"/>
                  <a:pt x="7" y="48"/>
                  <a:pt x="7" y="48"/>
                </a:cubicBezTo>
                <a:cubicBezTo>
                  <a:pt x="7" y="39"/>
                  <a:pt x="11" y="31"/>
                  <a:pt x="16" y="24"/>
                </a:cubicBezTo>
                <a:cubicBezTo>
                  <a:pt x="18" y="25"/>
                  <a:pt x="22" y="28"/>
                  <a:pt x="27" y="29"/>
                </a:cubicBezTo>
                <a:close/>
                <a:moveTo>
                  <a:pt x="23" y="53"/>
                </a:moveTo>
                <a:cubicBezTo>
                  <a:pt x="24" y="58"/>
                  <a:pt x="25" y="64"/>
                  <a:pt x="28" y="70"/>
                </a:cubicBezTo>
                <a:cubicBezTo>
                  <a:pt x="23" y="72"/>
                  <a:pt x="19" y="74"/>
                  <a:pt x="17" y="75"/>
                </a:cubicBezTo>
                <a:cubicBezTo>
                  <a:pt x="12" y="69"/>
                  <a:pt x="8" y="61"/>
                  <a:pt x="7" y="53"/>
                </a:cubicBezTo>
                <a:lnTo>
                  <a:pt x="23" y="53"/>
                </a:lnTo>
                <a:close/>
                <a:moveTo>
                  <a:pt x="30" y="75"/>
                </a:moveTo>
                <a:cubicBezTo>
                  <a:pt x="32" y="80"/>
                  <a:pt x="36" y="85"/>
                  <a:pt x="39" y="89"/>
                </a:cubicBezTo>
                <a:cubicBezTo>
                  <a:pt x="32" y="88"/>
                  <a:pt x="26" y="84"/>
                  <a:pt x="21" y="79"/>
                </a:cubicBezTo>
                <a:cubicBezTo>
                  <a:pt x="23" y="78"/>
                  <a:pt x="26" y="77"/>
                  <a:pt x="30" y="75"/>
                </a:cubicBezTo>
                <a:close/>
                <a:moveTo>
                  <a:pt x="67" y="75"/>
                </a:moveTo>
                <a:cubicBezTo>
                  <a:pt x="70" y="76"/>
                  <a:pt x="73" y="77"/>
                  <a:pt x="77" y="79"/>
                </a:cubicBezTo>
                <a:cubicBezTo>
                  <a:pt x="71" y="84"/>
                  <a:pt x="65" y="87"/>
                  <a:pt x="58" y="89"/>
                </a:cubicBezTo>
                <a:cubicBezTo>
                  <a:pt x="62" y="84"/>
                  <a:pt x="65" y="80"/>
                  <a:pt x="67" y="75"/>
                </a:cubicBezTo>
                <a:close/>
                <a:moveTo>
                  <a:pt x="70" y="70"/>
                </a:moveTo>
                <a:cubicBezTo>
                  <a:pt x="72" y="64"/>
                  <a:pt x="74" y="58"/>
                  <a:pt x="74" y="53"/>
                </a:cubicBezTo>
                <a:cubicBezTo>
                  <a:pt x="89" y="53"/>
                  <a:pt x="89" y="53"/>
                  <a:pt x="89" y="53"/>
                </a:cubicBezTo>
                <a:cubicBezTo>
                  <a:pt x="89" y="61"/>
                  <a:pt x="85" y="69"/>
                  <a:pt x="80" y="75"/>
                </a:cubicBezTo>
                <a:cubicBezTo>
                  <a:pt x="77" y="73"/>
                  <a:pt x="73" y="71"/>
                  <a:pt x="70" y="70"/>
                </a:cubicBezTo>
                <a:close/>
                <a:moveTo>
                  <a:pt x="74" y="48"/>
                </a:moveTo>
                <a:cubicBezTo>
                  <a:pt x="74" y="47"/>
                  <a:pt x="74" y="46"/>
                  <a:pt x="74" y="45"/>
                </a:cubicBezTo>
                <a:cubicBezTo>
                  <a:pt x="74" y="40"/>
                  <a:pt x="72" y="34"/>
                  <a:pt x="70" y="30"/>
                </a:cubicBezTo>
                <a:cubicBezTo>
                  <a:pt x="74" y="28"/>
                  <a:pt x="77" y="27"/>
                  <a:pt x="81" y="24"/>
                </a:cubicBezTo>
                <a:cubicBezTo>
                  <a:pt x="86" y="31"/>
                  <a:pt x="89" y="39"/>
                  <a:pt x="89" y="48"/>
                </a:cubicBezTo>
                <a:lnTo>
                  <a:pt x="74" y="48"/>
                </a:lnTo>
                <a:close/>
                <a:moveTo>
                  <a:pt x="78" y="20"/>
                </a:moveTo>
                <a:cubicBezTo>
                  <a:pt x="74" y="22"/>
                  <a:pt x="71" y="24"/>
                  <a:pt x="68" y="25"/>
                </a:cubicBezTo>
                <a:cubicBezTo>
                  <a:pt x="64" y="18"/>
                  <a:pt x="59" y="12"/>
                  <a:pt x="56" y="9"/>
                </a:cubicBezTo>
                <a:cubicBezTo>
                  <a:pt x="64" y="10"/>
                  <a:pt x="72" y="14"/>
                  <a:pt x="78" y="2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7" name="Freeform: Shape 46">
            <a:extLst>
              <a:ext uri="{FF2B5EF4-FFF2-40B4-BE49-F238E27FC236}">
                <a16:creationId xmlns:a16="http://schemas.microsoft.com/office/drawing/2014/main" id="{5E0D85DE-5F8C-4653-B209-C0BF68658A03}"/>
              </a:ext>
            </a:extLst>
          </p:cNvPr>
          <p:cNvSpPr/>
          <p:nvPr/>
        </p:nvSpPr>
        <p:spPr>
          <a:xfrm rot="10800000" flipH="1">
            <a:off x="2656260" y="2800098"/>
            <a:ext cx="1768189" cy="1925635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C3504E63-E377-487C-B9D1-B47DDA6E8833}"/>
              </a:ext>
            </a:extLst>
          </p:cNvPr>
          <p:cNvGrpSpPr/>
          <p:nvPr/>
        </p:nvGrpSpPr>
        <p:grpSpPr>
          <a:xfrm rot="10800000" flipH="1">
            <a:off x="2593109" y="3826433"/>
            <a:ext cx="1029154" cy="1057426"/>
            <a:chOff x="230141" y="2070434"/>
            <a:chExt cx="2333529" cy="2397633"/>
          </a:xfrm>
          <a:solidFill>
            <a:schemeClr val="accent4"/>
          </a:solidFill>
        </p:grpSpPr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D7A55147-6217-4A19-BC81-1B1D0C0C6ECC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2968103B-0E40-4811-9643-2C9904349729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BF228335-31A5-4E6C-B129-5B315217B8ED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DDD3135C-D9E4-44F6-9903-DD4DEF1B449C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5040D009-595B-4DEC-9E2B-2B6A0E140002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E20E1042-C37E-49A3-9D97-5F6561C3D266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42C51A3C-343A-43D3-919F-FFEE5E7B1BE0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703FC001-28D5-4FD3-A843-A84FFDDECD1F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5DA9C35C-5865-4526-9AFD-093BAEB116DD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A3855C87-392C-459E-BA3A-D032DED84815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492B8D8B-4E9E-41CF-A174-73E8EB33B666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8FA78648-004C-40C2-8D0A-3C42B76715DE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EEC86074-FB3A-4E26-9B1D-7A12C4B37CD3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7F591398-79C2-4386-A689-1614BB2B67CC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42F5EE37-671B-49AB-81D4-ABDC13F8D948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D5E850D4-E26B-4803-89B4-1B03328F588D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F0A4A555-0989-4131-A63A-9049345442D0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B1B6930A-A90E-4E9B-B30F-7F2A9A67A516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02ED7C29-5897-4E99-AB78-2375952FBB7F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0979D28E-5DE9-4DF6-8B45-6F4A22B7A90B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44D1EEAF-8B27-448B-8E79-B7737E577239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81220B7F-FA28-4DE4-9414-8BBEF502FFFE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F193904C-51AE-40D3-9B88-7E3D87B0F4C7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31CDB4E2-6768-441D-954E-65FCE366E4B3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ACB073AF-6EF8-4277-A3B4-2A6EB0E970F4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6507DC52-A2FB-4A4A-961A-1B20FB1B8697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D4A314C5-428A-46DC-9788-4F668B9F18A5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F93CF7FE-4C9D-495F-B7D8-33F0C56AD5CA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B3F9361A-F2C8-413F-96CA-C60B53963507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43D09BE7-3A5B-4B69-B0DA-0FD22381F359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86" name="Group 85">
            <a:extLst>
              <a:ext uri="{FF2B5EF4-FFF2-40B4-BE49-F238E27FC236}">
                <a16:creationId xmlns:a16="http://schemas.microsoft.com/office/drawing/2014/main" id="{CABC8C7F-58C2-49C8-B579-59FEBF4E26A6}"/>
              </a:ext>
            </a:extLst>
          </p:cNvPr>
          <p:cNvGrpSpPr/>
          <p:nvPr/>
        </p:nvGrpSpPr>
        <p:grpSpPr>
          <a:xfrm>
            <a:off x="475463" y="6199241"/>
            <a:ext cx="1047566" cy="193023"/>
            <a:chOff x="2884177" y="2834649"/>
            <a:chExt cx="6420036" cy="1182949"/>
          </a:xfrm>
        </p:grpSpPr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B471CD41-1B93-4B9A-8AF3-3F730B79990B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2D3E91E1-8625-423B-95A5-F3FD053FF2EA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065FCF92-2D20-4390-9BC3-897EC138CC5F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065CEA32-AE6F-41DA-93A7-3FB3E9C5A121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C1A98B4F-B816-4B68-9986-FAB8B2EE9E79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A12FAEE8-1BA2-4529-AA69-799D7CE470C2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A8FE4DC4-623A-47EC-AA4F-B62A31702901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E90D1B40-F7D9-4A7C-93AE-1B9F5D9EC78B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D2DD25EC-F3AF-40A7-9560-C98C063023C9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BAD5F3F8-5DCF-474A-9461-54659E6449A9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EED1406C-6685-41FF-9372-A29E7852EA3B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34669432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000"/>
                            </p:stCondLst>
                            <p:childTnLst>
                              <p:par>
                                <p:cTn id="6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500"/>
                            </p:stCondLst>
                            <p:childTnLst>
                              <p:par>
                                <p:cTn id="6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5" grpId="0" build="p"/>
      <p:bldP spid="84" grpId="0"/>
      <p:bldP spid="4" grpId="0" animBg="1"/>
      <p:bldP spid="36" grpId="0"/>
      <p:bldP spid="37" grpId="0"/>
      <p:bldP spid="38" grpId="0"/>
      <p:bldP spid="39" grpId="0"/>
      <p:bldP spid="40" grpId="0"/>
      <p:bldP spid="41" grpId="0"/>
      <p:bldP spid="42" grpId="0" animBg="1"/>
      <p:bldP spid="43" grpId="0" animBg="1"/>
      <p:bldP spid="44" grpId="0" animBg="1"/>
      <p:bldP spid="4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PpHolder1">
            <a:extLst>
              <a:ext uri="{FF2B5EF4-FFF2-40B4-BE49-F238E27FC236}">
                <a16:creationId xmlns:a16="http://schemas.microsoft.com/office/drawing/2014/main" id="{23DF65F0-8908-4B50-AB2C-9FCE2CEBEAF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137"/>
          <a:stretch>
            <a:fillRect/>
          </a:stretch>
        </p:blipFill>
        <p:spPr>
          <a:xfrm>
            <a:off x="0" y="0"/>
            <a:ext cx="12192000" cy="6025618"/>
          </a:xfrm>
          <a:custGeom>
            <a:avLst/>
            <a:gdLst>
              <a:gd name="connsiteX0" fmla="*/ 0 w 12192000"/>
              <a:gd name="connsiteY0" fmla="*/ 0 h 6025618"/>
              <a:gd name="connsiteX1" fmla="*/ 12192000 w 12192000"/>
              <a:gd name="connsiteY1" fmla="*/ 0 h 6025618"/>
              <a:gd name="connsiteX2" fmla="*/ 12192000 w 12192000"/>
              <a:gd name="connsiteY2" fmla="*/ 2363134 h 6025618"/>
              <a:gd name="connsiteX3" fmla="*/ 11899411 w 12192000"/>
              <a:gd name="connsiteY3" fmla="*/ 2404776 h 6025618"/>
              <a:gd name="connsiteX4" fmla="*/ 8571869 w 12192000"/>
              <a:gd name="connsiteY4" fmla="*/ 2926892 h 6025618"/>
              <a:gd name="connsiteX5" fmla="*/ 3637807 w 12192000"/>
              <a:gd name="connsiteY5" fmla="*/ 5422755 h 6025618"/>
              <a:gd name="connsiteX6" fmla="*/ 1029846 w 12192000"/>
              <a:gd name="connsiteY6" fmla="*/ 6024588 h 6025618"/>
              <a:gd name="connsiteX7" fmla="*/ 379987 w 12192000"/>
              <a:gd name="connsiteY7" fmla="*/ 5958850 h 6025618"/>
              <a:gd name="connsiteX8" fmla="*/ 0 w 12192000"/>
              <a:gd name="connsiteY8" fmla="*/ 5852333 h 60256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92000" h="6025618">
                <a:moveTo>
                  <a:pt x="0" y="0"/>
                </a:moveTo>
                <a:lnTo>
                  <a:pt x="12192000" y="0"/>
                </a:lnTo>
                <a:lnTo>
                  <a:pt x="12192000" y="2363134"/>
                </a:lnTo>
                <a:lnTo>
                  <a:pt x="11899411" y="2404776"/>
                </a:lnTo>
                <a:cubicBezTo>
                  <a:pt x="10787894" y="2551010"/>
                  <a:pt x="9662133" y="2593108"/>
                  <a:pt x="8571869" y="2926892"/>
                </a:cubicBezTo>
                <a:cubicBezTo>
                  <a:pt x="6862981" y="3450339"/>
                  <a:pt x="5303685" y="4670577"/>
                  <a:pt x="3637807" y="5422755"/>
                </a:cubicBezTo>
                <a:cubicBezTo>
                  <a:pt x="2804873" y="5798854"/>
                  <a:pt x="1904626" y="6043562"/>
                  <a:pt x="1029846" y="6024588"/>
                </a:cubicBezTo>
                <a:cubicBezTo>
                  <a:pt x="811152" y="6019845"/>
                  <a:pt x="594051" y="5998620"/>
                  <a:pt x="379987" y="5958850"/>
                </a:cubicBezTo>
                <a:lnTo>
                  <a:pt x="0" y="5852333"/>
                </a:lnTo>
                <a:close/>
              </a:path>
            </a:pathLst>
          </a:custGeom>
        </p:spPr>
      </p:pic>
      <p:sp>
        <p:nvSpPr>
          <p:cNvPr id="34" name="Freeform 24">
            <a:extLst>
              <a:ext uri="{FF2B5EF4-FFF2-40B4-BE49-F238E27FC236}">
                <a16:creationId xmlns:a16="http://schemas.microsoft.com/office/drawing/2014/main" id="{027B0928-0737-49CD-91A8-D10054FAFA0E}"/>
              </a:ext>
            </a:extLst>
          </p:cNvPr>
          <p:cNvSpPr/>
          <p:nvPr/>
        </p:nvSpPr>
        <p:spPr>
          <a:xfrm rot="10800000" flipH="1">
            <a:off x="-2" y="5227538"/>
            <a:ext cx="3116616" cy="1630462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C8342B7C-9215-4658-A8EB-DA66F06D6B32}"/>
              </a:ext>
            </a:extLst>
          </p:cNvPr>
          <p:cNvGrpSpPr/>
          <p:nvPr/>
        </p:nvGrpSpPr>
        <p:grpSpPr>
          <a:xfrm rot="10800000">
            <a:off x="1086643" y="5122416"/>
            <a:ext cx="1245534" cy="1279749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40419FE3-C12F-4B2A-9A03-6F198ECABDDB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252CBB82-C8E3-4A83-A724-8527B9121C51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42BD3268-165F-43BE-9F18-EC614699070F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E7987124-BDA5-48EC-9FDC-DFC6166F42EA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3C254B24-9534-4417-8C1F-265D3E493B84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79DD3778-D720-42EB-92BF-B6714AF42789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9AB5C643-8CEC-4266-96B4-737907FC67BD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B71B1E77-8713-4673-BC96-296329A70C1F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151A588F-4495-4C8A-A673-E388E2B745B6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28AB8029-BCDA-4960-A2E5-AC152016B3EB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9EABDEC6-3001-4A49-905D-D1F7949D8201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42AC88B8-BA5A-495B-86F2-5613CBC9F38C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F9551F48-BB9A-4966-981E-8147D6C6D0D9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9B4FACD6-57C5-4129-B0CF-D29D11E014A0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01885A11-2509-4E01-95F0-9D13FBA808F9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89617CF2-2A54-4491-A7C3-B6589A839E58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AAB7AD6B-59E4-4AD8-B54F-F82DE6C226B6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16A6A73E-0116-4298-BCD7-8F775F25EE90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332AE2D5-FEAF-48D6-B478-DC74529C6DB7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FE6A0DCB-FB34-478A-978B-23937943E019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730F3265-DB81-4D18-A987-C50688866380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1B1754FE-466F-4215-8931-32BF9230983A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54B04546-0E60-4355-9837-0ED3C8BC552E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E86D0BCA-55D5-4096-A120-8F7D14D9ECE5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96F94A83-C2A3-4C77-90A8-73A8ADF018C9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6680F595-19F6-4EAE-893D-0841C451FA4D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04284967-CC62-4297-981B-10D64E329856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0E9ACFDB-1E0F-410B-BF46-50D52BF1F433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16519C85-254E-426A-8B44-B49F8014C372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F6C16DB2-4E25-4FC8-A3E9-BA3C75F1460C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CFDF8ED1-DAF9-4368-96C9-6E1BBA1CB225}"/>
              </a:ext>
            </a:extLst>
          </p:cNvPr>
          <p:cNvGrpSpPr/>
          <p:nvPr/>
        </p:nvGrpSpPr>
        <p:grpSpPr>
          <a:xfrm rot="10800000">
            <a:off x="6920254" y="4366999"/>
            <a:ext cx="822200" cy="652498"/>
            <a:chOff x="2617525" y="3241547"/>
            <a:chExt cx="476250" cy="377952"/>
          </a:xfrm>
          <a:solidFill>
            <a:schemeClr val="bg2">
              <a:lumMod val="95000"/>
            </a:schemeClr>
          </a:solidFill>
        </p:grpSpPr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886007DF-BCB7-4465-A9D8-E0DB1178818F}"/>
                </a:ext>
              </a:extLst>
            </p:cNvPr>
            <p:cNvSpPr/>
            <p:nvPr/>
          </p:nvSpPr>
          <p:spPr>
            <a:xfrm>
              <a:off x="290327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95B47E83-8752-4B27-B778-3A99542E8375}"/>
                </a:ext>
              </a:extLst>
            </p:cNvPr>
            <p:cNvSpPr/>
            <p:nvPr/>
          </p:nvSpPr>
          <p:spPr>
            <a:xfrm>
              <a:off x="261752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75" name="Freeform: Shape 74">
            <a:extLst>
              <a:ext uri="{FF2B5EF4-FFF2-40B4-BE49-F238E27FC236}">
                <a16:creationId xmlns:a16="http://schemas.microsoft.com/office/drawing/2014/main" id="{8EE072C2-9928-4ACC-844D-BE454A9CD928}"/>
              </a:ext>
            </a:extLst>
          </p:cNvPr>
          <p:cNvSpPr/>
          <p:nvPr/>
        </p:nvSpPr>
        <p:spPr>
          <a:xfrm rot="11700000" flipH="1">
            <a:off x="10049566" y="1833346"/>
            <a:ext cx="1192462" cy="1298636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363E0B64-1D65-4AE2-8EC6-D66886C40FA3}"/>
              </a:ext>
            </a:extLst>
          </p:cNvPr>
          <p:cNvSpPr txBox="1"/>
          <p:nvPr/>
        </p:nvSpPr>
        <p:spPr>
          <a:xfrm>
            <a:off x="10057307" y="2190276"/>
            <a:ext cx="1176981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600" b="1" dirty="0">
                <a:solidFill>
                  <a:schemeClr val="bg2"/>
                </a:solidFill>
                <a:latin typeface="+mj-lt"/>
              </a:rPr>
              <a:t>21 Oct 2021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65004AC9-F223-470E-A45A-06FE519FF134}"/>
              </a:ext>
            </a:extLst>
          </p:cNvPr>
          <p:cNvSpPr txBox="1"/>
          <p:nvPr/>
        </p:nvSpPr>
        <p:spPr>
          <a:xfrm>
            <a:off x="9468496" y="3403364"/>
            <a:ext cx="2194804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L</a:t>
            </a:r>
            <a:r>
              <a:rPr lang="en-ID" sz="1200" b="1" dirty="0" err="1">
                <a:solidFill>
                  <a:schemeClr val="accent1"/>
                </a:solidFill>
                <a:latin typeface="+mj-lt"/>
              </a:rPr>
              <a:t>ondon</a:t>
            </a:r>
            <a:r>
              <a:rPr lang="en-ID" sz="1200" b="1" dirty="0">
                <a:solidFill>
                  <a:schemeClr val="accent1"/>
                </a:solidFill>
                <a:latin typeface="+mj-lt"/>
              </a:rPr>
              <a:t>, UK </a:t>
            </a:r>
            <a:r>
              <a:rPr lang="en-ID" sz="1200" dirty="0"/>
              <a:t>I 9 Speakers</a:t>
            </a:r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2F52F4A8-B6F5-4F31-8BF5-2414C7D4F6F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D65D4D6B-8E99-45BE-8091-F46AB6B5CA3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400" b="1" dirty="0">
                <a:latin typeface="+mj-lt"/>
              </a:rPr>
              <a:t>Online Business Conference</a:t>
            </a:r>
            <a:endParaRPr lang="en-ID" sz="4400" dirty="0"/>
          </a:p>
        </p:txBody>
      </p:sp>
    </p:spTree>
    <p:extLst>
      <p:ext uri="{BB962C8B-B14F-4D97-AF65-F5344CB8AC3E}">
        <p14:creationId xmlns:p14="http://schemas.microsoft.com/office/powerpoint/2010/main" val="1072018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75" grpId="0" animBg="1"/>
      <p:bldP spid="76" grpId="0"/>
      <p:bldP spid="77" grpId="0"/>
      <p:bldP spid="7" grpId="0" build="p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E1FCA46E-4A98-4AD5-96AB-1502099A313B}"/>
              </a:ext>
            </a:extLst>
          </p:cNvPr>
          <p:cNvSpPr/>
          <p:nvPr/>
        </p:nvSpPr>
        <p:spPr>
          <a:xfrm flipH="1">
            <a:off x="10436499" y="0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E8F44A03-7B3A-4438-A0E1-3B2C138B2F43}"/>
              </a:ext>
            </a:extLst>
          </p:cNvPr>
          <p:cNvGrpSpPr/>
          <p:nvPr/>
        </p:nvGrpSpPr>
        <p:grpSpPr>
          <a:xfrm>
            <a:off x="10878350" y="256759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1E245204-BCC8-4A37-8F09-3CCF39AF048E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D3F3610E-1096-4BEC-BC04-1F04458846AA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08AE962B-1208-4E96-ACCB-72427F2FE0CF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EA2A46B1-BF39-4A2C-B843-CBBFF7C3E5F9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9139347B-9766-41BA-93FF-871918335549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6B1ED849-F2A5-410B-BC91-FAFE914EB951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B70FD3DB-9924-4DAE-931F-1636E535F2CE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4FF8BC94-D07C-4965-A99D-6A02B6360A35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F4B0FB63-6CD5-41D7-8D4F-41EC452DEFA7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0857E68A-DE35-44A7-933E-8E957E72B803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C2D6C190-F5F4-468D-A207-3D00FE69499E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F236994A-1E6A-4974-8683-9C350EE68FF2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8E54DC47-1642-4042-B08A-B06118C9D9A4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1E1BD47A-1520-497E-81BF-082D064AC60C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443BCA36-62CC-49E6-B638-345FCF2D4777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B0C51A3B-C21D-4ABC-8BB8-D37B295EB3E8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4BC9D467-0A2A-4FCD-9A77-7B0E713EFDFF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CC9C7A42-C3C7-43CA-911A-87618B4D948D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452889C6-37B7-405B-935B-CCF02645BF47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6AFC4D5E-9BD5-4AD6-BDB0-358D83A8D957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CEABF9A9-859A-4A6C-A2FC-36E3B056562A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DA3809BC-92B8-4B7A-A2E0-1125FA1DCA8A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EC2BA8F7-1A32-4724-ACE9-175729F983D2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71EF77A4-6C52-47FC-9A02-C9AEF981318F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BD115329-C54A-420F-804E-931551BCC37C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5A59AB7E-DCC2-4B2F-A6BD-3D6CB2D05C78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11165189-A46C-48D7-A993-14CE4D069321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6687C678-B32F-4687-85F8-257AFAF3CF5B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E2568B05-F7D2-4475-BF2E-8F5F8FFB5192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3D5382A9-6DD3-45D4-ADCD-1EC898F2982C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pic>
        <p:nvPicPr>
          <p:cNvPr id="101" name="PpHolder3">
            <a:extLst>
              <a:ext uri="{FF2B5EF4-FFF2-40B4-BE49-F238E27FC236}">
                <a16:creationId xmlns:a16="http://schemas.microsoft.com/office/drawing/2014/main" id="{0305F200-0BF6-48CF-9784-919B9E4497CB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714" r="39288" b="55"/>
          <a:stretch>
            <a:fillRect/>
          </a:stretch>
        </p:blipFill>
        <p:spPr>
          <a:xfrm>
            <a:off x="1" y="1626339"/>
            <a:ext cx="7402041" cy="5227889"/>
          </a:xfrm>
          <a:custGeom>
            <a:avLst/>
            <a:gdLst>
              <a:gd name="connsiteX0" fmla="*/ 1901717 w 7402041"/>
              <a:gd name="connsiteY0" fmla="*/ 4258964 h 5227889"/>
              <a:gd name="connsiteX1" fmla="*/ 1901717 w 7402041"/>
              <a:gd name="connsiteY1" fmla="*/ 4259336 h 5227889"/>
              <a:gd name="connsiteX2" fmla="*/ 7372481 w 7402041"/>
              <a:gd name="connsiteY2" fmla="*/ 4259336 h 5227889"/>
              <a:gd name="connsiteX3" fmla="*/ 0 w 7402041"/>
              <a:gd name="connsiteY3" fmla="*/ 0 h 5227889"/>
              <a:gd name="connsiteX4" fmla="*/ 1901717 w 7402041"/>
              <a:gd name="connsiteY4" fmla="*/ 0 h 5227889"/>
              <a:gd name="connsiteX5" fmla="*/ 1901724 w 7402041"/>
              <a:gd name="connsiteY5" fmla="*/ 0 h 5227889"/>
              <a:gd name="connsiteX6" fmla="*/ 2017211 w 7402041"/>
              <a:gd name="connsiteY6" fmla="*/ 10556 h 5227889"/>
              <a:gd name="connsiteX7" fmla="*/ 2771567 w 7402041"/>
              <a:gd name="connsiteY7" fmla="*/ 288912 h 5227889"/>
              <a:gd name="connsiteX8" fmla="*/ 3535388 w 7402041"/>
              <a:gd name="connsiteY8" fmla="*/ 1625517 h 5227889"/>
              <a:gd name="connsiteX9" fmla="*/ 3584357 w 7402041"/>
              <a:gd name="connsiteY9" fmla="*/ 2459339 h 5227889"/>
              <a:gd name="connsiteX10" fmla="*/ 4510587 w 7402041"/>
              <a:gd name="connsiteY10" fmla="*/ 3215504 h 5227889"/>
              <a:gd name="connsiteX11" fmla="*/ 4749595 w 7402041"/>
              <a:gd name="connsiteY11" fmla="*/ 3259061 h 5227889"/>
              <a:gd name="connsiteX12" fmla="*/ 5756776 w 7402041"/>
              <a:gd name="connsiteY12" fmla="*/ 3285010 h 5227889"/>
              <a:gd name="connsiteX13" fmla="*/ 6955925 w 7402041"/>
              <a:gd name="connsiteY13" fmla="*/ 3571995 h 5227889"/>
              <a:gd name="connsiteX14" fmla="*/ 7378749 w 7402041"/>
              <a:gd name="connsiteY14" fmla="*/ 4158756 h 5227889"/>
              <a:gd name="connsiteX15" fmla="*/ 7399592 w 7402041"/>
              <a:gd name="connsiteY15" fmla="*/ 4259336 h 5227889"/>
              <a:gd name="connsiteX16" fmla="*/ 7402041 w 7402041"/>
              <a:gd name="connsiteY16" fmla="*/ 4259336 h 5227889"/>
              <a:gd name="connsiteX17" fmla="*/ 7402041 w 7402041"/>
              <a:gd name="connsiteY17" fmla="*/ 5227889 h 5227889"/>
              <a:gd name="connsiteX18" fmla="*/ 2446 w 7402041"/>
              <a:gd name="connsiteY18" fmla="*/ 5227889 h 5227889"/>
              <a:gd name="connsiteX19" fmla="*/ 2446 w 7402041"/>
              <a:gd name="connsiteY19" fmla="*/ 4259336 h 5227889"/>
              <a:gd name="connsiteX20" fmla="*/ 0 w 7402041"/>
              <a:gd name="connsiteY20" fmla="*/ 4259336 h 52278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7402041" h="5227889">
                <a:moveTo>
                  <a:pt x="1901717" y="4258964"/>
                </a:moveTo>
                <a:lnTo>
                  <a:pt x="1901717" y="4259336"/>
                </a:lnTo>
                <a:lnTo>
                  <a:pt x="7372481" y="4259336"/>
                </a:lnTo>
                <a:close/>
                <a:moveTo>
                  <a:pt x="0" y="0"/>
                </a:moveTo>
                <a:lnTo>
                  <a:pt x="1901717" y="0"/>
                </a:lnTo>
                <a:lnTo>
                  <a:pt x="1901724" y="0"/>
                </a:lnTo>
                <a:lnTo>
                  <a:pt x="2017211" y="10556"/>
                </a:lnTo>
                <a:cubicBezTo>
                  <a:pt x="2285809" y="43893"/>
                  <a:pt x="2546865" y="137985"/>
                  <a:pt x="2771567" y="288912"/>
                </a:cubicBezTo>
                <a:cubicBezTo>
                  <a:pt x="3212871" y="585481"/>
                  <a:pt x="3503964" y="1094733"/>
                  <a:pt x="3535388" y="1625517"/>
                </a:cubicBezTo>
                <a:cubicBezTo>
                  <a:pt x="3551938" y="1904475"/>
                  <a:pt x="3501847" y="2192205"/>
                  <a:pt x="3584357" y="2459339"/>
                </a:cubicBezTo>
                <a:cubicBezTo>
                  <a:pt x="3707564" y="2857895"/>
                  <a:pt x="4104997" y="3118059"/>
                  <a:pt x="4510587" y="3215504"/>
                </a:cubicBezTo>
                <a:cubicBezTo>
                  <a:pt x="4589425" y="3234303"/>
                  <a:pt x="4669199" y="3248845"/>
                  <a:pt x="4749595" y="3259061"/>
                </a:cubicBezTo>
                <a:cubicBezTo>
                  <a:pt x="5081007" y="3301873"/>
                  <a:pt x="5420946" y="3281526"/>
                  <a:pt x="5756776" y="3285010"/>
                </a:cubicBezTo>
                <a:cubicBezTo>
                  <a:pt x="6173685" y="3289428"/>
                  <a:pt x="6610509" y="3338213"/>
                  <a:pt x="6955925" y="3571995"/>
                </a:cubicBezTo>
                <a:cubicBezTo>
                  <a:pt x="7158086" y="3708875"/>
                  <a:pt x="7316134" y="3925889"/>
                  <a:pt x="7378749" y="4158756"/>
                </a:cubicBezTo>
                <a:lnTo>
                  <a:pt x="7399592" y="4259336"/>
                </a:lnTo>
                <a:lnTo>
                  <a:pt x="7402041" y="4259336"/>
                </a:lnTo>
                <a:lnTo>
                  <a:pt x="7402041" y="5227889"/>
                </a:lnTo>
                <a:lnTo>
                  <a:pt x="2446" y="5227889"/>
                </a:lnTo>
                <a:lnTo>
                  <a:pt x="2446" y="4259336"/>
                </a:lnTo>
                <a:lnTo>
                  <a:pt x="0" y="4259336"/>
                </a:lnTo>
                <a:close/>
              </a:path>
            </a:pathLst>
          </a:custGeom>
        </p:spPr>
      </p:pic>
      <p:sp>
        <p:nvSpPr>
          <p:cNvPr id="91" name="Subtitle 90">
            <a:extLst>
              <a:ext uri="{FF2B5EF4-FFF2-40B4-BE49-F238E27FC236}">
                <a16:creationId xmlns:a16="http://schemas.microsoft.com/office/drawing/2014/main" id="{669F33CC-18BE-4D84-9A11-923AABA5E5E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90" name="Title 89">
            <a:extLst>
              <a:ext uri="{FF2B5EF4-FFF2-40B4-BE49-F238E27FC236}">
                <a16:creationId xmlns:a16="http://schemas.microsoft.com/office/drawing/2014/main" id="{809E3F5D-FFE8-46D1-9739-39B16B65D24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>
                <a:latin typeface="+mj-lt"/>
              </a:rPr>
              <a:t>About Us</a:t>
            </a:r>
            <a:endParaRPr lang="en-ID" dirty="0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4361A614-4D5C-4002-9EDF-573EF2C9E934}"/>
              </a:ext>
            </a:extLst>
          </p:cNvPr>
          <p:cNvSpPr txBox="1"/>
          <p:nvPr/>
        </p:nvSpPr>
        <p:spPr>
          <a:xfrm>
            <a:off x="4902040" y="2129528"/>
            <a:ext cx="3061229" cy="172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200" dirty="0"/>
              <a:t>Lorem ipsum </a:t>
            </a:r>
            <a:r>
              <a:rPr lang="en-ID" sz="1200" dirty="0" err="1"/>
              <a:t>dolor</a:t>
            </a:r>
            <a:r>
              <a:rPr lang="en-ID" sz="1200" dirty="0"/>
              <a:t> sit </a:t>
            </a:r>
            <a:r>
              <a:rPr lang="en-ID" sz="1200" dirty="0" err="1"/>
              <a:t>amet</a:t>
            </a:r>
            <a:r>
              <a:rPr lang="en-ID" sz="1200" dirty="0"/>
              <a:t>, </a:t>
            </a:r>
            <a:r>
              <a:rPr lang="en-ID" sz="1200" dirty="0" err="1"/>
              <a:t>consectetuer</a:t>
            </a:r>
            <a:r>
              <a:rPr lang="en-ID" sz="1200" dirty="0"/>
              <a:t> </a:t>
            </a:r>
            <a:r>
              <a:rPr lang="en-ID" sz="1200" dirty="0" err="1"/>
              <a:t>adipiscing</a:t>
            </a:r>
            <a:r>
              <a:rPr lang="en-ID" sz="1200" dirty="0"/>
              <a:t> </a:t>
            </a:r>
            <a:r>
              <a:rPr lang="en-ID" sz="1200" dirty="0" err="1"/>
              <a:t>elit</a:t>
            </a:r>
            <a:r>
              <a:rPr lang="en-ID" sz="1200" dirty="0"/>
              <a:t>. Aenean </a:t>
            </a:r>
            <a:r>
              <a:rPr lang="en-ID" sz="1200" dirty="0" err="1"/>
              <a:t>commodo</a:t>
            </a:r>
            <a:r>
              <a:rPr lang="en-ID" sz="1200" dirty="0"/>
              <a:t> ligula </a:t>
            </a:r>
            <a:r>
              <a:rPr lang="en-ID" sz="1200" dirty="0" err="1"/>
              <a:t>pellentesque</a:t>
            </a:r>
            <a:r>
              <a:rPr lang="en-ID" sz="1200" dirty="0"/>
              <a:t> </a:t>
            </a:r>
            <a:r>
              <a:rPr lang="en-ID" sz="1200" dirty="0" err="1"/>
              <a:t>eu</a:t>
            </a:r>
            <a:r>
              <a:rPr lang="en-ID" sz="1200" dirty="0"/>
              <a:t>, </a:t>
            </a:r>
            <a:r>
              <a:rPr lang="en-ID" sz="1200" dirty="0" err="1"/>
              <a:t>pretium</a:t>
            </a:r>
            <a:r>
              <a:rPr lang="en-ID" sz="1200" dirty="0"/>
              <a:t> </a:t>
            </a:r>
            <a:r>
              <a:rPr lang="en-ID" sz="1200" dirty="0" err="1"/>
              <a:t>quis</a:t>
            </a:r>
            <a:r>
              <a:rPr lang="en-ID" sz="1200" dirty="0"/>
              <a:t>, sem. </a:t>
            </a:r>
            <a:r>
              <a:rPr lang="en-ID" sz="1200" dirty="0" err="1"/>
              <a:t>Nulla</a:t>
            </a:r>
            <a:r>
              <a:rPr lang="en-ID" sz="1200" dirty="0"/>
              <a:t> </a:t>
            </a:r>
            <a:r>
              <a:rPr lang="en-ID" sz="1200" dirty="0" err="1"/>
              <a:t>consequat</a:t>
            </a:r>
            <a:r>
              <a:rPr lang="en-ID" sz="1200" dirty="0"/>
              <a:t> </a:t>
            </a:r>
            <a:r>
              <a:rPr lang="en-ID" sz="1200" dirty="0" err="1"/>
              <a:t>massa</a:t>
            </a:r>
            <a:r>
              <a:rPr lang="en-ID" sz="1200" dirty="0"/>
              <a:t> </a:t>
            </a:r>
            <a:r>
              <a:rPr lang="en-ID" sz="1200" dirty="0" err="1"/>
              <a:t>quis</a:t>
            </a:r>
            <a:r>
              <a:rPr lang="en-ID" sz="1200" dirty="0"/>
              <a:t> </a:t>
            </a:r>
            <a:r>
              <a:rPr lang="en-ID" sz="1200" dirty="0" err="1"/>
              <a:t>enim</a:t>
            </a:r>
            <a:r>
              <a:rPr lang="en-ID" sz="1200" dirty="0"/>
              <a:t>. Donec </a:t>
            </a:r>
            <a:r>
              <a:rPr lang="en-ID" sz="1200" dirty="0" err="1"/>
              <a:t>pede</a:t>
            </a:r>
            <a:r>
              <a:rPr lang="en-ID" sz="1200" dirty="0"/>
              <a:t> </a:t>
            </a:r>
            <a:r>
              <a:rPr lang="en-ID" sz="1200" dirty="0" err="1"/>
              <a:t>justo</a:t>
            </a:r>
            <a:r>
              <a:rPr lang="en-ID" sz="1200" dirty="0"/>
              <a:t>, </a:t>
            </a:r>
            <a:r>
              <a:rPr lang="en-ID" sz="1200" dirty="0" err="1"/>
              <a:t>fringilla</a:t>
            </a:r>
            <a:r>
              <a:rPr lang="en-ID" sz="1200" dirty="0"/>
              <a:t> </a:t>
            </a:r>
            <a:r>
              <a:rPr lang="en-ID" sz="1200" dirty="0" err="1"/>
              <a:t>vel</a:t>
            </a:r>
            <a:r>
              <a:rPr lang="en-ID" sz="1200" dirty="0"/>
              <a:t>, </a:t>
            </a:r>
            <a:r>
              <a:rPr lang="en-ID" sz="1200" dirty="0" err="1"/>
              <a:t>aliquet</a:t>
            </a:r>
            <a:r>
              <a:rPr lang="en-ID" sz="1200" dirty="0"/>
              <a:t> </a:t>
            </a:r>
            <a:r>
              <a:rPr lang="en-ID" sz="1200" dirty="0" err="1"/>
              <a:t>nec</a:t>
            </a:r>
            <a:r>
              <a:rPr lang="en-ID" sz="1200" dirty="0"/>
              <a:t>, </a:t>
            </a:r>
            <a:r>
              <a:rPr lang="en-ID" sz="1200" dirty="0" err="1"/>
              <a:t>vulputate</a:t>
            </a:r>
            <a:r>
              <a:rPr lang="en-ID" sz="1200" dirty="0"/>
              <a:t> </a:t>
            </a:r>
            <a:r>
              <a:rPr lang="en-ID" sz="1200" dirty="0" err="1"/>
              <a:t>eget</a:t>
            </a:r>
            <a:r>
              <a:rPr lang="en-ID" sz="1200" dirty="0"/>
              <a:t>, </a:t>
            </a:r>
            <a:r>
              <a:rPr lang="en-ID" sz="1200" dirty="0" err="1"/>
              <a:t>arcu</a:t>
            </a:r>
            <a:r>
              <a:rPr lang="en-ID" sz="1200" dirty="0"/>
              <a:t>. In </a:t>
            </a:r>
            <a:r>
              <a:rPr lang="en-ID" sz="1200" dirty="0" err="1"/>
              <a:t>enim</a:t>
            </a:r>
            <a:r>
              <a:rPr lang="en-ID" sz="1200" dirty="0"/>
              <a:t> </a:t>
            </a:r>
            <a:r>
              <a:rPr lang="en-ID" sz="1200" dirty="0" err="1"/>
              <a:t>justo</a:t>
            </a:r>
            <a:r>
              <a:rPr lang="en-ID" sz="1200" dirty="0"/>
              <a:t>, </a:t>
            </a:r>
            <a:r>
              <a:rPr lang="en-ID" sz="1200" dirty="0" err="1"/>
              <a:t>rhoncus</a:t>
            </a:r>
            <a:r>
              <a:rPr lang="en-ID" sz="1200" dirty="0"/>
              <a:t> </a:t>
            </a:r>
            <a:r>
              <a:rPr lang="en-ID" sz="1200" dirty="0" err="1"/>
              <a:t>ut</a:t>
            </a:r>
            <a:r>
              <a:rPr lang="en-ID" sz="1200" dirty="0"/>
              <a:t>, </a:t>
            </a:r>
          </a:p>
        </p:txBody>
      </p:sp>
      <p:sp>
        <p:nvSpPr>
          <p:cNvPr id="54" name="Freeform: Shape 53">
            <a:extLst>
              <a:ext uri="{FF2B5EF4-FFF2-40B4-BE49-F238E27FC236}">
                <a16:creationId xmlns:a16="http://schemas.microsoft.com/office/drawing/2014/main" id="{601B28B2-B868-4AB0-A12D-4F33AD9DAEBF}"/>
              </a:ext>
            </a:extLst>
          </p:cNvPr>
          <p:cNvSpPr/>
          <p:nvPr/>
        </p:nvSpPr>
        <p:spPr>
          <a:xfrm rot="13500000" flipH="1">
            <a:off x="2911552" y="2069226"/>
            <a:ext cx="1319309" cy="1436783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37EC9388-61EE-4D29-8FFA-5A2B03B6FBBE}"/>
              </a:ext>
            </a:extLst>
          </p:cNvPr>
          <p:cNvGrpSpPr/>
          <p:nvPr/>
        </p:nvGrpSpPr>
        <p:grpSpPr>
          <a:xfrm rot="10800000" flipH="1">
            <a:off x="3477383" y="2720425"/>
            <a:ext cx="733124" cy="753263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BE68D2A0-5629-4724-B16D-5F02815B9260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21963D8E-C077-44FD-B7E3-B8B4DCD2CE29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618155EF-7631-4B20-A7DF-0542C6794005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CCA2BE85-DC11-48BB-9CFB-1FB530057F29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A0F53D83-A8E9-4524-951E-49BD02BFAC3F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AD4D52EC-34AF-429A-B57C-63B61F3234BB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CF963D1A-9A4E-4A9B-BA10-53F72269D863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7523A505-A9CB-4D87-8347-0A6F4B6A7A35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C2D3496D-614C-4F01-89CA-C6B7C6E2EE38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C5F7CCDF-1FB3-4EF4-AB84-AB683189A440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22C2DA2D-F546-42BD-809C-B1DF93895FE9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C5CCE99C-1833-494A-86D4-89DC5E545E43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DABFD947-4A47-4FA5-8434-6A7144A2CF10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5D5E4705-5EBA-40E2-8806-4073096002D3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5CB8C634-4BF0-4288-9F83-127C2C679607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4BF352B2-1F3E-4F60-8C9D-E1D0395433EA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CCD97923-6636-49EA-AD83-F5D14DA47324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EC8AD8D6-AC36-455B-8AEE-EA48924790A3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B7F7463E-034C-4D93-A9EF-73F9CFE55C3C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236B13AC-13F8-43DF-AB99-EAAA54F135AA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606AC61C-DAA0-41C9-9AF6-B780E1E084C4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6364017B-AE8F-4981-ABAC-C9E6C5637E72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08E41165-3A7A-4E7A-BBC6-00231AA6B37D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3F21D7CC-301B-47CC-940A-85829335BA20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E4A2D618-2F07-4F39-8D78-8434AF116EB2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C614B216-CCEA-4510-A869-1A9A2B774E18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60341AA9-942C-4014-AAD4-2F61C23B9109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C5705BE8-9AD9-47D7-96D9-7190DA48BA1A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318085C3-1102-4407-8467-F310BFC8FD28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966F3C28-A49E-405E-B567-11C89CAE2345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86" name="Rectangle: Rounded Corners 85">
            <a:extLst>
              <a:ext uri="{FF2B5EF4-FFF2-40B4-BE49-F238E27FC236}">
                <a16:creationId xmlns:a16="http://schemas.microsoft.com/office/drawing/2014/main" id="{E997588A-E7EF-4827-B9F5-73E48B6E7399}"/>
              </a:ext>
            </a:extLst>
          </p:cNvPr>
          <p:cNvSpPr/>
          <p:nvPr/>
        </p:nvSpPr>
        <p:spPr>
          <a:xfrm>
            <a:off x="8571988" y="2385249"/>
            <a:ext cx="160433" cy="160433"/>
          </a:xfrm>
          <a:prstGeom prst="roundRect">
            <a:avLst/>
          </a:prstGeom>
          <a:solidFill>
            <a:schemeClr val="accent1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EA9B3F4D-DFC2-46D5-915B-5A6160CD29CD}"/>
              </a:ext>
            </a:extLst>
          </p:cNvPr>
          <p:cNvSpPr txBox="1"/>
          <p:nvPr/>
        </p:nvSpPr>
        <p:spPr>
          <a:xfrm>
            <a:off x="8887230" y="2251579"/>
            <a:ext cx="2305524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my entire soul</a:t>
            </a:r>
          </a:p>
        </p:txBody>
      </p:sp>
      <p:sp>
        <p:nvSpPr>
          <p:cNvPr id="88" name="Rectangle: Rounded Corners 87">
            <a:extLst>
              <a:ext uri="{FF2B5EF4-FFF2-40B4-BE49-F238E27FC236}">
                <a16:creationId xmlns:a16="http://schemas.microsoft.com/office/drawing/2014/main" id="{AD32A5B9-6433-4776-AD8C-6F641433B136}"/>
              </a:ext>
            </a:extLst>
          </p:cNvPr>
          <p:cNvSpPr/>
          <p:nvPr/>
        </p:nvSpPr>
        <p:spPr>
          <a:xfrm>
            <a:off x="8571988" y="3085490"/>
            <a:ext cx="160433" cy="160433"/>
          </a:xfrm>
          <a:prstGeom prst="roundRect">
            <a:avLst/>
          </a:prstGeom>
          <a:solidFill>
            <a:schemeClr val="accent2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12AA3F02-9205-46F6-80F3-A71CAD54F20F}"/>
              </a:ext>
            </a:extLst>
          </p:cNvPr>
          <p:cNvSpPr txBox="1"/>
          <p:nvPr/>
        </p:nvSpPr>
        <p:spPr>
          <a:xfrm>
            <a:off x="8887230" y="2951820"/>
            <a:ext cx="2305524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</a:t>
            </a:r>
          </a:p>
        </p:txBody>
      </p:sp>
      <p:sp>
        <p:nvSpPr>
          <p:cNvPr id="92" name="Rectangle: Rounded Corners 91">
            <a:extLst>
              <a:ext uri="{FF2B5EF4-FFF2-40B4-BE49-F238E27FC236}">
                <a16:creationId xmlns:a16="http://schemas.microsoft.com/office/drawing/2014/main" id="{463A2898-637C-4CCB-BA0D-D920B2882A42}"/>
              </a:ext>
            </a:extLst>
          </p:cNvPr>
          <p:cNvSpPr/>
          <p:nvPr/>
        </p:nvSpPr>
        <p:spPr>
          <a:xfrm>
            <a:off x="8571988" y="3526141"/>
            <a:ext cx="160433" cy="160433"/>
          </a:xfrm>
          <a:prstGeom prst="roundRect">
            <a:avLst/>
          </a:prstGeom>
          <a:solidFill>
            <a:schemeClr val="accent3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8125D545-FCE4-4F1E-AAA4-E358B96A01A1}"/>
              </a:ext>
            </a:extLst>
          </p:cNvPr>
          <p:cNvSpPr txBox="1"/>
          <p:nvPr/>
        </p:nvSpPr>
        <p:spPr>
          <a:xfrm>
            <a:off x="8887230" y="3392471"/>
            <a:ext cx="2305524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3DEACBE9-D874-4605-A29D-C28CF608E3FF}"/>
              </a:ext>
            </a:extLst>
          </p:cNvPr>
          <p:cNvSpPr txBox="1"/>
          <p:nvPr/>
        </p:nvSpPr>
        <p:spPr>
          <a:xfrm>
            <a:off x="8151438" y="4769623"/>
            <a:ext cx="1976423" cy="33983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C4E23002-310B-42BA-B4AE-F2A539AB965A}"/>
              </a:ext>
            </a:extLst>
          </p:cNvPr>
          <p:cNvSpPr txBox="1"/>
          <p:nvPr/>
        </p:nvSpPr>
        <p:spPr>
          <a:xfrm>
            <a:off x="8151437" y="4200318"/>
            <a:ext cx="1977234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 dirty="0">
                <a:solidFill>
                  <a:schemeClr val="accent1"/>
                </a:solidFill>
                <a:latin typeface="+mj-lt"/>
              </a:rPr>
              <a:t>2.865K</a:t>
            </a:r>
            <a:endParaRPr lang="en-ID" sz="4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02B7C288-B5A5-423B-96BD-EFE5152E5F0C}"/>
              </a:ext>
            </a:extLst>
          </p:cNvPr>
          <p:cNvSpPr txBox="1"/>
          <p:nvPr/>
        </p:nvSpPr>
        <p:spPr>
          <a:xfrm>
            <a:off x="8151438" y="5870285"/>
            <a:ext cx="1976423" cy="33983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38D85A70-A037-4533-A9B0-18400C2119CC}"/>
              </a:ext>
            </a:extLst>
          </p:cNvPr>
          <p:cNvSpPr txBox="1"/>
          <p:nvPr/>
        </p:nvSpPr>
        <p:spPr>
          <a:xfrm>
            <a:off x="8151437" y="5300980"/>
            <a:ext cx="1977234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>
                <a:solidFill>
                  <a:schemeClr val="accent2"/>
                </a:solidFill>
                <a:latin typeface="+mj-lt"/>
              </a:rPr>
              <a:t>1.798K</a:t>
            </a:r>
            <a:endParaRPr lang="en-ID" sz="40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99" name="Graphic 536" descr="Line arrow: Straight">
            <a:extLst>
              <a:ext uri="{FF2B5EF4-FFF2-40B4-BE49-F238E27FC236}">
                <a16:creationId xmlns:a16="http://schemas.microsoft.com/office/drawing/2014/main" id="{B1FAD131-0CA0-4A5B-B7D6-F53A9684DA4A}"/>
              </a:ext>
            </a:extLst>
          </p:cNvPr>
          <p:cNvSpPr/>
          <p:nvPr/>
        </p:nvSpPr>
        <p:spPr>
          <a:xfrm rot="10800000">
            <a:off x="10603988" y="4478200"/>
            <a:ext cx="401045" cy="152121"/>
          </a:xfrm>
          <a:custGeom>
            <a:avLst/>
            <a:gdLst>
              <a:gd name="connsiteX0" fmla="*/ 326921 w 334612"/>
              <a:gd name="connsiteY0" fmla="*/ 53846 h 126922"/>
              <a:gd name="connsiteX1" fmla="*/ 39230 w 334612"/>
              <a:gd name="connsiteY1" fmla="*/ 53846 h 126922"/>
              <a:gd name="connsiteX2" fmla="*/ 73461 w 334612"/>
              <a:gd name="connsiteY2" fmla="*/ 19615 h 126922"/>
              <a:gd name="connsiteX3" fmla="*/ 73461 w 334612"/>
              <a:gd name="connsiteY3" fmla="*/ 3462 h 126922"/>
              <a:gd name="connsiteX4" fmla="*/ 57307 w 334612"/>
              <a:gd name="connsiteY4" fmla="*/ 3462 h 126922"/>
              <a:gd name="connsiteX5" fmla="*/ 3462 w 334612"/>
              <a:gd name="connsiteY5" fmla="*/ 57307 h 126922"/>
              <a:gd name="connsiteX6" fmla="*/ 3462 w 334612"/>
              <a:gd name="connsiteY6" fmla="*/ 73461 h 126922"/>
              <a:gd name="connsiteX7" fmla="*/ 57307 w 334612"/>
              <a:gd name="connsiteY7" fmla="*/ 127307 h 126922"/>
              <a:gd name="connsiteX8" fmla="*/ 65384 w 334612"/>
              <a:gd name="connsiteY8" fmla="*/ 130768 h 126922"/>
              <a:gd name="connsiteX9" fmla="*/ 73461 w 334612"/>
              <a:gd name="connsiteY9" fmla="*/ 127307 h 126922"/>
              <a:gd name="connsiteX10" fmla="*/ 73461 w 334612"/>
              <a:gd name="connsiteY10" fmla="*/ 111153 h 126922"/>
              <a:gd name="connsiteX11" fmla="*/ 39230 w 334612"/>
              <a:gd name="connsiteY11" fmla="*/ 76923 h 126922"/>
              <a:gd name="connsiteX12" fmla="*/ 326921 w 334612"/>
              <a:gd name="connsiteY12" fmla="*/ 76923 h 126922"/>
              <a:gd name="connsiteX13" fmla="*/ 338459 w 334612"/>
              <a:gd name="connsiteY13" fmla="*/ 65384 h 126922"/>
              <a:gd name="connsiteX14" fmla="*/ 326921 w 334612"/>
              <a:gd name="connsiteY14" fmla="*/ 53846 h 12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4612" h="126922">
                <a:moveTo>
                  <a:pt x="326921" y="53846"/>
                </a:moveTo>
                <a:lnTo>
                  <a:pt x="39230" y="53846"/>
                </a:lnTo>
                <a:lnTo>
                  <a:pt x="73461" y="19615"/>
                </a:lnTo>
                <a:cubicBezTo>
                  <a:pt x="78076" y="15000"/>
                  <a:pt x="78076" y="7692"/>
                  <a:pt x="73461" y="3462"/>
                </a:cubicBezTo>
                <a:cubicBezTo>
                  <a:pt x="68846" y="-1154"/>
                  <a:pt x="61538" y="-1154"/>
                  <a:pt x="57307" y="3462"/>
                </a:cubicBezTo>
                <a:lnTo>
                  <a:pt x="3462" y="57307"/>
                </a:lnTo>
                <a:cubicBezTo>
                  <a:pt x="-1154" y="61923"/>
                  <a:pt x="-1154" y="69230"/>
                  <a:pt x="3462" y="73461"/>
                </a:cubicBezTo>
                <a:lnTo>
                  <a:pt x="57307" y="127307"/>
                </a:lnTo>
                <a:cubicBezTo>
                  <a:pt x="59615" y="129614"/>
                  <a:pt x="62692" y="130768"/>
                  <a:pt x="65384" y="130768"/>
                </a:cubicBezTo>
                <a:cubicBezTo>
                  <a:pt x="68076" y="130768"/>
                  <a:pt x="71153" y="129614"/>
                  <a:pt x="73461" y="127307"/>
                </a:cubicBezTo>
                <a:cubicBezTo>
                  <a:pt x="78076" y="122691"/>
                  <a:pt x="78076" y="115384"/>
                  <a:pt x="73461" y="111153"/>
                </a:cubicBezTo>
                <a:lnTo>
                  <a:pt x="39230" y="76923"/>
                </a:lnTo>
                <a:lnTo>
                  <a:pt x="326921" y="76923"/>
                </a:lnTo>
                <a:cubicBezTo>
                  <a:pt x="333459" y="76923"/>
                  <a:pt x="338459" y="71923"/>
                  <a:pt x="338459" y="65384"/>
                </a:cubicBezTo>
                <a:cubicBezTo>
                  <a:pt x="338459" y="58846"/>
                  <a:pt x="333459" y="53846"/>
                  <a:pt x="326921" y="53846"/>
                </a:cubicBezTo>
                <a:close/>
              </a:path>
            </a:pathLst>
          </a:custGeom>
          <a:solidFill>
            <a:schemeClr val="accent1"/>
          </a:soli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100" name="Graphic 536" descr="Line arrow: Straight">
            <a:extLst>
              <a:ext uri="{FF2B5EF4-FFF2-40B4-BE49-F238E27FC236}">
                <a16:creationId xmlns:a16="http://schemas.microsoft.com/office/drawing/2014/main" id="{59DE7622-3F1F-4EE1-AE29-CE0C4B7D5699}"/>
              </a:ext>
            </a:extLst>
          </p:cNvPr>
          <p:cNvSpPr/>
          <p:nvPr/>
        </p:nvSpPr>
        <p:spPr>
          <a:xfrm rot="10800000">
            <a:off x="10603988" y="5578862"/>
            <a:ext cx="401045" cy="152121"/>
          </a:xfrm>
          <a:custGeom>
            <a:avLst/>
            <a:gdLst>
              <a:gd name="connsiteX0" fmla="*/ 326921 w 334612"/>
              <a:gd name="connsiteY0" fmla="*/ 53846 h 126922"/>
              <a:gd name="connsiteX1" fmla="*/ 39230 w 334612"/>
              <a:gd name="connsiteY1" fmla="*/ 53846 h 126922"/>
              <a:gd name="connsiteX2" fmla="*/ 73461 w 334612"/>
              <a:gd name="connsiteY2" fmla="*/ 19615 h 126922"/>
              <a:gd name="connsiteX3" fmla="*/ 73461 w 334612"/>
              <a:gd name="connsiteY3" fmla="*/ 3462 h 126922"/>
              <a:gd name="connsiteX4" fmla="*/ 57307 w 334612"/>
              <a:gd name="connsiteY4" fmla="*/ 3462 h 126922"/>
              <a:gd name="connsiteX5" fmla="*/ 3462 w 334612"/>
              <a:gd name="connsiteY5" fmla="*/ 57307 h 126922"/>
              <a:gd name="connsiteX6" fmla="*/ 3462 w 334612"/>
              <a:gd name="connsiteY6" fmla="*/ 73461 h 126922"/>
              <a:gd name="connsiteX7" fmla="*/ 57307 w 334612"/>
              <a:gd name="connsiteY7" fmla="*/ 127307 h 126922"/>
              <a:gd name="connsiteX8" fmla="*/ 65384 w 334612"/>
              <a:gd name="connsiteY8" fmla="*/ 130768 h 126922"/>
              <a:gd name="connsiteX9" fmla="*/ 73461 w 334612"/>
              <a:gd name="connsiteY9" fmla="*/ 127307 h 126922"/>
              <a:gd name="connsiteX10" fmla="*/ 73461 w 334612"/>
              <a:gd name="connsiteY10" fmla="*/ 111153 h 126922"/>
              <a:gd name="connsiteX11" fmla="*/ 39230 w 334612"/>
              <a:gd name="connsiteY11" fmla="*/ 76923 h 126922"/>
              <a:gd name="connsiteX12" fmla="*/ 326921 w 334612"/>
              <a:gd name="connsiteY12" fmla="*/ 76923 h 126922"/>
              <a:gd name="connsiteX13" fmla="*/ 338459 w 334612"/>
              <a:gd name="connsiteY13" fmla="*/ 65384 h 126922"/>
              <a:gd name="connsiteX14" fmla="*/ 326921 w 334612"/>
              <a:gd name="connsiteY14" fmla="*/ 53846 h 12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4612" h="126922">
                <a:moveTo>
                  <a:pt x="326921" y="53846"/>
                </a:moveTo>
                <a:lnTo>
                  <a:pt x="39230" y="53846"/>
                </a:lnTo>
                <a:lnTo>
                  <a:pt x="73461" y="19615"/>
                </a:lnTo>
                <a:cubicBezTo>
                  <a:pt x="78076" y="15000"/>
                  <a:pt x="78076" y="7692"/>
                  <a:pt x="73461" y="3462"/>
                </a:cubicBezTo>
                <a:cubicBezTo>
                  <a:pt x="68846" y="-1154"/>
                  <a:pt x="61538" y="-1154"/>
                  <a:pt x="57307" y="3462"/>
                </a:cubicBezTo>
                <a:lnTo>
                  <a:pt x="3462" y="57307"/>
                </a:lnTo>
                <a:cubicBezTo>
                  <a:pt x="-1154" y="61923"/>
                  <a:pt x="-1154" y="69230"/>
                  <a:pt x="3462" y="73461"/>
                </a:cubicBezTo>
                <a:lnTo>
                  <a:pt x="57307" y="127307"/>
                </a:lnTo>
                <a:cubicBezTo>
                  <a:pt x="59615" y="129614"/>
                  <a:pt x="62692" y="130768"/>
                  <a:pt x="65384" y="130768"/>
                </a:cubicBezTo>
                <a:cubicBezTo>
                  <a:pt x="68076" y="130768"/>
                  <a:pt x="71153" y="129614"/>
                  <a:pt x="73461" y="127307"/>
                </a:cubicBezTo>
                <a:cubicBezTo>
                  <a:pt x="78076" y="122691"/>
                  <a:pt x="78076" y="115384"/>
                  <a:pt x="73461" y="111153"/>
                </a:cubicBezTo>
                <a:lnTo>
                  <a:pt x="39230" y="76923"/>
                </a:lnTo>
                <a:lnTo>
                  <a:pt x="326921" y="76923"/>
                </a:lnTo>
                <a:cubicBezTo>
                  <a:pt x="333459" y="76923"/>
                  <a:pt x="338459" y="71923"/>
                  <a:pt x="338459" y="65384"/>
                </a:cubicBezTo>
                <a:cubicBezTo>
                  <a:pt x="338459" y="58846"/>
                  <a:pt x="333459" y="53846"/>
                  <a:pt x="326921" y="53846"/>
                </a:cubicBezTo>
                <a:close/>
              </a:path>
            </a:pathLst>
          </a:custGeom>
          <a:solidFill>
            <a:schemeClr val="accent2"/>
          </a:soli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743732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000"/>
                            </p:stCondLst>
                            <p:childTnLst>
                              <p:par>
                                <p:cTn id="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5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000"/>
                            </p:stCondLst>
                            <p:childTnLst>
                              <p:par>
                                <p:cTn id="6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4500"/>
                            </p:stCondLst>
                            <p:childTnLst>
                              <p:par>
                                <p:cTn id="6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53" grpId="0"/>
      <p:bldP spid="54" grpId="0" animBg="1"/>
      <p:bldP spid="86" grpId="0" animBg="1"/>
      <p:bldP spid="87" grpId="0"/>
      <p:bldP spid="88" grpId="0" animBg="1"/>
      <p:bldP spid="89" grpId="0"/>
      <p:bldP spid="92" grpId="0" animBg="1"/>
      <p:bldP spid="93" grpId="0"/>
      <p:bldP spid="95" grpId="0"/>
      <p:bldP spid="96" grpId="0"/>
      <p:bldP spid="97" grpId="0"/>
      <p:bldP spid="98" grpId="0"/>
      <p:bldP spid="99" grpId="0" animBg="1"/>
      <p:bldP spid="10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3FFA41E8-ADB4-4110-8492-A90056BC4778}"/>
              </a:ext>
            </a:extLst>
          </p:cNvPr>
          <p:cNvSpPr/>
          <p:nvPr/>
        </p:nvSpPr>
        <p:spPr>
          <a:xfrm flipH="1">
            <a:off x="10436499" y="0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7BE7F94A-F1C0-47F1-B519-C652903ED575}"/>
              </a:ext>
            </a:extLst>
          </p:cNvPr>
          <p:cNvGrpSpPr/>
          <p:nvPr/>
        </p:nvGrpSpPr>
        <p:grpSpPr>
          <a:xfrm>
            <a:off x="10878350" y="256759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39745E36-4723-4715-86E5-D941476F4D98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9B4DCB70-485B-4A3A-9B57-4877F6726189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CE09221E-9499-4013-A38A-BA2743B4B78A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1F1DB2AB-35C6-4E2A-A733-9C260E24001C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7B094720-4EA9-449F-8710-78909E6529AF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4E1B62AC-66DF-4FC9-9A3E-298F200CF94C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AD8787A0-729D-4DA8-8761-79D3EF129FC5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55A58E17-BBDF-45BC-9BF3-AA806D07AC13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CC1938B0-D60A-4AD5-A26D-2875E1984312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93B1579D-7C82-4A96-947E-F4E72A0B88DB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2FD0C60D-87EE-4F77-9D61-46F753B1B624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51E1FBA2-9992-4BDE-9CB0-806C8CD5B91A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E40E89AD-51B1-49BB-B085-A141EC89CE80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8CCF0677-4E54-475D-888A-2B26FCD0067C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7CC79E91-95FD-4F67-994E-7D7E5BDCDAD9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A10DCA81-1FDB-4EF5-99B9-C11CA4C9C9FE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678554A8-E043-4ABE-81D4-F7E8F448CE7B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42639F39-2309-4DCE-8C30-34F2D5C0C1D0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3D38EA86-EA7D-4896-B68F-1020E1576032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865D60EE-A8E2-460F-88E2-FE21AB665E10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5602CD5E-2BDA-41F5-9264-ADA73DE6521C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314CF2DB-F8CF-43D2-9F3F-2E477C546CD4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9149FDD1-0CD5-4536-ABF3-AB37EC3F4EFB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F474E3C9-9944-4BDC-A87A-A603B5DF74A0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4AF562B0-BEDE-4223-AFEA-F69E3567F0DD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A8706126-DBC2-4E38-8443-DE6553C43D49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52B9FA23-5947-4105-90AA-1A36F46EEE06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9C7EE07F-2A94-4088-A95E-2C54629D7ADA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4E4968A6-FDBB-49E5-91A6-29A2CBC286FD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B0767937-B0BE-418D-841D-BCF742E1D60C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pic>
        <p:nvPicPr>
          <p:cNvPr id="108" name="PpHolder3">
            <a:extLst>
              <a:ext uri="{FF2B5EF4-FFF2-40B4-BE49-F238E27FC236}">
                <a16:creationId xmlns:a16="http://schemas.microsoft.com/office/drawing/2014/main" id="{372659BE-167E-408C-A8A3-4F2B22AC6B7B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504" r="70266" b="6901"/>
          <a:stretch>
            <a:fillRect/>
          </a:stretch>
        </p:blipFill>
        <p:spPr>
          <a:xfrm>
            <a:off x="0" y="1954808"/>
            <a:ext cx="3625136" cy="4429945"/>
          </a:xfrm>
          <a:custGeom>
            <a:avLst/>
            <a:gdLst>
              <a:gd name="connsiteX0" fmla="*/ 0 w 3625136"/>
              <a:gd name="connsiteY0" fmla="*/ 0 h 4429945"/>
              <a:gd name="connsiteX1" fmla="*/ 3480017 w 3625136"/>
              <a:gd name="connsiteY1" fmla="*/ 0 h 4429945"/>
              <a:gd name="connsiteX2" fmla="*/ 3625136 w 3625136"/>
              <a:gd name="connsiteY2" fmla="*/ 187564 h 4429945"/>
              <a:gd name="connsiteX3" fmla="*/ 3625136 w 3625136"/>
              <a:gd name="connsiteY3" fmla="*/ 4242381 h 4429945"/>
              <a:gd name="connsiteX4" fmla="*/ 3480017 w 3625136"/>
              <a:gd name="connsiteY4" fmla="*/ 4429945 h 4429945"/>
              <a:gd name="connsiteX5" fmla="*/ 0 w 3625136"/>
              <a:gd name="connsiteY5" fmla="*/ 4429945 h 44299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625136" h="4429945">
                <a:moveTo>
                  <a:pt x="0" y="0"/>
                </a:moveTo>
                <a:lnTo>
                  <a:pt x="3480017" y="0"/>
                </a:lnTo>
                <a:cubicBezTo>
                  <a:pt x="3560165" y="0"/>
                  <a:pt x="3625136" y="83975"/>
                  <a:pt x="3625136" y="187564"/>
                </a:cubicBezTo>
                <a:lnTo>
                  <a:pt x="3625136" y="4242381"/>
                </a:lnTo>
                <a:cubicBezTo>
                  <a:pt x="3625136" y="4345970"/>
                  <a:pt x="3560165" y="4429945"/>
                  <a:pt x="3480017" y="4429945"/>
                </a:cubicBezTo>
                <a:lnTo>
                  <a:pt x="0" y="4429945"/>
                </a:lnTo>
                <a:close/>
              </a:path>
            </a:pathLst>
          </a:custGeom>
        </p:spPr>
      </p:pic>
      <p:sp>
        <p:nvSpPr>
          <p:cNvPr id="50" name="Subtitle 49">
            <a:extLst>
              <a:ext uri="{FF2B5EF4-FFF2-40B4-BE49-F238E27FC236}">
                <a16:creationId xmlns:a16="http://schemas.microsoft.com/office/drawing/2014/main" id="{244C08D2-7573-4BD4-B00B-6591453C837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49" name="Title 48">
            <a:extLst>
              <a:ext uri="{FF2B5EF4-FFF2-40B4-BE49-F238E27FC236}">
                <a16:creationId xmlns:a16="http://schemas.microsoft.com/office/drawing/2014/main" id="{0E0A2A44-B9A2-430F-A0A9-9D305F298FE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>
                <a:latin typeface="+mj-lt"/>
              </a:rPr>
              <a:t>Vision &amp; Mission</a:t>
            </a:r>
            <a:endParaRPr lang="en-ID" dirty="0"/>
          </a:p>
        </p:txBody>
      </p:sp>
      <p:grpSp>
        <p:nvGrpSpPr>
          <p:cNvPr id="64" name="Group 63">
            <a:extLst>
              <a:ext uri="{FF2B5EF4-FFF2-40B4-BE49-F238E27FC236}">
                <a16:creationId xmlns:a16="http://schemas.microsoft.com/office/drawing/2014/main" id="{BABF2A73-FA6D-4D58-A881-0682799CB0E2}"/>
              </a:ext>
            </a:extLst>
          </p:cNvPr>
          <p:cNvGrpSpPr/>
          <p:nvPr/>
        </p:nvGrpSpPr>
        <p:grpSpPr>
          <a:xfrm rot="10800000">
            <a:off x="4227609" y="2832225"/>
            <a:ext cx="1743158" cy="1383370"/>
            <a:chOff x="2617525" y="3241547"/>
            <a:chExt cx="476250" cy="377952"/>
          </a:xfrm>
          <a:solidFill>
            <a:schemeClr val="bg2">
              <a:lumMod val="95000"/>
            </a:schemeClr>
          </a:solidFill>
        </p:grpSpPr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BE03AFBA-D663-4532-995D-CA27B1A00B18}"/>
                </a:ext>
              </a:extLst>
            </p:cNvPr>
            <p:cNvSpPr/>
            <p:nvPr/>
          </p:nvSpPr>
          <p:spPr>
            <a:xfrm>
              <a:off x="290327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81238312-11A9-4415-9E56-75A95E49481D}"/>
                </a:ext>
              </a:extLst>
            </p:cNvPr>
            <p:cNvSpPr/>
            <p:nvPr/>
          </p:nvSpPr>
          <p:spPr>
            <a:xfrm>
              <a:off x="261752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63" name="TextBox 62">
            <a:extLst>
              <a:ext uri="{FF2B5EF4-FFF2-40B4-BE49-F238E27FC236}">
                <a16:creationId xmlns:a16="http://schemas.microsoft.com/office/drawing/2014/main" id="{6ED79367-77A1-4278-B663-D36531638720}"/>
              </a:ext>
            </a:extLst>
          </p:cNvPr>
          <p:cNvSpPr txBox="1"/>
          <p:nvPr/>
        </p:nvSpPr>
        <p:spPr>
          <a:xfrm>
            <a:off x="4490656" y="3229782"/>
            <a:ext cx="3238423" cy="2277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200" dirty="0"/>
              <a:t>Lorem ipsum </a:t>
            </a:r>
            <a:r>
              <a:rPr lang="en-ID" sz="1200" dirty="0" err="1"/>
              <a:t>dolor</a:t>
            </a:r>
            <a:r>
              <a:rPr lang="en-ID" sz="1200" dirty="0"/>
              <a:t> sit </a:t>
            </a:r>
            <a:r>
              <a:rPr lang="en-ID" sz="1200" dirty="0" err="1"/>
              <a:t>amet</a:t>
            </a:r>
            <a:r>
              <a:rPr lang="en-ID" sz="1200" dirty="0"/>
              <a:t>, </a:t>
            </a:r>
            <a:r>
              <a:rPr lang="en-ID" sz="1200" dirty="0" err="1"/>
              <a:t>consectetuer</a:t>
            </a:r>
            <a:r>
              <a:rPr lang="en-ID" sz="1200" dirty="0"/>
              <a:t> </a:t>
            </a:r>
            <a:r>
              <a:rPr lang="en-ID" sz="1200" dirty="0" err="1"/>
              <a:t>dolor</a:t>
            </a:r>
            <a:r>
              <a:rPr lang="en-ID" sz="1200" dirty="0"/>
              <a:t>. Aenean </a:t>
            </a:r>
            <a:r>
              <a:rPr lang="en-ID" sz="1200" dirty="0" err="1"/>
              <a:t>massa</a:t>
            </a:r>
            <a:r>
              <a:rPr lang="en-ID" sz="1200" dirty="0"/>
              <a:t>. Cum sociis </a:t>
            </a:r>
            <a:r>
              <a:rPr lang="en-ID" sz="1200" dirty="0" err="1"/>
              <a:t>natoque</a:t>
            </a:r>
            <a:r>
              <a:rPr lang="en-ID" sz="1200" dirty="0"/>
              <a:t> </a:t>
            </a:r>
            <a:r>
              <a:rPr lang="en-ID" sz="1200" dirty="0" err="1"/>
              <a:t>penatibus</a:t>
            </a:r>
            <a:r>
              <a:rPr lang="en-ID" sz="1200" dirty="0"/>
              <a:t> et </a:t>
            </a:r>
            <a:r>
              <a:rPr lang="en-ID" sz="1200" dirty="0" err="1"/>
              <a:t>magnis</a:t>
            </a:r>
            <a:r>
              <a:rPr lang="en-ID" sz="1200" dirty="0"/>
              <a:t> dis parturient </a:t>
            </a:r>
            <a:r>
              <a:rPr lang="en-ID" sz="1200" dirty="0" err="1"/>
              <a:t>montes</a:t>
            </a:r>
            <a:r>
              <a:rPr lang="en-ID" sz="1200" dirty="0"/>
              <a:t>, </a:t>
            </a:r>
            <a:r>
              <a:rPr lang="en-ID" sz="1200" dirty="0" err="1"/>
              <a:t>nascetur</a:t>
            </a:r>
            <a:r>
              <a:rPr lang="en-ID" sz="1200" dirty="0"/>
              <a:t> </a:t>
            </a:r>
            <a:r>
              <a:rPr lang="en-ID" sz="1200" dirty="0" err="1"/>
              <a:t>ridiculus</a:t>
            </a:r>
            <a:r>
              <a:rPr lang="en-ID" sz="1200" dirty="0"/>
              <a:t> mus. Donec </a:t>
            </a:r>
            <a:r>
              <a:rPr lang="en-ID" sz="1200" dirty="0" err="1"/>
              <a:t>quam</a:t>
            </a:r>
            <a:r>
              <a:rPr lang="en-ID" sz="1200" dirty="0"/>
              <a:t> </a:t>
            </a:r>
            <a:r>
              <a:rPr lang="en-ID" sz="1200" dirty="0" err="1"/>
              <a:t>felis</a:t>
            </a:r>
            <a:r>
              <a:rPr lang="en-ID" sz="1200" dirty="0"/>
              <a:t>, </a:t>
            </a:r>
            <a:r>
              <a:rPr lang="en-ID" sz="1200" dirty="0" err="1"/>
              <a:t>ultricies</a:t>
            </a:r>
            <a:r>
              <a:rPr lang="en-ID" sz="1200" dirty="0"/>
              <a:t> </a:t>
            </a:r>
            <a:r>
              <a:rPr lang="en-ID" sz="1200" dirty="0" err="1"/>
              <a:t>nec</a:t>
            </a:r>
            <a:r>
              <a:rPr lang="en-ID" sz="1200" dirty="0"/>
              <a:t>, </a:t>
            </a:r>
            <a:r>
              <a:rPr lang="en-ID" sz="1200" dirty="0" err="1"/>
              <a:t>pellentesque</a:t>
            </a:r>
            <a:r>
              <a:rPr lang="en-ID" sz="1200" dirty="0"/>
              <a:t> </a:t>
            </a:r>
            <a:r>
              <a:rPr lang="en-ID" sz="1200" dirty="0" err="1"/>
              <a:t>eu</a:t>
            </a:r>
            <a:r>
              <a:rPr lang="en-ID" sz="1200" dirty="0"/>
              <a:t>, </a:t>
            </a:r>
            <a:r>
              <a:rPr lang="en-ID" sz="1200" dirty="0" err="1"/>
              <a:t>pretium</a:t>
            </a:r>
            <a:r>
              <a:rPr lang="en-ID" sz="1200" dirty="0"/>
              <a:t> </a:t>
            </a:r>
            <a:r>
              <a:rPr lang="en-ID" sz="1200" dirty="0" err="1"/>
              <a:t>quis</a:t>
            </a:r>
            <a:r>
              <a:rPr lang="en-ID" sz="1200" dirty="0"/>
              <a:t>, =Donec </a:t>
            </a:r>
            <a:r>
              <a:rPr lang="en-ID" sz="1200" dirty="0" err="1"/>
              <a:t>pede</a:t>
            </a:r>
            <a:r>
              <a:rPr lang="en-ID" sz="1200" dirty="0"/>
              <a:t> </a:t>
            </a:r>
            <a:r>
              <a:rPr lang="en-ID" sz="1200" dirty="0" err="1"/>
              <a:t>justo</a:t>
            </a:r>
            <a:r>
              <a:rPr lang="en-ID" sz="1200" dirty="0"/>
              <a:t>, </a:t>
            </a:r>
            <a:r>
              <a:rPr lang="en-ID" sz="1200" dirty="0" err="1"/>
              <a:t>fringilla</a:t>
            </a:r>
            <a:r>
              <a:rPr lang="en-ID" sz="1200" dirty="0"/>
              <a:t> </a:t>
            </a:r>
            <a:r>
              <a:rPr lang="en-ID" sz="1200" dirty="0" err="1"/>
              <a:t>vel</a:t>
            </a:r>
            <a:r>
              <a:rPr lang="en-ID" sz="1200" dirty="0"/>
              <a:t>, </a:t>
            </a:r>
            <a:r>
              <a:rPr lang="en-ID" sz="1200" dirty="0" err="1"/>
              <a:t>aliquet</a:t>
            </a:r>
            <a:r>
              <a:rPr lang="en-ID" sz="1200" dirty="0"/>
              <a:t> </a:t>
            </a:r>
            <a:r>
              <a:rPr lang="en-ID" sz="1200" dirty="0" err="1"/>
              <a:t>nec</a:t>
            </a:r>
            <a:r>
              <a:rPr lang="en-ID" sz="1200" dirty="0"/>
              <a:t>, </a:t>
            </a:r>
            <a:r>
              <a:rPr lang="en-ID" sz="1200" dirty="0" err="1"/>
              <a:t>vulputate</a:t>
            </a:r>
            <a:r>
              <a:rPr lang="en-ID" sz="1200" dirty="0"/>
              <a:t> </a:t>
            </a:r>
            <a:r>
              <a:rPr lang="en-ID" sz="1200" dirty="0" err="1"/>
              <a:t>eget</a:t>
            </a:r>
            <a:r>
              <a:rPr lang="en-ID" sz="1200" dirty="0"/>
              <a:t>, </a:t>
            </a:r>
            <a:r>
              <a:rPr lang="en-ID" sz="1200" dirty="0" err="1"/>
              <a:t>arcu</a:t>
            </a:r>
            <a:r>
              <a:rPr lang="en-ID" sz="1200" dirty="0"/>
              <a:t>. In </a:t>
            </a:r>
            <a:r>
              <a:rPr lang="en-ID" sz="1200" dirty="0" err="1"/>
              <a:t>enim</a:t>
            </a:r>
            <a:r>
              <a:rPr lang="en-ID" sz="1200" dirty="0"/>
              <a:t> </a:t>
            </a:r>
            <a:r>
              <a:rPr lang="en-ID" sz="1200" dirty="0" err="1"/>
              <a:t>justo</a:t>
            </a:r>
            <a:r>
              <a:rPr lang="en-ID" sz="1200" dirty="0"/>
              <a:t>, </a:t>
            </a:r>
            <a:r>
              <a:rPr lang="en-ID" sz="1200" dirty="0" err="1"/>
              <a:t>rhoncus</a:t>
            </a:r>
            <a:r>
              <a:rPr lang="en-ID" sz="1200" dirty="0"/>
              <a:t> =dictum </a:t>
            </a:r>
            <a:r>
              <a:rPr lang="en-ID" sz="1200" dirty="0" err="1"/>
              <a:t>felis</a:t>
            </a:r>
            <a:r>
              <a:rPr lang="en-ID" sz="1200" dirty="0"/>
              <a:t> </a:t>
            </a:r>
            <a:r>
              <a:rPr lang="en-ID" sz="1200" dirty="0" err="1"/>
              <a:t>eu</a:t>
            </a:r>
            <a:r>
              <a:rPr lang="en-ID" sz="1200" dirty="0"/>
              <a:t> </a:t>
            </a:r>
            <a:r>
              <a:rPr lang="en-ID" sz="1200" dirty="0" err="1"/>
              <a:t>pede</a:t>
            </a:r>
            <a:r>
              <a:rPr lang="en-ID" sz="1200" dirty="0"/>
              <a:t> </a:t>
            </a:r>
            <a:r>
              <a:rPr lang="en-ID" sz="1200" dirty="0" err="1"/>
              <a:t>mollis</a:t>
            </a:r>
            <a:r>
              <a:rPr lang="en-ID" sz="1200" dirty="0"/>
              <a:t> </a:t>
            </a:r>
            <a:r>
              <a:rPr lang="en-ID" sz="1200" dirty="0" err="1"/>
              <a:t>pretium</a:t>
            </a:r>
            <a:endParaRPr lang="en-ID" sz="1200" dirty="0"/>
          </a:p>
        </p:txBody>
      </p: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4FF5B7B5-5245-45D6-AC04-FEA271493C40}"/>
              </a:ext>
            </a:extLst>
          </p:cNvPr>
          <p:cNvSpPr/>
          <p:nvPr/>
        </p:nvSpPr>
        <p:spPr>
          <a:xfrm>
            <a:off x="8359986" y="4340643"/>
            <a:ext cx="3306405" cy="1497136"/>
          </a:xfrm>
          <a:prstGeom prst="roundRect">
            <a:avLst>
              <a:gd name="adj" fmla="val 11779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F0AA6025-1F25-4CBB-B1E4-DF25E7EAF9EC}"/>
              </a:ext>
            </a:extLst>
          </p:cNvPr>
          <p:cNvSpPr txBox="1"/>
          <p:nvPr/>
        </p:nvSpPr>
        <p:spPr>
          <a:xfrm>
            <a:off x="9076177" y="4917560"/>
            <a:ext cx="2394393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spring which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56AB9CD8-985F-4756-94EF-D4AA9FFCBCE6}"/>
              </a:ext>
            </a:extLst>
          </p:cNvPr>
          <p:cNvSpPr txBox="1"/>
          <p:nvPr/>
        </p:nvSpPr>
        <p:spPr>
          <a:xfrm>
            <a:off x="9076178" y="4609571"/>
            <a:ext cx="2394392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56B11CB8-D2F5-43C3-9C67-C032A5F3C397}"/>
              </a:ext>
            </a:extLst>
          </p:cNvPr>
          <p:cNvSpPr/>
          <p:nvPr/>
        </p:nvSpPr>
        <p:spPr>
          <a:xfrm>
            <a:off x="8020442" y="4747548"/>
            <a:ext cx="683332" cy="683326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1A01DA57-6526-4548-BC61-B009B4921241}"/>
              </a:ext>
            </a:extLst>
          </p:cNvPr>
          <p:cNvSpPr txBox="1"/>
          <p:nvPr/>
        </p:nvSpPr>
        <p:spPr>
          <a:xfrm>
            <a:off x="7961877" y="4894385"/>
            <a:ext cx="800462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+mj-lt"/>
              </a:rPr>
              <a:t>02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9" name="Rectangle: Rounded Corners 68">
            <a:extLst>
              <a:ext uri="{FF2B5EF4-FFF2-40B4-BE49-F238E27FC236}">
                <a16:creationId xmlns:a16="http://schemas.microsoft.com/office/drawing/2014/main" id="{45C23A94-DA8D-40EF-B885-80AD5A1C4A2D}"/>
              </a:ext>
            </a:extLst>
          </p:cNvPr>
          <p:cNvSpPr/>
          <p:nvPr/>
        </p:nvSpPr>
        <p:spPr>
          <a:xfrm>
            <a:off x="8359986" y="2501776"/>
            <a:ext cx="3306405" cy="1497136"/>
          </a:xfrm>
          <a:prstGeom prst="roundRect">
            <a:avLst>
              <a:gd name="adj" fmla="val 11779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D8B2729F-491D-4D3D-9114-82851ECC80B7}"/>
              </a:ext>
            </a:extLst>
          </p:cNvPr>
          <p:cNvSpPr txBox="1"/>
          <p:nvPr/>
        </p:nvSpPr>
        <p:spPr>
          <a:xfrm>
            <a:off x="9076177" y="3078693"/>
            <a:ext cx="2394393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spring which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AF8997B9-3A7A-41D0-9AD4-A6ACD2496EB6}"/>
              </a:ext>
            </a:extLst>
          </p:cNvPr>
          <p:cNvSpPr txBox="1"/>
          <p:nvPr/>
        </p:nvSpPr>
        <p:spPr>
          <a:xfrm>
            <a:off x="9076178" y="2770704"/>
            <a:ext cx="2394392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id="{A84E516F-0591-40F0-A833-DCF6757B0311}"/>
              </a:ext>
            </a:extLst>
          </p:cNvPr>
          <p:cNvSpPr/>
          <p:nvPr/>
        </p:nvSpPr>
        <p:spPr>
          <a:xfrm>
            <a:off x="8020442" y="2908681"/>
            <a:ext cx="683332" cy="683326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21D96E61-07C9-4B8B-901D-B8D33FD4C188}"/>
              </a:ext>
            </a:extLst>
          </p:cNvPr>
          <p:cNvSpPr txBox="1"/>
          <p:nvPr/>
        </p:nvSpPr>
        <p:spPr>
          <a:xfrm>
            <a:off x="7961877" y="3055518"/>
            <a:ext cx="800462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+mj-lt"/>
              </a:rPr>
              <a:t>01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5" name="Freeform: Shape 74">
            <a:extLst>
              <a:ext uri="{FF2B5EF4-FFF2-40B4-BE49-F238E27FC236}">
                <a16:creationId xmlns:a16="http://schemas.microsoft.com/office/drawing/2014/main" id="{51AF7032-D3A6-4679-9E38-1700DD733BF2}"/>
              </a:ext>
            </a:extLst>
          </p:cNvPr>
          <p:cNvSpPr/>
          <p:nvPr/>
        </p:nvSpPr>
        <p:spPr>
          <a:xfrm rot="10800000" flipH="1">
            <a:off x="2519844" y="4894385"/>
            <a:ext cx="1598408" cy="1740734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76" name="Group 75">
            <a:extLst>
              <a:ext uri="{FF2B5EF4-FFF2-40B4-BE49-F238E27FC236}">
                <a16:creationId xmlns:a16="http://schemas.microsoft.com/office/drawing/2014/main" id="{5BA008CC-346A-4A59-AA2F-63304257F5DE}"/>
              </a:ext>
            </a:extLst>
          </p:cNvPr>
          <p:cNvGrpSpPr/>
          <p:nvPr/>
        </p:nvGrpSpPr>
        <p:grpSpPr>
          <a:xfrm rot="10800000" flipH="1">
            <a:off x="2463159" y="5944003"/>
            <a:ext cx="733124" cy="753263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A42951C4-C59F-4AE3-9925-15F2EC610B92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19781AA9-A9B7-4678-A476-325B7698ED86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90B1E991-D344-46A5-9C2F-D8830BDE60BB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580B0124-03FD-40A9-8A90-6C2F8D3132F0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A4974BBC-A973-4428-BB13-C3749307BB6C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479A6907-6DBE-4F06-BB63-2238BE3CB609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DB98D7FC-E7D9-440E-AD0E-1629F42C8F10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6EFF987A-16C6-4CA3-A5CC-FDE6520D67C2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8485B056-06B2-4F50-8571-B9EA11F8E04C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FC4342C7-535A-4E85-9642-719083AB628C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EF05CBF4-8013-4B83-8781-DD7B148DF8B1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EE6E366F-BD7E-4911-82DC-76741ABDDE5B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3CEE6517-1E7E-4A41-83FA-B9D06971244D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C7580A21-6903-4F03-9E8C-73888FC901AD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6D67C48D-4887-4F78-8983-6D165F70EAEB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5EC83634-B952-466F-887B-A3D3232BBA03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670BE104-3C28-4B0F-A21D-0DE8CEE58065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649B7C23-6B66-4CFE-A2FA-4DB7C47D7C2B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C7EEACB6-1A7F-48D2-9DCF-2497897024EA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9A924FDE-4237-452E-9A64-C47DDBB22D96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FAD4E1B1-1EA2-4362-82F2-99E6B3AABD63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DBE6D695-8CD8-4E6C-9343-9C754A896C55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99EE71CF-E997-4D71-8479-3653B5A1F4F7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F11D3B8D-E47A-4870-9BC3-742704B49B6E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7F179302-1462-4F1D-9FCC-FE0F06D0610D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07D71EFE-FF2F-4E80-887D-2123472A0429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DB391C5F-E6C2-42D0-A713-B843A350C0AB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AC5DEDFD-2639-4C6A-A810-AF88D6BE2DBC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A88E3D9E-6509-447B-AC7A-995F24DD94CF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9BDCA601-279C-404C-ACD7-4E0015D5B570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40343321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500"/>
                            </p:stCondLst>
                            <p:childTnLst>
                              <p:par>
                                <p:cTn id="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0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500"/>
                            </p:stCondLst>
                            <p:childTnLst>
                              <p:par>
                                <p:cTn id="6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000"/>
                            </p:stCondLst>
                            <p:childTnLst>
                              <p:par>
                                <p:cTn id="6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63" grpId="0"/>
      <p:bldP spid="55" grpId="0" animBg="1"/>
      <p:bldP spid="56" grpId="0"/>
      <p:bldP spid="57" grpId="0"/>
      <p:bldP spid="58" grpId="0" animBg="1"/>
      <p:bldP spid="59" grpId="0"/>
      <p:bldP spid="69" grpId="0" animBg="1"/>
      <p:bldP spid="70" grpId="0"/>
      <p:bldP spid="71" grpId="0"/>
      <p:bldP spid="72" grpId="0" animBg="1"/>
      <p:bldP spid="73" grpId="0"/>
      <p:bldP spid="7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C89D978B-4356-481B-B03D-425218789836}"/>
              </a:ext>
            </a:extLst>
          </p:cNvPr>
          <p:cNvSpPr/>
          <p:nvPr/>
        </p:nvSpPr>
        <p:spPr>
          <a:xfrm flipH="1">
            <a:off x="10436499" y="0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A0753F36-0D33-4089-8F25-D3A307B6CEB2}"/>
              </a:ext>
            </a:extLst>
          </p:cNvPr>
          <p:cNvGrpSpPr/>
          <p:nvPr/>
        </p:nvGrpSpPr>
        <p:grpSpPr>
          <a:xfrm>
            <a:off x="10878350" y="256759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E9D9AAFF-CE09-4BB3-8ABD-8DCD5B8C8D9B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6DC3521D-B8D1-48B5-AA0B-1F0B0C4A20E9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D79626ED-705E-47D6-9934-B87ABDCF936A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1906F264-DE57-4DA6-A5AE-8A5C9CE0BF6D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46698E17-B402-4B8F-8B1B-C7D117009ACB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0C89BA73-4C91-48AA-8FF1-BF0B7E4570E5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3485A8E5-4CEC-408F-965F-64746D86F966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70139145-4390-4756-B3DD-6AC01B08CE33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E4F0EBD5-A196-4C8E-AAF9-4A1626CDBCC7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47516A4C-B25E-48D6-A143-59B8270635E6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1148E267-66EC-4275-9F81-C203C7146682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6FAB2770-7A9E-4C6E-91AC-9D36DD0E352F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B1A71BA4-2F4B-473F-ACE7-B30B6C0AE423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1BF7F815-27A2-4143-8B3B-701AEDA89FAC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C9C67D40-74F2-4800-BB66-B15C4571F6D1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36282945-F8F6-4158-8301-8FBD38CB8917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A70D4D76-A47D-433D-92DA-7F12BC5A5851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47EC15ED-9279-470E-BEA1-9810FDE98A69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2742E5D8-3FA9-4442-A48B-1FB26FE4E013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F2CB37B9-18E1-4852-86FD-5A06AD859549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AE79BFAF-DC09-46A8-8038-4E0EE7702C88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54C0A32F-D92C-425E-9249-8FF5888ADB3E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78928C4B-E3F7-42F7-A06E-60A43AD6D81A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E9FECCB8-A301-49CA-B0BD-E723337A86EC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C4D691F7-006B-48A1-91F4-283E24E3116B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ADC596B1-54A2-4CF1-B409-1A5178BA8D4D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9B3900A8-D2EB-4A7A-96D2-3B8F324E1ABA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3F4028EE-D8C4-4104-A09A-BD92B80128BD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2C3A9E4C-AA4C-4C95-A9D5-DB289339CD99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68781C29-FF76-471B-8623-FAD240A9D708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pic>
        <p:nvPicPr>
          <p:cNvPr id="62" name="PpHolder3">
            <a:extLst>
              <a:ext uri="{FF2B5EF4-FFF2-40B4-BE49-F238E27FC236}">
                <a16:creationId xmlns:a16="http://schemas.microsoft.com/office/drawing/2014/main" id="{3F2AE14E-4FFD-43CB-82B6-5ED05B86A2B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87" t="34871" r="34787" b="21683"/>
          <a:stretch>
            <a:fillRect/>
          </a:stretch>
        </p:blipFill>
        <p:spPr>
          <a:xfrm>
            <a:off x="3375619" y="2391436"/>
            <a:ext cx="4575176" cy="2979554"/>
          </a:xfrm>
          <a:custGeom>
            <a:avLst/>
            <a:gdLst>
              <a:gd name="connsiteX0" fmla="*/ 160747 w 4575176"/>
              <a:gd name="connsiteY0" fmla="*/ 0 h 2979554"/>
              <a:gd name="connsiteX1" fmla="*/ 4414429 w 4575176"/>
              <a:gd name="connsiteY1" fmla="*/ 0 h 2979554"/>
              <a:gd name="connsiteX2" fmla="*/ 4575176 w 4575176"/>
              <a:gd name="connsiteY2" fmla="*/ 160747 h 2979554"/>
              <a:gd name="connsiteX3" fmla="*/ 4575176 w 4575176"/>
              <a:gd name="connsiteY3" fmla="*/ 2818807 h 2979554"/>
              <a:gd name="connsiteX4" fmla="*/ 4414429 w 4575176"/>
              <a:gd name="connsiteY4" fmla="*/ 2979554 h 2979554"/>
              <a:gd name="connsiteX5" fmla="*/ 160747 w 4575176"/>
              <a:gd name="connsiteY5" fmla="*/ 2979554 h 2979554"/>
              <a:gd name="connsiteX6" fmla="*/ 0 w 4575176"/>
              <a:gd name="connsiteY6" fmla="*/ 2818807 h 2979554"/>
              <a:gd name="connsiteX7" fmla="*/ 0 w 4575176"/>
              <a:gd name="connsiteY7" fmla="*/ 160747 h 2979554"/>
              <a:gd name="connsiteX8" fmla="*/ 160747 w 4575176"/>
              <a:gd name="connsiteY8" fmla="*/ 0 h 29795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575176" h="2979554">
                <a:moveTo>
                  <a:pt x="160747" y="0"/>
                </a:moveTo>
                <a:lnTo>
                  <a:pt x="4414429" y="0"/>
                </a:lnTo>
                <a:cubicBezTo>
                  <a:pt x="4503207" y="0"/>
                  <a:pt x="4575176" y="71968"/>
                  <a:pt x="4575176" y="160747"/>
                </a:cubicBezTo>
                <a:lnTo>
                  <a:pt x="4575176" y="2818807"/>
                </a:lnTo>
                <a:cubicBezTo>
                  <a:pt x="4575176" y="2907585"/>
                  <a:pt x="4503207" y="2979554"/>
                  <a:pt x="4414429" y="2979554"/>
                </a:cubicBezTo>
                <a:lnTo>
                  <a:pt x="160747" y="2979554"/>
                </a:lnTo>
                <a:cubicBezTo>
                  <a:pt x="71970" y="2979554"/>
                  <a:pt x="0" y="2907585"/>
                  <a:pt x="0" y="2818807"/>
                </a:cubicBezTo>
                <a:lnTo>
                  <a:pt x="0" y="160747"/>
                </a:lnTo>
                <a:cubicBezTo>
                  <a:pt x="0" y="71968"/>
                  <a:pt x="71970" y="0"/>
                  <a:pt x="160747" y="0"/>
                </a:cubicBezTo>
                <a:close/>
              </a:path>
            </a:pathLst>
          </a:custGeom>
        </p:spPr>
      </p:pic>
      <p:sp>
        <p:nvSpPr>
          <p:cNvPr id="59" name="Subtitle 58">
            <a:extLst>
              <a:ext uri="{FF2B5EF4-FFF2-40B4-BE49-F238E27FC236}">
                <a16:creationId xmlns:a16="http://schemas.microsoft.com/office/drawing/2014/main" id="{C54D3BA5-C6BE-4FC1-BA42-29440F1527A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51" name="Title 50">
            <a:extLst>
              <a:ext uri="{FF2B5EF4-FFF2-40B4-BE49-F238E27FC236}">
                <a16:creationId xmlns:a16="http://schemas.microsoft.com/office/drawing/2014/main" id="{B883AD25-5DC9-46A5-94EB-DF1261B9D36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>
                <a:latin typeface="+mj-lt"/>
              </a:rPr>
              <a:t>History Timeline</a:t>
            </a:r>
            <a:endParaRPr lang="en-ID" dirty="0"/>
          </a:p>
        </p:txBody>
      </p: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63C9F06E-56BF-45D8-9524-5065601D33C5}"/>
              </a:ext>
            </a:extLst>
          </p:cNvPr>
          <p:cNvCxnSpPr>
            <a:cxnSpLocks/>
          </p:cNvCxnSpPr>
          <p:nvPr/>
        </p:nvCxnSpPr>
        <p:spPr>
          <a:xfrm>
            <a:off x="2739995" y="2080717"/>
            <a:ext cx="0" cy="4777283"/>
          </a:xfrm>
          <a:prstGeom prst="line">
            <a:avLst/>
          </a:prstGeom>
          <a:ln w="12700">
            <a:solidFill>
              <a:schemeClr val="bg2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Rectangle: Rounded Corners 51">
            <a:extLst>
              <a:ext uri="{FF2B5EF4-FFF2-40B4-BE49-F238E27FC236}">
                <a16:creationId xmlns:a16="http://schemas.microsoft.com/office/drawing/2014/main" id="{DBE7AC98-5F78-43F4-A31F-66848EF7460C}"/>
              </a:ext>
            </a:extLst>
          </p:cNvPr>
          <p:cNvSpPr/>
          <p:nvPr/>
        </p:nvSpPr>
        <p:spPr>
          <a:xfrm>
            <a:off x="2659779" y="1996810"/>
            <a:ext cx="160433" cy="160433"/>
          </a:xfrm>
          <a:prstGeom prst="roundRect">
            <a:avLst/>
          </a:prstGeom>
          <a:solidFill>
            <a:schemeClr val="accent1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2254B147-4EE5-448A-B7CB-8B46693EAB26}"/>
              </a:ext>
            </a:extLst>
          </p:cNvPr>
          <p:cNvSpPr txBox="1"/>
          <p:nvPr/>
        </p:nvSpPr>
        <p:spPr>
          <a:xfrm>
            <a:off x="664773" y="1895158"/>
            <a:ext cx="1719634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b="1" dirty="0">
                <a:solidFill>
                  <a:schemeClr val="accent1"/>
                </a:solidFill>
                <a:latin typeface="+mj-lt"/>
              </a:rPr>
              <a:t>Description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65A8A45A-6F2C-4C00-A20D-82495DC88418}"/>
              </a:ext>
            </a:extLst>
          </p:cNvPr>
          <p:cNvSpPr txBox="1"/>
          <p:nvPr/>
        </p:nvSpPr>
        <p:spPr>
          <a:xfrm>
            <a:off x="664773" y="2200039"/>
            <a:ext cx="1719634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b="0" i="0" dirty="0">
                <a:effectLst/>
              </a:rPr>
              <a:t>A wonderful serenity taken possession</a:t>
            </a:r>
            <a:endParaRPr lang="en-ID" sz="1200" dirty="0"/>
          </a:p>
        </p:txBody>
      </p:sp>
      <p:sp>
        <p:nvSpPr>
          <p:cNvPr id="56" name="Freeform: Shape 55">
            <a:extLst>
              <a:ext uri="{FF2B5EF4-FFF2-40B4-BE49-F238E27FC236}">
                <a16:creationId xmlns:a16="http://schemas.microsoft.com/office/drawing/2014/main" id="{02CE39C6-E24A-4CBC-B02C-1EF9E57C905C}"/>
              </a:ext>
            </a:extLst>
          </p:cNvPr>
          <p:cNvSpPr/>
          <p:nvPr/>
        </p:nvSpPr>
        <p:spPr>
          <a:xfrm rot="10800000" flipH="1">
            <a:off x="3083982" y="2221472"/>
            <a:ext cx="862537" cy="939339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3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1581EF84-87AC-4DCD-A279-658DBA20DDB2}"/>
              </a:ext>
            </a:extLst>
          </p:cNvPr>
          <p:cNvSpPr txBox="1"/>
          <p:nvPr/>
        </p:nvSpPr>
        <p:spPr>
          <a:xfrm>
            <a:off x="8441561" y="2591279"/>
            <a:ext cx="3085667" cy="17229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200" dirty="0"/>
              <a:t>Lorem ipsum </a:t>
            </a:r>
            <a:r>
              <a:rPr lang="en-ID" sz="1200" dirty="0" err="1"/>
              <a:t>dolor</a:t>
            </a:r>
            <a:r>
              <a:rPr lang="en-ID" sz="1200" dirty="0"/>
              <a:t> sit </a:t>
            </a:r>
            <a:r>
              <a:rPr lang="en-ID" sz="1200" dirty="0" err="1"/>
              <a:t>amet</a:t>
            </a:r>
            <a:r>
              <a:rPr lang="en-ID" sz="1200" dirty="0"/>
              <a:t>, </a:t>
            </a:r>
            <a:r>
              <a:rPr lang="en-ID" sz="1200" dirty="0" err="1"/>
              <a:t>consectetuer</a:t>
            </a:r>
            <a:r>
              <a:rPr lang="en-ID" sz="1200" dirty="0"/>
              <a:t> </a:t>
            </a:r>
            <a:r>
              <a:rPr lang="en-ID" sz="1200" dirty="0" err="1"/>
              <a:t>dolor</a:t>
            </a:r>
            <a:r>
              <a:rPr lang="en-ID" sz="1200" dirty="0"/>
              <a:t>. Aenean </a:t>
            </a:r>
            <a:r>
              <a:rPr lang="en-ID" sz="1200" dirty="0" err="1"/>
              <a:t>massa</a:t>
            </a:r>
            <a:r>
              <a:rPr lang="en-ID" sz="1200" dirty="0"/>
              <a:t>. Cum sociis </a:t>
            </a:r>
            <a:r>
              <a:rPr lang="en-ID" sz="1200" dirty="0" err="1"/>
              <a:t>natoque</a:t>
            </a:r>
            <a:r>
              <a:rPr lang="en-ID" sz="1200" dirty="0"/>
              <a:t> </a:t>
            </a:r>
            <a:r>
              <a:rPr lang="en-ID" sz="1200" dirty="0" err="1"/>
              <a:t>penatibus</a:t>
            </a:r>
            <a:r>
              <a:rPr lang="en-ID" sz="1200" dirty="0"/>
              <a:t> et </a:t>
            </a:r>
            <a:r>
              <a:rPr lang="en-ID" sz="1200" dirty="0" err="1"/>
              <a:t>magnis</a:t>
            </a:r>
            <a:r>
              <a:rPr lang="en-ID" sz="1200" dirty="0"/>
              <a:t> dis parturient </a:t>
            </a:r>
            <a:r>
              <a:rPr lang="en-ID" sz="1200" dirty="0" err="1"/>
              <a:t>montes</a:t>
            </a:r>
            <a:r>
              <a:rPr lang="en-ID" sz="1200" dirty="0"/>
              <a:t>, </a:t>
            </a:r>
            <a:r>
              <a:rPr lang="en-ID" sz="1200" dirty="0" err="1"/>
              <a:t>ultricies</a:t>
            </a:r>
            <a:r>
              <a:rPr lang="en-ID" sz="1200" dirty="0"/>
              <a:t> </a:t>
            </a:r>
            <a:r>
              <a:rPr lang="en-ID" sz="1200" dirty="0" err="1"/>
              <a:t>nec</a:t>
            </a:r>
            <a:r>
              <a:rPr lang="en-ID" sz="1200" dirty="0"/>
              <a:t>, </a:t>
            </a:r>
            <a:r>
              <a:rPr lang="en-ID" sz="1200" dirty="0" err="1"/>
              <a:t>pellentesque</a:t>
            </a:r>
            <a:r>
              <a:rPr lang="en-ID" sz="1200" dirty="0"/>
              <a:t> </a:t>
            </a:r>
            <a:r>
              <a:rPr lang="en-ID" sz="1200" dirty="0" err="1"/>
              <a:t>eu</a:t>
            </a:r>
            <a:r>
              <a:rPr lang="en-ID" sz="1200" dirty="0"/>
              <a:t>, </a:t>
            </a:r>
            <a:r>
              <a:rPr lang="en-ID" sz="1200" dirty="0" err="1"/>
              <a:t>pretium</a:t>
            </a:r>
            <a:r>
              <a:rPr lang="en-ID" sz="1200" dirty="0"/>
              <a:t> </a:t>
            </a:r>
            <a:r>
              <a:rPr lang="en-ID" sz="1200" dirty="0" err="1"/>
              <a:t>quis</a:t>
            </a:r>
            <a:r>
              <a:rPr lang="en-ID" sz="1200" dirty="0"/>
              <a:t>, </a:t>
            </a:r>
            <a:r>
              <a:rPr lang="en-ID" sz="1200" dirty="0" err="1"/>
              <a:t>vulputate</a:t>
            </a:r>
            <a:r>
              <a:rPr lang="en-ID" sz="1200" dirty="0"/>
              <a:t> </a:t>
            </a:r>
            <a:r>
              <a:rPr lang="en-ID" sz="1200" dirty="0" err="1"/>
              <a:t>eget</a:t>
            </a:r>
            <a:r>
              <a:rPr lang="en-ID" sz="1200" dirty="0"/>
              <a:t>, </a:t>
            </a:r>
            <a:r>
              <a:rPr lang="en-ID" sz="1200" dirty="0" err="1"/>
              <a:t>arcu</a:t>
            </a:r>
            <a:r>
              <a:rPr lang="en-ID" sz="1200" dirty="0"/>
              <a:t>. In </a:t>
            </a:r>
            <a:r>
              <a:rPr lang="en-ID" sz="1200" dirty="0" err="1"/>
              <a:t>enim</a:t>
            </a:r>
            <a:r>
              <a:rPr lang="en-ID" sz="1200" dirty="0"/>
              <a:t> </a:t>
            </a:r>
            <a:r>
              <a:rPr lang="en-ID" sz="1200" dirty="0" err="1"/>
              <a:t>justo</a:t>
            </a:r>
            <a:r>
              <a:rPr lang="en-ID" sz="1200" dirty="0"/>
              <a:t>, </a:t>
            </a:r>
            <a:r>
              <a:rPr lang="en-ID" sz="1200" dirty="0" err="1"/>
              <a:t>rhoncus</a:t>
            </a:r>
            <a:r>
              <a:rPr lang="en-ID" sz="1200" dirty="0"/>
              <a:t> </a:t>
            </a:r>
            <a:r>
              <a:rPr lang="en-ID" sz="1200" dirty="0" err="1"/>
              <a:t>imperdiet</a:t>
            </a:r>
            <a:r>
              <a:rPr lang="en-ID" sz="1200" dirty="0"/>
              <a:t> </a:t>
            </a:r>
            <a:r>
              <a:rPr lang="en-ID" sz="1200" dirty="0" err="1"/>
              <a:t>venenatis</a:t>
            </a:r>
            <a:r>
              <a:rPr lang="en-ID" sz="1200" dirty="0"/>
              <a:t>, </a:t>
            </a:r>
            <a:r>
              <a:rPr lang="en-ID" sz="1200" dirty="0" err="1"/>
              <a:t>justo</a:t>
            </a:r>
            <a:r>
              <a:rPr lang="en-ID" sz="1200" dirty="0"/>
              <a:t>. 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28A56D23-7A34-4E2E-B4E6-1D43E6318F95}"/>
              </a:ext>
            </a:extLst>
          </p:cNvPr>
          <p:cNvSpPr txBox="1"/>
          <p:nvPr/>
        </p:nvSpPr>
        <p:spPr>
          <a:xfrm>
            <a:off x="9111932" y="4584799"/>
            <a:ext cx="2178212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b="1" dirty="0">
                <a:solidFill>
                  <a:schemeClr val="accent2"/>
                </a:solidFill>
                <a:latin typeface="+mj-lt"/>
              </a:rPr>
              <a:t>Amanda Jonathan</a:t>
            </a:r>
            <a:endParaRPr lang="en-ID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9687199E-62BA-47B4-984C-039308628B5A}"/>
              </a:ext>
            </a:extLst>
          </p:cNvPr>
          <p:cNvSpPr txBox="1"/>
          <p:nvPr/>
        </p:nvSpPr>
        <p:spPr>
          <a:xfrm>
            <a:off x="9111932" y="4894147"/>
            <a:ext cx="2178212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/>
              <a:t>DIALOEGUE Founder</a:t>
            </a:r>
            <a:endParaRPr lang="en-ID" sz="1200" dirty="0"/>
          </a:p>
        </p:txBody>
      </p:sp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E48E2925-FD69-42E4-870F-B974267E5ACD}"/>
              </a:ext>
            </a:extLst>
          </p:cNvPr>
          <p:cNvSpPr/>
          <p:nvPr/>
        </p:nvSpPr>
        <p:spPr>
          <a:xfrm>
            <a:off x="8534913" y="4695092"/>
            <a:ext cx="365760" cy="365760"/>
          </a:xfrm>
          <a:prstGeom prst="roundRect">
            <a:avLst/>
          </a:prstGeom>
          <a:solidFill>
            <a:schemeClr val="accent2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70" name="Group 69">
            <a:extLst>
              <a:ext uri="{FF2B5EF4-FFF2-40B4-BE49-F238E27FC236}">
                <a16:creationId xmlns:a16="http://schemas.microsoft.com/office/drawing/2014/main" id="{BA6F49FE-B9A9-4934-8DE5-4EE655276AE2}"/>
              </a:ext>
            </a:extLst>
          </p:cNvPr>
          <p:cNvGrpSpPr/>
          <p:nvPr/>
        </p:nvGrpSpPr>
        <p:grpSpPr>
          <a:xfrm>
            <a:off x="8643087" y="4791027"/>
            <a:ext cx="149412" cy="173891"/>
            <a:chOff x="5815799" y="5608820"/>
            <a:chExt cx="609600" cy="709476"/>
          </a:xfrm>
          <a:solidFill>
            <a:schemeClr val="bg2"/>
          </a:solidFill>
        </p:grpSpPr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381AFD67-250F-4A3A-86E7-1D2D8FC80AE1}"/>
                </a:ext>
              </a:extLst>
            </p:cNvPr>
            <p:cNvSpPr/>
            <p:nvPr/>
          </p:nvSpPr>
          <p:spPr>
            <a:xfrm>
              <a:off x="5815799" y="6013496"/>
              <a:ext cx="609600" cy="304800"/>
            </a:xfrm>
            <a:custGeom>
              <a:avLst/>
              <a:gdLst>
                <a:gd name="connsiteX0" fmla="*/ 609600 w 609600"/>
                <a:gd name="connsiteY0" fmla="*/ 152400 h 304800"/>
                <a:gd name="connsiteX1" fmla="*/ 579120 w 609600"/>
                <a:gd name="connsiteY1" fmla="*/ 91440 h 304800"/>
                <a:gd name="connsiteX2" fmla="*/ 430530 w 609600"/>
                <a:gd name="connsiteY2" fmla="*/ 19050 h 304800"/>
                <a:gd name="connsiteX3" fmla="*/ 304800 w 609600"/>
                <a:gd name="connsiteY3" fmla="*/ 0 h 304800"/>
                <a:gd name="connsiteX4" fmla="*/ 179070 w 609600"/>
                <a:gd name="connsiteY4" fmla="*/ 19050 h 304800"/>
                <a:gd name="connsiteX5" fmla="*/ 30480 w 609600"/>
                <a:gd name="connsiteY5" fmla="*/ 91440 h 304800"/>
                <a:gd name="connsiteX6" fmla="*/ 0 w 609600"/>
                <a:gd name="connsiteY6" fmla="*/ 152400 h 304800"/>
                <a:gd name="connsiteX7" fmla="*/ 0 w 609600"/>
                <a:gd name="connsiteY7" fmla="*/ 304800 h 304800"/>
                <a:gd name="connsiteX8" fmla="*/ 609600 w 609600"/>
                <a:gd name="connsiteY8" fmla="*/ 30480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09600" h="304800">
                  <a:moveTo>
                    <a:pt x="609600" y="152400"/>
                  </a:moveTo>
                  <a:cubicBezTo>
                    <a:pt x="609103" y="128536"/>
                    <a:pt x="597913" y="106157"/>
                    <a:pt x="579120" y="91440"/>
                  </a:cubicBezTo>
                  <a:cubicBezTo>
                    <a:pt x="537210" y="57150"/>
                    <a:pt x="483870" y="34290"/>
                    <a:pt x="430530" y="19050"/>
                  </a:cubicBezTo>
                  <a:cubicBezTo>
                    <a:pt x="389779" y="6575"/>
                    <a:pt x="347417" y="157"/>
                    <a:pt x="304800" y="0"/>
                  </a:cubicBezTo>
                  <a:cubicBezTo>
                    <a:pt x="262230" y="734"/>
                    <a:pt x="219947" y="7141"/>
                    <a:pt x="179070" y="19050"/>
                  </a:cubicBezTo>
                  <a:cubicBezTo>
                    <a:pt x="125800" y="34595"/>
                    <a:pt x="75555" y="59073"/>
                    <a:pt x="30480" y="91440"/>
                  </a:cubicBezTo>
                  <a:cubicBezTo>
                    <a:pt x="11687" y="106157"/>
                    <a:pt x="497" y="128536"/>
                    <a:pt x="0" y="152400"/>
                  </a:cubicBezTo>
                  <a:lnTo>
                    <a:pt x="0" y="304800"/>
                  </a:lnTo>
                  <a:lnTo>
                    <a:pt x="609600" y="3048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88E748BE-31B8-4CBC-AAFF-F06CFB102341}"/>
                </a:ext>
              </a:extLst>
            </p:cNvPr>
            <p:cNvSpPr/>
            <p:nvPr/>
          </p:nvSpPr>
          <p:spPr>
            <a:xfrm>
              <a:off x="5925431" y="5608820"/>
              <a:ext cx="394239" cy="410359"/>
            </a:xfrm>
            <a:custGeom>
              <a:avLst/>
              <a:gdLst>
                <a:gd name="connsiteX0" fmla="*/ 358140 w 394239"/>
                <a:gd name="connsiteY0" fmla="*/ 324666 h 410359"/>
                <a:gd name="connsiteX1" fmla="*/ 383191 w 394239"/>
                <a:gd name="connsiteY1" fmla="*/ 144262 h 410359"/>
                <a:gd name="connsiteX2" fmla="*/ 343567 w 394239"/>
                <a:gd name="connsiteY2" fmla="*/ 59680 h 410359"/>
                <a:gd name="connsiteX3" fmla="*/ 294132 w 394239"/>
                <a:gd name="connsiteY3" fmla="*/ 59013 h 410359"/>
                <a:gd name="connsiteX4" fmla="*/ 216694 w 394239"/>
                <a:gd name="connsiteY4" fmla="*/ 6721 h 410359"/>
                <a:gd name="connsiteX5" fmla="*/ 71342 w 394239"/>
                <a:gd name="connsiteY5" fmla="*/ 25295 h 410359"/>
                <a:gd name="connsiteX6" fmla="*/ 15811 w 394239"/>
                <a:gd name="connsiteY6" fmla="*/ 165408 h 410359"/>
                <a:gd name="connsiteX7" fmla="*/ 21145 w 394239"/>
                <a:gd name="connsiteY7" fmla="*/ 355908 h 410359"/>
                <a:gd name="connsiteX8" fmla="*/ 0 w 394239"/>
                <a:gd name="connsiteY8" fmla="*/ 408771 h 410359"/>
                <a:gd name="connsiteX9" fmla="*/ 89059 w 394239"/>
                <a:gd name="connsiteY9" fmla="*/ 399246 h 410359"/>
                <a:gd name="connsiteX10" fmla="*/ 134588 w 394239"/>
                <a:gd name="connsiteY10" fmla="*/ 363432 h 410359"/>
                <a:gd name="connsiteX11" fmla="*/ 38005 w 394239"/>
                <a:gd name="connsiteY11" fmla="*/ 243989 h 410359"/>
                <a:gd name="connsiteX12" fmla="*/ 41719 w 394239"/>
                <a:gd name="connsiteY12" fmla="*/ 192744 h 410359"/>
                <a:gd name="connsiteX13" fmla="*/ 93155 w 394239"/>
                <a:gd name="connsiteY13" fmla="*/ 175695 h 410359"/>
                <a:gd name="connsiteX14" fmla="*/ 188976 w 394239"/>
                <a:gd name="connsiteY14" fmla="*/ 148739 h 410359"/>
                <a:gd name="connsiteX15" fmla="*/ 283464 w 394239"/>
                <a:gd name="connsiteY15" fmla="*/ 83969 h 410359"/>
                <a:gd name="connsiteX16" fmla="*/ 296934 w 394239"/>
                <a:gd name="connsiteY16" fmla="*/ 84072 h 410359"/>
                <a:gd name="connsiteX17" fmla="*/ 299561 w 394239"/>
                <a:gd name="connsiteY17" fmla="*/ 89303 h 410359"/>
                <a:gd name="connsiteX18" fmla="*/ 315563 w 394239"/>
                <a:gd name="connsiteY18" fmla="*/ 133499 h 410359"/>
                <a:gd name="connsiteX19" fmla="*/ 329660 w 394239"/>
                <a:gd name="connsiteY19" fmla="*/ 145881 h 410359"/>
                <a:gd name="connsiteX20" fmla="*/ 345662 w 394239"/>
                <a:gd name="connsiteY20" fmla="*/ 160836 h 410359"/>
                <a:gd name="connsiteX21" fmla="*/ 357092 w 394239"/>
                <a:gd name="connsiteY21" fmla="*/ 204079 h 410359"/>
                <a:gd name="connsiteX22" fmla="*/ 251555 w 394239"/>
                <a:gd name="connsiteY22" fmla="*/ 364290 h 410359"/>
                <a:gd name="connsiteX23" fmla="*/ 296609 w 394239"/>
                <a:gd name="connsiteY23" fmla="*/ 400485 h 410359"/>
                <a:gd name="connsiteX24" fmla="*/ 394240 w 394239"/>
                <a:gd name="connsiteY24" fmla="*/ 392579 h 410359"/>
                <a:gd name="connsiteX25" fmla="*/ 358140 w 394239"/>
                <a:gd name="connsiteY25" fmla="*/ 324666 h 4103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94239" h="410359">
                  <a:moveTo>
                    <a:pt x="358140" y="324666"/>
                  </a:moveTo>
                  <a:cubicBezTo>
                    <a:pt x="349377" y="290376"/>
                    <a:pt x="382905" y="204651"/>
                    <a:pt x="383191" y="144262"/>
                  </a:cubicBezTo>
                  <a:cubicBezTo>
                    <a:pt x="383191" y="95970"/>
                    <a:pt x="369475" y="74349"/>
                    <a:pt x="343567" y="59680"/>
                  </a:cubicBezTo>
                  <a:cubicBezTo>
                    <a:pt x="328612" y="51203"/>
                    <a:pt x="294132" y="59013"/>
                    <a:pt x="294132" y="59013"/>
                  </a:cubicBezTo>
                  <a:cubicBezTo>
                    <a:pt x="294132" y="59013"/>
                    <a:pt x="276320" y="25295"/>
                    <a:pt x="216694" y="6721"/>
                  </a:cubicBezTo>
                  <a:cubicBezTo>
                    <a:pt x="167698" y="-6618"/>
                    <a:pt x="115410" y="63"/>
                    <a:pt x="71342" y="25295"/>
                  </a:cubicBezTo>
                  <a:cubicBezTo>
                    <a:pt x="34480" y="49107"/>
                    <a:pt x="16669" y="75301"/>
                    <a:pt x="15811" y="165408"/>
                  </a:cubicBezTo>
                  <a:cubicBezTo>
                    <a:pt x="15049" y="247989"/>
                    <a:pt x="26384" y="321332"/>
                    <a:pt x="21145" y="355908"/>
                  </a:cubicBezTo>
                  <a:cubicBezTo>
                    <a:pt x="18730" y="375046"/>
                    <a:pt x="11450" y="393247"/>
                    <a:pt x="0" y="408771"/>
                  </a:cubicBezTo>
                  <a:cubicBezTo>
                    <a:pt x="0" y="408771"/>
                    <a:pt x="57150" y="416106"/>
                    <a:pt x="89059" y="399246"/>
                  </a:cubicBezTo>
                  <a:cubicBezTo>
                    <a:pt x="105116" y="388473"/>
                    <a:pt x="120336" y="376501"/>
                    <a:pt x="134588" y="363432"/>
                  </a:cubicBezTo>
                  <a:cubicBezTo>
                    <a:pt x="85704" y="340633"/>
                    <a:pt x="50068" y="296562"/>
                    <a:pt x="38005" y="243989"/>
                  </a:cubicBezTo>
                  <a:cubicBezTo>
                    <a:pt x="36767" y="239417"/>
                    <a:pt x="28480" y="209508"/>
                    <a:pt x="41719" y="192744"/>
                  </a:cubicBezTo>
                  <a:cubicBezTo>
                    <a:pt x="48959" y="183219"/>
                    <a:pt x="65532" y="180552"/>
                    <a:pt x="93155" y="175695"/>
                  </a:cubicBezTo>
                  <a:cubicBezTo>
                    <a:pt x="126220" y="171339"/>
                    <a:pt x="158489" y="162262"/>
                    <a:pt x="188976" y="148739"/>
                  </a:cubicBezTo>
                  <a:cubicBezTo>
                    <a:pt x="223247" y="131505"/>
                    <a:pt x="255030" y="109718"/>
                    <a:pt x="283464" y="83969"/>
                  </a:cubicBezTo>
                  <a:cubicBezTo>
                    <a:pt x="287212" y="80278"/>
                    <a:pt x="293242" y="80324"/>
                    <a:pt x="296934" y="84072"/>
                  </a:cubicBezTo>
                  <a:cubicBezTo>
                    <a:pt x="298337" y="85497"/>
                    <a:pt x="299256" y="87326"/>
                    <a:pt x="299561" y="89303"/>
                  </a:cubicBezTo>
                  <a:cubicBezTo>
                    <a:pt x="301829" y="104972"/>
                    <a:pt x="307275" y="120011"/>
                    <a:pt x="315563" y="133499"/>
                  </a:cubicBezTo>
                  <a:cubicBezTo>
                    <a:pt x="319446" y="138473"/>
                    <a:pt x="324227" y="142673"/>
                    <a:pt x="329660" y="145881"/>
                  </a:cubicBezTo>
                  <a:cubicBezTo>
                    <a:pt x="335993" y="149676"/>
                    <a:pt x="341448" y="154773"/>
                    <a:pt x="345662" y="160836"/>
                  </a:cubicBezTo>
                  <a:cubicBezTo>
                    <a:pt x="352540" y="174259"/>
                    <a:pt x="356439" y="189010"/>
                    <a:pt x="357092" y="204079"/>
                  </a:cubicBezTo>
                  <a:cubicBezTo>
                    <a:pt x="356469" y="273587"/>
                    <a:pt x="315172" y="336279"/>
                    <a:pt x="251555" y="364290"/>
                  </a:cubicBezTo>
                  <a:cubicBezTo>
                    <a:pt x="263557" y="374862"/>
                    <a:pt x="279273" y="387912"/>
                    <a:pt x="296609" y="400485"/>
                  </a:cubicBezTo>
                  <a:cubicBezTo>
                    <a:pt x="325184" y="421154"/>
                    <a:pt x="394240" y="392579"/>
                    <a:pt x="394240" y="392579"/>
                  </a:cubicBezTo>
                  <a:cubicBezTo>
                    <a:pt x="394240" y="392579"/>
                    <a:pt x="371951" y="379244"/>
                    <a:pt x="358140" y="32466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0AB0DD48-3CE7-4C90-9800-21022AA2E374}"/>
                </a:ext>
              </a:extLst>
            </p:cNvPr>
            <p:cNvSpPr/>
            <p:nvPr/>
          </p:nvSpPr>
          <p:spPr>
            <a:xfrm>
              <a:off x="5978549" y="5717554"/>
              <a:ext cx="284924" cy="248316"/>
            </a:xfrm>
            <a:custGeom>
              <a:avLst/>
              <a:gdLst>
                <a:gd name="connsiteX0" fmla="*/ 284924 w 284924"/>
                <a:gd name="connsiteY0" fmla="*/ 95917 h 248316"/>
                <a:gd name="connsiteX1" fmla="*/ 276733 w 284924"/>
                <a:gd name="connsiteY1" fmla="*/ 62675 h 248316"/>
                <a:gd name="connsiteX2" fmla="*/ 266065 w 284924"/>
                <a:gd name="connsiteY2" fmla="*/ 53150 h 248316"/>
                <a:gd name="connsiteX3" fmla="*/ 247015 w 284924"/>
                <a:gd name="connsiteY3" fmla="*/ 36481 h 248316"/>
                <a:gd name="connsiteX4" fmla="*/ 230727 w 284924"/>
                <a:gd name="connsiteY4" fmla="*/ 0 h 248316"/>
                <a:gd name="connsiteX5" fmla="*/ 144050 w 284924"/>
                <a:gd name="connsiteY5" fmla="*/ 57150 h 248316"/>
                <a:gd name="connsiteX6" fmla="*/ 42894 w 284924"/>
                <a:gd name="connsiteY6" fmla="*/ 85725 h 248316"/>
                <a:gd name="connsiteX7" fmla="*/ 3270 w 284924"/>
                <a:gd name="connsiteY7" fmla="*/ 95726 h 248316"/>
                <a:gd name="connsiteX8" fmla="*/ 3270 w 284924"/>
                <a:gd name="connsiteY8" fmla="*/ 130112 h 248316"/>
                <a:gd name="connsiteX9" fmla="*/ 142049 w 284924"/>
                <a:gd name="connsiteY9" fmla="*/ 248317 h 248316"/>
                <a:gd name="connsiteX10" fmla="*/ 284924 w 284924"/>
                <a:gd name="connsiteY10" fmla="*/ 95917 h 2483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84924" h="248316">
                  <a:moveTo>
                    <a:pt x="284924" y="95917"/>
                  </a:moveTo>
                  <a:cubicBezTo>
                    <a:pt x="284416" y="84404"/>
                    <a:pt x="281632" y="73105"/>
                    <a:pt x="276733" y="62675"/>
                  </a:cubicBezTo>
                  <a:cubicBezTo>
                    <a:pt x="273943" y="58733"/>
                    <a:pt x="270296" y="55476"/>
                    <a:pt x="266065" y="53150"/>
                  </a:cubicBezTo>
                  <a:cubicBezTo>
                    <a:pt x="258780" y="48761"/>
                    <a:pt x="252331" y="43119"/>
                    <a:pt x="247015" y="36481"/>
                  </a:cubicBezTo>
                  <a:cubicBezTo>
                    <a:pt x="239351" y="25447"/>
                    <a:pt x="233826" y="13072"/>
                    <a:pt x="230727" y="0"/>
                  </a:cubicBezTo>
                  <a:cubicBezTo>
                    <a:pt x="204134" y="22328"/>
                    <a:pt x="175049" y="41504"/>
                    <a:pt x="144050" y="57150"/>
                  </a:cubicBezTo>
                  <a:cubicBezTo>
                    <a:pt x="111871" y="71464"/>
                    <a:pt x="77806" y="81087"/>
                    <a:pt x="42894" y="85725"/>
                  </a:cubicBezTo>
                  <a:cubicBezTo>
                    <a:pt x="26797" y="88582"/>
                    <a:pt x="6699" y="92107"/>
                    <a:pt x="3270" y="95726"/>
                  </a:cubicBezTo>
                  <a:cubicBezTo>
                    <a:pt x="-2445" y="103156"/>
                    <a:pt x="508" y="122111"/>
                    <a:pt x="3270" y="130112"/>
                  </a:cubicBezTo>
                  <a:cubicBezTo>
                    <a:pt x="19558" y="198787"/>
                    <a:pt x="77851" y="248317"/>
                    <a:pt x="142049" y="248317"/>
                  </a:cubicBezTo>
                  <a:cubicBezTo>
                    <a:pt x="218249" y="248317"/>
                    <a:pt x="284924" y="177070"/>
                    <a:pt x="284924" y="9591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78" name="TextBox 77">
            <a:extLst>
              <a:ext uri="{FF2B5EF4-FFF2-40B4-BE49-F238E27FC236}">
                <a16:creationId xmlns:a16="http://schemas.microsoft.com/office/drawing/2014/main" id="{D7F4AE5E-6884-495B-981B-B479F512614B}"/>
              </a:ext>
            </a:extLst>
          </p:cNvPr>
          <p:cNvSpPr txBox="1"/>
          <p:nvPr/>
        </p:nvSpPr>
        <p:spPr>
          <a:xfrm>
            <a:off x="3659616" y="5846959"/>
            <a:ext cx="2194804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400" dirty="0">
                <a:latin typeface="+mj-lt"/>
              </a:rPr>
              <a:t>Go to next slide</a:t>
            </a:r>
          </a:p>
        </p:txBody>
      </p:sp>
      <p:sp>
        <p:nvSpPr>
          <p:cNvPr id="79" name="Rectangle: Rounded Corners 78">
            <a:extLst>
              <a:ext uri="{FF2B5EF4-FFF2-40B4-BE49-F238E27FC236}">
                <a16:creationId xmlns:a16="http://schemas.microsoft.com/office/drawing/2014/main" id="{1459B99D-291E-40D2-87EF-AA7A3AF77355}"/>
              </a:ext>
            </a:extLst>
          </p:cNvPr>
          <p:cNvSpPr/>
          <p:nvPr/>
        </p:nvSpPr>
        <p:spPr>
          <a:xfrm>
            <a:off x="5313151" y="5772248"/>
            <a:ext cx="2320533" cy="457200"/>
          </a:xfrm>
          <a:prstGeom prst="roundRect">
            <a:avLst>
              <a:gd name="adj" fmla="val 13107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4E09896A-6B30-418B-AAD9-FA0F0DE37A01}"/>
              </a:ext>
            </a:extLst>
          </p:cNvPr>
          <p:cNvSpPr txBox="1"/>
          <p:nvPr/>
        </p:nvSpPr>
        <p:spPr>
          <a:xfrm>
            <a:off x="5327186" y="5862349"/>
            <a:ext cx="230649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D" sz="1200" dirty="0">
                <a:solidFill>
                  <a:schemeClr val="bg2"/>
                </a:solidFill>
              </a:rPr>
              <a:t>www.yourwebsitehere.com</a:t>
            </a:r>
          </a:p>
        </p:txBody>
      </p:sp>
    </p:spTree>
    <p:extLst>
      <p:ext uri="{BB962C8B-B14F-4D97-AF65-F5344CB8AC3E}">
        <p14:creationId xmlns:p14="http://schemas.microsoft.com/office/powerpoint/2010/main" val="37867363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5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500"/>
                            </p:stCondLst>
                            <p:childTnLst>
                              <p:par>
                                <p:cTn id="6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000"/>
                            </p:stCondLst>
                            <p:childTnLst>
                              <p:par>
                                <p:cTn id="6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52" grpId="0" animBg="1"/>
      <p:bldP spid="53" grpId="0"/>
      <p:bldP spid="54" grpId="0"/>
      <p:bldP spid="56" grpId="0" animBg="1"/>
      <p:bldP spid="55" grpId="0"/>
      <p:bldP spid="57" grpId="0"/>
      <p:bldP spid="58" grpId="0"/>
      <p:bldP spid="60" grpId="0" animBg="1"/>
      <p:bldP spid="78" grpId="0"/>
      <p:bldP spid="79" grpId="0" animBg="1"/>
      <p:bldP spid="8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7FC5FBAA-2F93-4F10-ABF7-F21BC7B24FC4}"/>
              </a:ext>
            </a:extLst>
          </p:cNvPr>
          <p:cNvCxnSpPr>
            <a:cxnSpLocks/>
          </p:cNvCxnSpPr>
          <p:nvPr/>
        </p:nvCxnSpPr>
        <p:spPr>
          <a:xfrm>
            <a:off x="2739995" y="0"/>
            <a:ext cx="0" cy="6858000"/>
          </a:xfrm>
          <a:prstGeom prst="line">
            <a:avLst/>
          </a:prstGeom>
          <a:ln w="12700">
            <a:solidFill>
              <a:schemeClr val="bg2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BB2EA41E-0624-4A25-97E3-DC89246CA1C9}"/>
              </a:ext>
            </a:extLst>
          </p:cNvPr>
          <p:cNvSpPr/>
          <p:nvPr/>
        </p:nvSpPr>
        <p:spPr>
          <a:xfrm>
            <a:off x="2659779" y="4813065"/>
            <a:ext cx="160433" cy="160433"/>
          </a:xfrm>
          <a:prstGeom prst="roundRect">
            <a:avLst/>
          </a:prstGeom>
          <a:solidFill>
            <a:schemeClr val="accent3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287629A-5D8E-4959-86EE-8698F9009E3C}"/>
              </a:ext>
            </a:extLst>
          </p:cNvPr>
          <p:cNvSpPr txBox="1"/>
          <p:nvPr/>
        </p:nvSpPr>
        <p:spPr>
          <a:xfrm>
            <a:off x="664773" y="4711413"/>
            <a:ext cx="1719634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b="1" dirty="0">
                <a:solidFill>
                  <a:schemeClr val="accent3"/>
                </a:solidFill>
                <a:latin typeface="+mj-lt"/>
              </a:rPr>
              <a:t>Description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843326E-59F5-4CCA-AFFA-DA1C71DEF454}"/>
              </a:ext>
            </a:extLst>
          </p:cNvPr>
          <p:cNvSpPr txBox="1"/>
          <p:nvPr/>
        </p:nvSpPr>
        <p:spPr>
          <a:xfrm>
            <a:off x="664773" y="5016294"/>
            <a:ext cx="1719634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b="0" i="0" dirty="0">
                <a:effectLst/>
              </a:rPr>
              <a:t>A wonderful serenity taken possession</a:t>
            </a:r>
            <a:endParaRPr lang="en-ID" sz="1200" dirty="0"/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891F77FF-52DF-4F1A-ADA2-EB101BAFA65D}"/>
              </a:ext>
            </a:extLst>
          </p:cNvPr>
          <p:cNvSpPr/>
          <p:nvPr/>
        </p:nvSpPr>
        <p:spPr>
          <a:xfrm>
            <a:off x="2659779" y="1497558"/>
            <a:ext cx="160433" cy="160433"/>
          </a:xfrm>
          <a:prstGeom prst="roundRect">
            <a:avLst/>
          </a:prstGeom>
          <a:solidFill>
            <a:schemeClr val="accent2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201933F-BBA5-43C4-A873-EC1E0227668E}"/>
              </a:ext>
            </a:extLst>
          </p:cNvPr>
          <p:cNvSpPr txBox="1"/>
          <p:nvPr/>
        </p:nvSpPr>
        <p:spPr>
          <a:xfrm>
            <a:off x="664773" y="1395906"/>
            <a:ext cx="1719634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b="1" dirty="0">
                <a:solidFill>
                  <a:schemeClr val="accent2"/>
                </a:solidFill>
                <a:latin typeface="+mj-lt"/>
              </a:rPr>
              <a:t>Description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0E6B07A-D8F0-414F-8C87-30A7EDEBEE40}"/>
              </a:ext>
            </a:extLst>
          </p:cNvPr>
          <p:cNvSpPr txBox="1"/>
          <p:nvPr/>
        </p:nvSpPr>
        <p:spPr>
          <a:xfrm>
            <a:off x="664773" y="1700787"/>
            <a:ext cx="1719634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b="0" i="0" dirty="0">
                <a:effectLst/>
              </a:rPr>
              <a:t>A wonderful serenity taken possession</a:t>
            </a:r>
            <a:endParaRPr lang="en-ID" sz="1200" dirty="0"/>
          </a:p>
        </p:txBody>
      </p:sp>
      <p:pic>
        <p:nvPicPr>
          <p:cNvPr id="96" name="PpHolder8">
            <a:extLst>
              <a:ext uri="{FF2B5EF4-FFF2-40B4-BE49-F238E27FC236}">
                <a16:creationId xmlns:a16="http://schemas.microsoft.com/office/drawing/2014/main" id="{5645D42E-F689-47C1-905A-8965196EE21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87" t="11385" r="34787" b="55947"/>
          <a:stretch>
            <a:fillRect/>
          </a:stretch>
        </p:blipFill>
        <p:spPr>
          <a:xfrm>
            <a:off x="3375619" y="780757"/>
            <a:ext cx="4575176" cy="2240397"/>
          </a:xfrm>
          <a:custGeom>
            <a:avLst/>
            <a:gdLst>
              <a:gd name="connsiteX0" fmla="*/ 0 w 4575176"/>
              <a:gd name="connsiteY0" fmla="*/ 0 h 2240397"/>
              <a:gd name="connsiteX1" fmla="*/ 4575176 w 4575176"/>
              <a:gd name="connsiteY1" fmla="*/ 0 h 2240397"/>
              <a:gd name="connsiteX2" fmla="*/ 4575176 w 4575176"/>
              <a:gd name="connsiteY2" fmla="*/ 2105338 h 2240397"/>
              <a:gd name="connsiteX3" fmla="*/ 4414429 w 4575176"/>
              <a:gd name="connsiteY3" fmla="*/ 2240397 h 2240397"/>
              <a:gd name="connsiteX4" fmla="*/ 160747 w 4575176"/>
              <a:gd name="connsiteY4" fmla="*/ 2240397 h 2240397"/>
              <a:gd name="connsiteX5" fmla="*/ 0 w 4575176"/>
              <a:gd name="connsiteY5" fmla="*/ 2105338 h 22403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575176" h="2240397">
                <a:moveTo>
                  <a:pt x="0" y="0"/>
                </a:moveTo>
                <a:lnTo>
                  <a:pt x="4575176" y="0"/>
                </a:lnTo>
                <a:lnTo>
                  <a:pt x="4575176" y="2105338"/>
                </a:lnTo>
                <a:cubicBezTo>
                  <a:pt x="4575176" y="2179929"/>
                  <a:pt x="4503207" y="2240397"/>
                  <a:pt x="4414429" y="2240397"/>
                </a:cubicBezTo>
                <a:lnTo>
                  <a:pt x="160747" y="2240397"/>
                </a:lnTo>
                <a:cubicBezTo>
                  <a:pt x="71970" y="2240397"/>
                  <a:pt x="0" y="2179929"/>
                  <a:pt x="0" y="2105338"/>
                </a:cubicBezTo>
                <a:close/>
              </a:path>
            </a:pathLst>
          </a:custGeom>
        </p:spPr>
      </p:pic>
      <p:pic>
        <p:nvPicPr>
          <p:cNvPr id="95" name="PpHolder9">
            <a:extLst>
              <a:ext uri="{FF2B5EF4-FFF2-40B4-BE49-F238E27FC236}">
                <a16:creationId xmlns:a16="http://schemas.microsoft.com/office/drawing/2014/main" id="{8DD03BB5-EE47-41B5-B9A6-400D951E53FB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87" t="63683" r="55215" b="11385"/>
          <a:stretch>
            <a:fillRect/>
          </a:stretch>
        </p:blipFill>
        <p:spPr>
          <a:xfrm>
            <a:off x="3375620" y="4367364"/>
            <a:ext cx="2084629" cy="1709882"/>
          </a:xfrm>
          <a:custGeom>
            <a:avLst/>
            <a:gdLst>
              <a:gd name="connsiteX0" fmla="*/ 96643 w 2084629"/>
              <a:gd name="connsiteY0" fmla="*/ 0 h 1709882"/>
              <a:gd name="connsiteX1" fmla="*/ 1987986 w 2084629"/>
              <a:gd name="connsiteY1" fmla="*/ 0 h 1709882"/>
              <a:gd name="connsiteX2" fmla="*/ 2084629 w 2084629"/>
              <a:gd name="connsiteY2" fmla="*/ 96643 h 1709882"/>
              <a:gd name="connsiteX3" fmla="*/ 2084629 w 2084629"/>
              <a:gd name="connsiteY3" fmla="*/ 1613239 h 1709882"/>
              <a:gd name="connsiteX4" fmla="*/ 1987986 w 2084629"/>
              <a:gd name="connsiteY4" fmla="*/ 1709882 h 1709882"/>
              <a:gd name="connsiteX5" fmla="*/ 96643 w 2084629"/>
              <a:gd name="connsiteY5" fmla="*/ 1709882 h 1709882"/>
              <a:gd name="connsiteX6" fmla="*/ 0 w 2084629"/>
              <a:gd name="connsiteY6" fmla="*/ 1613239 h 1709882"/>
              <a:gd name="connsiteX7" fmla="*/ 0 w 2084629"/>
              <a:gd name="connsiteY7" fmla="*/ 96643 h 1709882"/>
              <a:gd name="connsiteX8" fmla="*/ 96643 w 2084629"/>
              <a:gd name="connsiteY8" fmla="*/ 0 h 1709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84629" h="1709882">
                <a:moveTo>
                  <a:pt x="96643" y="0"/>
                </a:moveTo>
                <a:lnTo>
                  <a:pt x="1987986" y="0"/>
                </a:lnTo>
                <a:cubicBezTo>
                  <a:pt x="2041360" y="0"/>
                  <a:pt x="2084629" y="43269"/>
                  <a:pt x="2084629" y="96643"/>
                </a:cubicBezTo>
                <a:lnTo>
                  <a:pt x="2084629" y="1613239"/>
                </a:lnTo>
                <a:cubicBezTo>
                  <a:pt x="2084629" y="1666613"/>
                  <a:pt x="2041360" y="1709882"/>
                  <a:pt x="1987986" y="1709882"/>
                </a:cubicBezTo>
                <a:lnTo>
                  <a:pt x="96643" y="1709882"/>
                </a:lnTo>
                <a:cubicBezTo>
                  <a:pt x="43270" y="1709882"/>
                  <a:pt x="0" y="1666613"/>
                  <a:pt x="0" y="1613239"/>
                </a:cubicBezTo>
                <a:lnTo>
                  <a:pt x="0" y="96643"/>
                </a:lnTo>
                <a:cubicBezTo>
                  <a:pt x="0" y="43269"/>
                  <a:pt x="43270" y="0"/>
                  <a:pt x="96643" y="0"/>
                </a:cubicBezTo>
                <a:close/>
              </a:path>
            </a:pathLst>
          </a:custGeom>
        </p:spPr>
      </p:pic>
      <p:sp>
        <p:nvSpPr>
          <p:cNvPr id="62" name="Freeform: Shape 61">
            <a:extLst>
              <a:ext uri="{FF2B5EF4-FFF2-40B4-BE49-F238E27FC236}">
                <a16:creationId xmlns:a16="http://schemas.microsoft.com/office/drawing/2014/main" id="{54895F41-6FC2-49A1-9378-04E99DE7CB02}"/>
              </a:ext>
            </a:extLst>
          </p:cNvPr>
          <p:cNvSpPr/>
          <p:nvPr/>
        </p:nvSpPr>
        <p:spPr>
          <a:xfrm rot="10800000" flipH="1">
            <a:off x="6636830" y="1522378"/>
            <a:ext cx="1598408" cy="1740734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63" name="Group 62">
            <a:extLst>
              <a:ext uri="{FF2B5EF4-FFF2-40B4-BE49-F238E27FC236}">
                <a16:creationId xmlns:a16="http://schemas.microsoft.com/office/drawing/2014/main" id="{083EDF28-5077-4309-9017-9DF514C51E9B}"/>
              </a:ext>
            </a:extLst>
          </p:cNvPr>
          <p:cNvGrpSpPr/>
          <p:nvPr/>
        </p:nvGrpSpPr>
        <p:grpSpPr>
          <a:xfrm rot="10800000" flipH="1">
            <a:off x="6580145" y="2571996"/>
            <a:ext cx="733124" cy="753263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6FA29E86-E247-4217-99B3-6155A259679E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E29ECF68-D2ED-45E9-B456-EB6AA04F2A66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D09908FD-38DC-4701-B2C4-AE80CC6D070C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94700113-12A6-4C2D-BF93-EC3DAC836221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33E2FF88-CD90-49B6-B4E7-CE584F27C9D0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803EE26A-911E-4233-9E14-BF7ADDEE57C7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45E3EEEB-F9EF-4522-BB4A-81F9A6144656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E55A36E8-045E-4FB6-B481-1503AE008DFE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8A89E5FA-A6D5-42A1-9D67-BD0FF03DABCB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5139DF81-049A-4AA2-ABF7-37DD3A59F461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11BB0B63-CA6D-4B10-AFBC-C8926300AFB9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9E7D996A-3C29-4057-8E10-DD05F0988989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87DE2535-A445-4FFF-BA0A-4CC77DD6F990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281325C4-D14B-4D68-9365-55B80F4DE42F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CA05AB04-88CA-4EC0-8BAA-8C0946668534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2FE01C25-4D2C-4042-A157-03F58225D1EB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52CAB737-8AB8-42EC-AE36-538FE5119458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C52FE1CF-C31A-402E-AA5F-8CC02F393B1A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B5EBC7EA-79AB-4DD9-B0D2-38DB1D199C4E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4D71A644-E102-4D0B-A214-15776B8E39E4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B2ED4DE6-AE43-4A20-AFB1-FC9B741B96B2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86675C97-AF9B-4B5B-936E-7EEEE245DACC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E2842CBC-E6BA-4D8D-8E68-3964564524AA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5131260F-569F-4E11-8624-A0ECD0BACF31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00711ED5-CC4D-4860-95F6-CB3FC167BB00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B249AE54-4B56-4BCB-807B-7458D325D6E1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65B93150-BCD6-4EE8-914E-6922D494E798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C8F08304-C0D0-4FCE-BA2C-6A22D63A2C2B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73808A41-1BD5-4402-9852-58EC08CF4805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8AADD542-41B2-4B90-84CB-F51EBE637552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94" name="TextBox 93">
            <a:extLst>
              <a:ext uri="{FF2B5EF4-FFF2-40B4-BE49-F238E27FC236}">
                <a16:creationId xmlns:a16="http://schemas.microsoft.com/office/drawing/2014/main" id="{F55757E0-432C-4F6A-9492-8F1A5613B3A0}"/>
              </a:ext>
            </a:extLst>
          </p:cNvPr>
          <p:cNvSpPr txBox="1"/>
          <p:nvPr/>
        </p:nvSpPr>
        <p:spPr>
          <a:xfrm>
            <a:off x="3907442" y="3168073"/>
            <a:ext cx="2344564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0" i="0" dirty="0">
                <a:effectLst/>
              </a:rPr>
              <a:t>A wonderful serenity has taken possess entire like these</a:t>
            </a:r>
            <a:endParaRPr lang="en-ID" sz="1200" dirty="0"/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FBB2DCB3-50D5-43EA-942B-1FE3E64BFC43}"/>
              </a:ext>
            </a:extLst>
          </p:cNvPr>
          <p:cNvSpPr txBox="1"/>
          <p:nvPr/>
        </p:nvSpPr>
        <p:spPr>
          <a:xfrm>
            <a:off x="6656214" y="5336124"/>
            <a:ext cx="1976423" cy="33983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F04C6A11-EE07-489C-82D3-24FABF9E693C}"/>
              </a:ext>
            </a:extLst>
          </p:cNvPr>
          <p:cNvSpPr txBox="1"/>
          <p:nvPr/>
        </p:nvSpPr>
        <p:spPr>
          <a:xfrm>
            <a:off x="6656213" y="4766819"/>
            <a:ext cx="1977234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 dirty="0">
                <a:solidFill>
                  <a:schemeClr val="accent1"/>
                </a:solidFill>
                <a:latin typeface="+mj-lt"/>
              </a:rPr>
              <a:t>2.865K</a:t>
            </a:r>
            <a:endParaRPr lang="en-ID" sz="4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35" name="TextBox 134">
            <a:extLst>
              <a:ext uri="{FF2B5EF4-FFF2-40B4-BE49-F238E27FC236}">
                <a16:creationId xmlns:a16="http://schemas.microsoft.com/office/drawing/2014/main" id="{61F7F4A2-D25B-4A93-B18B-D2489263B220}"/>
              </a:ext>
            </a:extLst>
          </p:cNvPr>
          <p:cNvSpPr txBox="1"/>
          <p:nvPr/>
        </p:nvSpPr>
        <p:spPr>
          <a:xfrm>
            <a:off x="9671585" y="5336124"/>
            <a:ext cx="1976423" cy="33983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</a:t>
            </a:r>
          </a:p>
        </p:txBody>
      </p:sp>
      <p:sp>
        <p:nvSpPr>
          <p:cNvPr id="136" name="TextBox 135">
            <a:extLst>
              <a:ext uri="{FF2B5EF4-FFF2-40B4-BE49-F238E27FC236}">
                <a16:creationId xmlns:a16="http://schemas.microsoft.com/office/drawing/2014/main" id="{437B0F40-DFFE-4F2D-A930-11C5F47E45DC}"/>
              </a:ext>
            </a:extLst>
          </p:cNvPr>
          <p:cNvSpPr txBox="1"/>
          <p:nvPr/>
        </p:nvSpPr>
        <p:spPr>
          <a:xfrm>
            <a:off x="9671584" y="4766819"/>
            <a:ext cx="1977234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 dirty="0">
                <a:solidFill>
                  <a:schemeClr val="accent2"/>
                </a:solidFill>
                <a:latin typeface="+mj-lt"/>
              </a:rPr>
              <a:t>4.331K</a:t>
            </a:r>
            <a:endParaRPr lang="en-ID" sz="40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140" name="TextBox 139">
            <a:extLst>
              <a:ext uri="{FF2B5EF4-FFF2-40B4-BE49-F238E27FC236}">
                <a16:creationId xmlns:a16="http://schemas.microsoft.com/office/drawing/2014/main" id="{90D7E659-6B65-4296-894D-4A882430C9DA}"/>
              </a:ext>
            </a:extLst>
          </p:cNvPr>
          <p:cNvSpPr txBox="1"/>
          <p:nvPr/>
        </p:nvSpPr>
        <p:spPr>
          <a:xfrm>
            <a:off x="8898049" y="1177677"/>
            <a:ext cx="2313957" cy="144655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/>
              <a:t>A wonderful serenity has taken possession my entire soul, like these sweet mornings alone and feel the charm existence in this spot, which was created</a:t>
            </a:r>
          </a:p>
        </p:txBody>
      </p:sp>
      <p:grpSp>
        <p:nvGrpSpPr>
          <p:cNvPr id="149" name="Group 148">
            <a:extLst>
              <a:ext uri="{FF2B5EF4-FFF2-40B4-BE49-F238E27FC236}">
                <a16:creationId xmlns:a16="http://schemas.microsoft.com/office/drawing/2014/main" id="{EF82BEE1-81CE-4061-9527-9D138A3F2F5D}"/>
              </a:ext>
            </a:extLst>
          </p:cNvPr>
          <p:cNvGrpSpPr/>
          <p:nvPr/>
        </p:nvGrpSpPr>
        <p:grpSpPr>
          <a:xfrm>
            <a:off x="6027869" y="5000132"/>
            <a:ext cx="429768" cy="429768"/>
            <a:chOff x="7630236" y="3973477"/>
            <a:chExt cx="534643" cy="534642"/>
          </a:xfrm>
          <a:solidFill>
            <a:schemeClr val="accent1"/>
          </a:solidFill>
        </p:grpSpPr>
        <p:sp>
          <p:nvSpPr>
            <p:cNvPr id="150" name="Freeform: Shape 149">
              <a:extLst>
                <a:ext uri="{FF2B5EF4-FFF2-40B4-BE49-F238E27FC236}">
                  <a16:creationId xmlns:a16="http://schemas.microsoft.com/office/drawing/2014/main" id="{B325E384-F6AE-41C2-B1D1-DC3AB495F22C}"/>
                </a:ext>
              </a:extLst>
            </p:cNvPr>
            <p:cNvSpPr/>
            <p:nvPr/>
          </p:nvSpPr>
          <p:spPr>
            <a:xfrm>
              <a:off x="7630236" y="4030226"/>
              <a:ext cx="534643" cy="477893"/>
            </a:xfrm>
            <a:custGeom>
              <a:avLst/>
              <a:gdLst>
                <a:gd name="connsiteX0" fmla="*/ 273168 w 534643"/>
                <a:gd name="connsiteY0" fmla="*/ 33253 h 477893"/>
                <a:gd name="connsiteX1" fmla="*/ 469628 w 534643"/>
                <a:gd name="connsiteY1" fmla="*/ 199528 h 477893"/>
                <a:gd name="connsiteX2" fmla="*/ 469628 w 534643"/>
                <a:gd name="connsiteY2" fmla="*/ 225915 h 477893"/>
                <a:gd name="connsiteX3" fmla="*/ 444774 w 534643"/>
                <a:gd name="connsiteY3" fmla="*/ 254532 h 477893"/>
                <a:gd name="connsiteX4" fmla="*/ 414655 w 534643"/>
                <a:gd name="connsiteY4" fmla="*/ 229774 h 477893"/>
                <a:gd name="connsiteX5" fmla="*/ 414525 w 534643"/>
                <a:gd name="connsiteY5" fmla="*/ 227097 h 477893"/>
                <a:gd name="connsiteX6" fmla="*/ 414525 w 534643"/>
                <a:gd name="connsiteY6" fmla="*/ 199528 h 477893"/>
                <a:gd name="connsiteX7" fmla="*/ 272316 w 534643"/>
                <a:gd name="connsiteY7" fmla="*/ 34112 h 477893"/>
                <a:gd name="connsiteX8" fmla="*/ 272351 w 534643"/>
                <a:gd name="connsiteY8" fmla="*/ 33257 h 477893"/>
                <a:gd name="connsiteX9" fmla="*/ 273168 w 534643"/>
                <a:gd name="connsiteY9" fmla="*/ 33253 h 477893"/>
                <a:gd name="connsiteX10" fmla="*/ 269207 w 534643"/>
                <a:gd name="connsiteY10" fmla="*/ 32065 h 477893"/>
                <a:gd name="connsiteX11" fmla="*/ 353146 w 534643"/>
                <a:gd name="connsiteY11" fmla="*/ 199528 h 477893"/>
                <a:gd name="connsiteX12" fmla="*/ 353146 w 534643"/>
                <a:gd name="connsiteY12" fmla="*/ 225915 h 477893"/>
                <a:gd name="connsiteX13" fmla="*/ 328292 w 534643"/>
                <a:gd name="connsiteY13" fmla="*/ 254532 h 477893"/>
                <a:gd name="connsiteX14" fmla="*/ 298173 w 534643"/>
                <a:gd name="connsiteY14" fmla="*/ 229774 h 477893"/>
                <a:gd name="connsiteX15" fmla="*/ 298043 w 534643"/>
                <a:gd name="connsiteY15" fmla="*/ 227097 h 477893"/>
                <a:gd name="connsiteX16" fmla="*/ 298043 w 534643"/>
                <a:gd name="connsiteY16" fmla="*/ 199528 h 477893"/>
                <a:gd name="connsiteX17" fmla="*/ 268060 w 534643"/>
                <a:gd name="connsiteY17" fmla="*/ 32444 h 477893"/>
                <a:gd name="connsiteX18" fmla="*/ 268569 w 534643"/>
                <a:gd name="connsiteY18" fmla="*/ 31744 h 477893"/>
                <a:gd name="connsiteX19" fmla="*/ 269207 w 534643"/>
                <a:gd name="connsiteY19" fmla="*/ 32065 h 477893"/>
                <a:gd name="connsiteX20" fmla="*/ 266583 w 534643"/>
                <a:gd name="connsiteY20" fmla="*/ 32444 h 477893"/>
                <a:gd name="connsiteX21" fmla="*/ 236629 w 534643"/>
                <a:gd name="connsiteY21" fmla="*/ 199528 h 477893"/>
                <a:gd name="connsiteX22" fmla="*/ 236629 w 534643"/>
                <a:gd name="connsiteY22" fmla="*/ 225915 h 477893"/>
                <a:gd name="connsiteX23" fmla="*/ 211747 w 534643"/>
                <a:gd name="connsiteY23" fmla="*/ 254532 h 477893"/>
                <a:gd name="connsiteX24" fmla="*/ 181628 w 534643"/>
                <a:gd name="connsiteY24" fmla="*/ 229774 h 477893"/>
                <a:gd name="connsiteX25" fmla="*/ 181497 w 534643"/>
                <a:gd name="connsiteY25" fmla="*/ 227097 h 477893"/>
                <a:gd name="connsiteX26" fmla="*/ 181497 w 534643"/>
                <a:gd name="connsiteY26" fmla="*/ 199528 h 477893"/>
                <a:gd name="connsiteX27" fmla="*/ 265422 w 534643"/>
                <a:gd name="connsiteY27" fmla="*/ 32100 h 477893"/>
                <a:gd name="connsiteX28" fmla="*/ 266193 w 534643"/>
                <a:gd name="connsiteY28" fmla="*/ 31674 h 477893"/>
                <a:gd name="connsiteX29" fmla="*/ 266618 w 534643"/>
                <a:gd name="connsiteY29" fmla="*/ 32444 h 477893"/>
                <a:gd name="connsiteX30" fmla="*/ 262327 w 534643"/>
                <a:gd name="connsiteY30" fmla="*/ 34112 h 477893"/>
                <a:gd name="connsiteX31" fmla="*/ 120133 w 534643"/>
                <a:gd name="connsiteY31" fmla="*/ 199528 h 477893"/>
                <a:gd name="connsiteX32" fmla="*/ 120133 w 534643"/>
                <a:gd name="connsiteY32" fmla="*/ 225915 h 477893"/>
                <a:gd name="connsiteX33" fmla="*/ 95279 w 534643"/>
                <a:gd name="connsiteY33" fmla="*/ 254532 h 477893"/>
                <a:gd name="connsiteX34" fmla="*/ 65160 w 534643"/>
                <a:gd name="connsiteY34" fmla="*/ 229774 h 477893"/>
                <a:gd name="connsiteX35" fmla="*/ 65030 w 534643"/>
                <a:gd name="connsiteY35" fmla="*/ 227097 h 477893"/>
                <a:gd name="connsiteX36" fmla="*/ 65030 w 534643"/>
                <a:gd name="connsiteY36" fmla="*/ 199528 h 477893"/>
                <a:gd name="connsiteX37" fmla="*/ 261476 w 534643"/>
                <a:gd name="connsiteY37" fmla="*/ 33253 h 477893"/>
                <a:gd name="connsiteX38" fmla="*/ 262331 w 534643"/>
                <a:gd name="connsiteY38" fmla="*/ 33295 h 477893"/>
                <a:gd name="connsiteX39" fmla="*/ 262327 w 534643"/>
                <a:gd name="connsiteY39" fmla="*/ 34112 h 477893"/>
                <a:gd name="connsiteX40" fmla="*/ 522494 w 534643"/>
                <a:gd name="connsiteY40" fmla="*/ 198423 h 477893"/>
                <a:gd name="connsiteX41" fmla="*/ 267322 w 534643"/>
                <a:gd name="connsiteY41" fmla="*/ 0 h 477893"/>
                <a:gd name="connsiteX42" fmla="*/ 12149 w 534643"/>
                <a:gd name="connsiteY42" fmla="*/ 198423 h 477893"/>
                <a:gd name="connsiteX43" fmla="*/ 12149 w 534643"/>
                <a:gd name="connsiteY43" fmla="*/ 227160 h 477893"/>
                <a:gd name="connsiteX44" fmla="*/ 39465 w 534643"/>
                <a:gd name="connsiteY44" fmla="*/ 254483 h 477893"/>
                <a:gd name="connsiteX45" fmla="*/ 0 w 534643"/>
                <a:gd name="connsiteY45" fmla="*/ 477894 h 477893"/>
                <a:gd name="connsiteX46" fmla="*/ 110523 w 534643"/>
                <a:gd name="connsiteY46" fmla="*/ 477894 h 477893"/>
                <a:gd name="connsiteX47" fmla="*/ 231050 w 534643"/>
                <a:gd name="connsiteY47" fmla="*/ 392449 h 477893"/>
                <a:gd name="connsiteX48" fmla="*/ 267322 w 534643"/>
                <a:gd name="connsiteY48" fmla="*/ 289073 h 477893"/>
                <a:gd name="connsiteX49" fmla="*/ 303593 w 534643"/>
                <a:gd name="connsiteY49" fmla="*/ 392485 h 477893"/>
                <a:gd name="connsiteX50" fmla="*/ 424120 w 534643"/>
                <a:gd name="connsiteY50" fmla="*/ 477894 h 477893"/>
                <a:gd name="connsiteX51" fmla="*/ 534643 w 534643"/>
                <a:gd name="connsiteY51" fmla="*/ 477894 h 477893"/>
                <a:gd name="connsiteX52" fmla="*/ 495178 w 534643"/>
                <a:gd name="connsiteY52" fmla="*/ 254483 h 477893"/>
                <a:gd name="connsiteX53" fmla="*/ 522494 w 534643"/>
                <a:gd name="connsiteY53" fmla="*/ 227160 h 477893"/>
                <a:gd name="connsiteX54" fmla="*/ 522494 w 534643"/>
                <a:gd name="connsiteY54" fmla="*/ 227160 h 477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534643" h="477893">
                  <a:moveTo>
                    <a:pt x="273168" y="33253"/>
                  </a:moveTo>
                  <a:lnTo>
                    <a:pt x="469628" y="199528"/>
                  </a:lnTo>
                  <a:lnTo>
                    <a:pt x="469628" y="225915"/>
                  </a:lnTo>
                  <a:cubicBezTo>
                    <a:pt x="469869" y="240402"/>
                    <a:pt x="459152" y="252741"/>
                    <a:pt x="444774" y="254532"/>
                  </a:cubicBezTo>
                  <a:cubicBezTo>
                    <a:pt x="429620" y="256013"/>
                    <a:pt x="416135" y="244928"/>
                    <a:pt x="414655" y="229774"/>
                  </a:cubicBezTo>
                  <a:cubicBezTo>
                    <a:pt x="414568" y="228884"/>
                    <a:pt x="414525" y="227991"/>
                    <a:pt x="414525" y="227097"/>
                  </a:cubicBezTo>
                  <a:lnTo>
                    <a:pt x="414525" y="199528"/>
                  </a:lnTo>
                  <a:lnTo>
                    <a:pt x="272316" y="34112"/>
                  </a:lnTo>
                  <a:cubicBezTo>
                    <a:pt x="272090" y="33866"/>
                    <a:pt x="272105" y="33483"/>
                    <a:pt x="272351" y="33257"/>
                  </a:cubicBezTo>
                  <a:cubicBezTo>
                    <a:pt x="272582" y="33044"/>
                    <a:pt x="272935" y="33043"/>
                    <a:pt x="273168" y="33253"/>
                  </a:cubicBezTo>
                  <a:close/>
                  <a:moveTo>
                    <a:pt x="269207" y="32065"/>
                  </a:moveTo>
                  <a:lnTo>
                    <a:pt x="353146" y="199528"/>
                  </a:lnTo>
                  <a:lnTo>
                    <a:pt x="353146" y="225915"/>
                  </a:lnTo>
                  <a:cubicBezTo>
                    <a:pt x="353387" y="240402"/>
                    <a:pt x="342670" y="252741"/>
                    <a:pt x="328292" y="254532"/>
                  </a:cubicBezTo>
                  <a:cubicBezTo>
                    <a:pt x="313138" y="256013"/>
                    <a:pt x="299654" y="244928"/>
                    <a:pt x="298173" y="229774"/>
                  </a:cubicBezTo>
                  <a:cubicBezTo>
                    <a:pt x="298086" y="228884"/>
                    <a:pt x="298043" y="227991"/>
                    <a:pt x="298043" y="227097"/>
                  </a:cubicBezTo>
                  <a:lnTo>
                    <a:pt x="298043" y="199528"/>
                  </a:lnTo>
                  <a:lnTo>
                    <a:pt x="268060" y="32444"/>
                  </a:lnTo>
                  <a:cubicBezTo>
                    <a:pt x="268008" y="32110"/>
                    <a:pt x="268235" y="31797"/>
                    <a:pt x="268569" y="31744"/>
                  </a:cubicBezTo>
                  <a:cubicBezTo>
                    <a:pt x="268829" y="31703"/>
                    <a:pt x="269085" y="31832"/>
                    <a:pt x="269207" y="32065"/>
                  </a:cubicBezTo>
                  <a:close/>
                  <a:moveTo>
                    <a:pt x="266583" y="32444"/>
                  </a:moveTo>
                  <a:lnTo>
                    <a:pt x="236629" y="199528"/>
                  </a:lnTo>
                  <a:lnTo>
                    <a:pt x="236629" y="225915"/>
                  </a:lnTo>
                  <a:cubicBezTo>
                    <a:pt x="236868" y="240412"/>
                    <a:pt x="226136" y="252755"/>
                    <a:pt x="211747" y="254532"/>
                  </a:cubicBezTo>
                  <a:cubicBezTo>
                    <a:pt x="196593" y="256013"/>
                    <a:pt x="183108" y="244928"/>
                    <a:pt x="181628" y="229774"/>
                  </a:cubicBezTo>
                  <a:cubicBezTo>
                    <a:pt x="181541" y="228884"/>
                    <a:pt x="181497" y="227991"/>
                    <a:pt x="181497" y="227097"/>
                  </a:cubicBezTo>
                  <a:lnTo>
                    <a:pt x="181497" y="199528"/>
                  </a:lnTo>
                  <a:lnTo>
                    <a:pt x="265422" y="32100"/>
                  </a:lnTo>
                  <a:cubicBezTo>
                    <a:pt x="265517" y="31770"/>
                    <a:pt x="265863" y="31579"/>
                    <a:pt x="266193" y="31674"/>
                  </a:cubicBezTo>
                  <a:cubicBezTo>
                    <a:pt x="266523" y="31769"/>
                    <a:pt x="266713" y="32114"/>
                    <a:pt x="266618" y="32444"/>
                  </a:cubicBezTo>
                  <a:close/>
                  <a:moveTo>
                    <a:pt x="262327" y="34112"/>
                  </a:moveTo>
                  <a:lnTo>
                    <a:pt x="120133" y="199528"/>
                  </a:lnTo>
                  <a:lnTo>
                    <a:pt x="120133" y="225915"/>
                  </a:lnTo>
                  <a:cubicBezTo>
                    <a:pt x="120374" y="240402"/>
                    <a:pt x="109657" y="252741"/>
                    <a:pt x="95279" y="254532"/>
                  </a:cubicBezTo>
                  <a:cubicBezTo>
                    <a:pt x="80125" y="256013"/>
                    <a:pt x="66640" y="244928"/>
                    <a:pt x="65160" y="229774"/>
                  </a:cubicBezTo>
                  <a:cubicBezTo>
                    <a:pt x="65073" y="228884"/>
                    <a:pt x="65030" y="227991"/>
                    <a:pt x="65030" y="227097"/>
                  </a:cubicBezTo>
                  <a:lnTo>
                    <a:pt x="65030" y="199528"/>
                  </a:lnTo>
                  <a:lnTo>
                    <a:pt x="261476" y="33253"/>
                  </a:lnTo>
                  <a:cubicBezTo>
                    <a:pt x="261723" y="33029"/>
                    <a:pt x="262106" y="33047"/>
                    <a:pt x="262331" y="33295"/>
                  </a:cubicBezTo>
                  <a:cubicBezTo>
                    <a:pt x="262541" y="33527"/>
                    <a:pt x="262539" y="33882"/>
                    <a:pt x="262327" y="34112"/>
                  </a:cubicBezTo>
                  <a:close/>
                  <a:moveTo>
                    <a:pt x="522494" y="198423"/>
                  </a:moveTo>
                  <a:cubicBezTo>
                    <a:pt x="394905" y="113366"/>
                    <a:pt x="267322" y="0"/>
                    <a:pt x="267322" y="0"/>
                  </a:cubicBezTo>
                  <a:cubicBezTo>
                    <a:pt x="267322" y="0"/>
                    <a:pt x="139739" y="113366"/>
                    <a:pt x="12149" y="198423"/>
                  </a:cubicBezTo>
                  <a:lnTo>
                    <a:pt x="12149" y="227160"/>
                  </a:lnTo>
                  <a:cubicBezTo>
                    <a:pt x="12149" y="242248"/>
                    <a:pt x="24378" y="254480"/>
                    <a:pt x="39465" y="254483"/>
                  </a:cubicBezTo>
                  <a:cubicBezTo>
                    <a:pt x="35599" y="330298"/>
                    <a:pt x="22342" y="405342"/>
                    <a:pt x="0" y="477894"/>
                  </a:cubicBezTo>
                  <a:lnTo>
                    <a:pt x="110523" y="477894"/>
                  </a:lnTo>
                  <a:cubicBezTo>
                    <a:pt x="164767" y="477895"/>
                    <a:pt x="213095" y="443635"/>
                    <a:pt x="231050" y="392449"/>
                  </a:cubicBezTo>
                  <a:lnTo>
                    <a:pt x="267322" y="289073"/>
                  </a:lnTo>
                  <a:lnTo>
                    <a:pt x="303593" y="392485"/>
                  </a:lnTo>
                  <a:cubicBezTo>
                    <a:pt x="321561" y="443656"/>
                    <a:pt x="369885" y="477901"/>
                    <a:pt x="424120" y="477894"/>
                  </a:cubicBezTo>
                  <a:lnTo>
                    <a:pt x="534643" y="477894"/>
                  </a:lnTo>
                  <a:cubicBezTo>
                    <a:pt x="512301" y="405342"/>
                    <a:pt x="499045" y="330298"/>
                    <a:pt x="495178" y="254483"/>
                  </a:cubicBezTo>
                  <a:cubicBezTo>
                    <a:pt x="510266" y="254479"/>
                    <a:pt x="522494" y="242248"/>
                    <a:pt x="522494" y="227160"/>
                  </a:cubicBezTo>
                  <a:lnTo>
                    <a:pt x="522494" y="227160"/>
                  </a:lnTo>
                  <a:close/>
                </a:path>
              </a:pathLst>
            </a:custGeom>
            <a:grpFill/>
            <a:ln w="6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1" name="Freeform: Shape 150">
              <a:extLst>
                <a:ext uri="{FF2B5EF4-FFF2-40B4-BE49-F238E27FC236}">
                  <a16:creationId xmlns:a16="http://schemas.microsoft.com/office/drawing/2014/main" id="{6D40E25B-780C-483E-87CB-36F43569EEF4}"/>
                </a:ext>
              </a:extLst>
            </p:cNvPr>
            <p:cNvSpPr/>
            <p:nvPr/>
          </p:nvSpPr>
          <p:spPr>
            <a:xfrm>
              <a:off x="7897558" y="3973477"/>
              <a:ext cx="109355" cy="54681"/>
            </a:xfrm>
            <a:custGeom>
              <a:avLst/>
              <a:gdLst>
                <a:gd name="connsiteX0" fmla="*/ 109356 w 109355"/>
                <a:gd name="connsiteY0" fmla="*/ 54681 h 54681"/>
                <a:gd name="connsiteX1" fmla="*/ 0 w 109355"/>
                <a:gd name="connsiteY1" fmla="*/ 54681 h 54681"/>
                <a:gd name="connsiteX2" fmla="*/ 0 w 109355"/>
                <a:gd name="connsiteY2" fmla="*/ 0 h 54681"/>
                <a:gd name="connsiteX3" fmla="*/ 109356 w 109355"/>
                <a:gd name="connsiteY3" fmla="*/ 0 h 54681"/>
                <a:gd name="connsiteX4" fmla="*/ 75188 w 109355"/>
                <a:gd name="connsiteY4" fmla="*/ 27337 h 54681"/>
                <a:gd name="connsiteX5" fmla="*/ 109356 w 109355"/>
                <a:gd name="connsiteY5" fmla="*/ 54681 h 546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9355" h="54681">
                  <a:moveTo>
                    <a:pt x="109356" y="54681"/>
                  </a:moveTo>
                  <a:lnTo>
                    <a:pt x="0" y="54681"/>
                  </a:lnTo>
                  <a:lnTo>
                    <a:pt x="0" y="0"/>
                  </a:lnTo>
                  <a:lnTo>
                    <a:pt x="109356" y="0"/>
                  </a:lnTo>
                  <a:lnTo>
                    <a:pt x="75188" y="27337"/>
                  </a:lnTo>
                  <a:lnTo>
                    <a:pt x="109356" y="54681"/>
                  </a:lnTo>
                  <a:close/>
                </a:path>
              </a:pathLst>
            </a:custGeom>
            <a:grpFill/>
            <a:ln w="6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54" name="Graphic 152" descr="Asian Temple">
            <a:extLst>
              <a:ext uri="{FF2B5EF4-FFF2-40B4-BE49-F238E27FC236}">
                <a16:creationId xmlns:a16="http://schemas.microsoft.com/office/drawing/2014/main" id="{1550B05A-D656-4967-B593-28FD6B48E67C}"/>
              </a:ext>
            </a:extLst>
          </p:cNvPr>
          <p:cNvSpPr>
            <a:spLocks noChangeAspect="1"/>
          </p:cNvSpPr>
          <p:nvPr/>
        </p:nvSpPr>
        <p:spPr>
          <a:xfrm>
            <a:off x="8957576" y="4973498"/>
            <a:ext cx="576506" cy="508128"/>
          </a:xfrm>
          <a:custGeom>
            <a:avLst/>
            <a:gdLst>
              <a:gd name="connsiteX0" fmla="*/ 466725 w 875349"/>
              <a:gd name="connsiteY0" fmla="*/ 47625 h 771525"/>
              <a:gd name="connsiteX1" fmla="*/ 466725 w 875349"/>
              <a:gd name="connsiteY1" fmla="*/ 28575 h 771525"/>
              <a:gd name="connsiteX2" fmla="*/ 438150 w 875349"/>
              <a:gd name="connsiteY2" fmla="*/ 0 h 771525"/>
              <a:gd name="connsiteX3" fmla="*/ 409575 w 875349"/>
              <a:gd name="connsiteY3" fmla="*/ 28575 h 771525"/>
              <a:gd name="connsiteX4" fmla="*/ 409575 w 875349"/>
              <a:gd name="connsiteY4" fmla="*/ 47625 h 771525"/>
              <a:gd name="connsiteX5" fmla="*/ 0 w 875349"/>
              <a:gd name="connsiteY5" fmla="*/ 152400 h 771525"/>
              <a:gd name="connsiteX6" fmla="*/ 1905 w 875349"/>
              <a:gd name="connsiteY6" fmla="*/ 161925 h 771525"/>
              <a:gd name="connsiteX7" fmla="*/ 39053 w 875349"/>
              <a:gd name="connsiteY7" fmla="*/ 190500 h 771525"/>
              <a:gd name="connsiteX8" fmla="*/ 47625 w 875349"/>
              <a:gd name="connsiteY8" fmla="*/ 190500 h 771525"/>
              <a:gd name="connsiteX9" fmla="*/ 205740 w 875349"/>
              <a:gd name="connsiteY9" fmla="*/ 276225 h 771525"/>
              <a:gd name="connsiteX10" fmla="*/ 203835 w 875349"/>
              <a:gd name="connsiteY10" fmla="*/ 295275 h 771525"/>
              <a:gd name="connsiteX11" fmla="*/ 161925 w 875349"/>
              <a:gd name="connsiteY11" fmla="*/ 295275 h 771525"/>
              <a:gd name="connsiteX12" fmla="*/ 161925 w 875349"/>
              <a:gd name="connsiteY12" fmla="*/ 352425 h 771525"/>
              <a:gd name="connsiteX13" fmla="*/ 199073 w 875349"/>
              <a:gd name="connsiteY13" fmla="*/ 352425 h 771525"/>
              <a:gd name="connsiteX14" fmla="*/ 194310 w 875349"/>
              <a:gd name="connsiteY14" fmla="*/ 409575 h 771525"/>
              <a:gd name="connsiteX15" fmla="*/ 180975 w 875349"/>
              <a:gd name="connsiteY15" fmla="*/ 409575 h 771525"/>
              <a:gd name="connsiteX16" fmla="*/ 180975 w 875349"/>
              <a:gd name="connsiteY16" fmla="*/ 447675 h 771525"/>
              <a:gd name="connsiteX17" fmla="*/ 190500 w 875349"/>
              <a:gd name="connsiteY17" fmla="*/ 447675 h 771525"/>
              <a:gd name="connsiteX18" fmla="*/ 176213 w 875349"/>
              <a:gd name="connsiteY18" fmla="*/ 609600 h 771525"/>
              <a:gd name="connsiteX19" fmla="*/ 161925 w 875349"/>
              <a:gd name="connsiteY19" fmla="*/ 609600 h 771525"/>
              <a:gd name="connsiteX20" fmla="*/ 161925 w 875349"/>
              <a:gd name="connsiteY20" fmla="*/ 647700 h 771525"/>
              <a:gd name="connsiteX21" fmla="*/ 173355 w 875349"/>
              <a:gd name="connsiteY21" fmla="*/ 647700 h 771525"/>
              <a:gd name="connsiteX22" fmla="*/ 161925 w 875349"/>
              <a:gd name="connsiteY22" fmla="*/ 771525 h 771525"/>
              <a:gd name="connsiteX23" fmla="*/ 219075 w 875349"/>
              <a:gd name="connsiteY23" fmla="*/ 771525 h 771525"/>
              <a:gd name="connsiteX24" fmla="*/ 225743 w 875349"/>
              <a:gd name="connsiteY24" fmla="*/ 647700 h 771525"/>
              <a:gd name="connsiteX25" fmla="*/ 240983 w 875349"/>
              <a:gd name="connsiteY25" fmla="*/ 647700 h 771525"/>
              <a:gd name="connsiteX26" fmla="*/ 238125 w 875349"/>
              <a:gd name="connsiteY26" fmla="*/ 704850 h 771525"/>
              <a:gd name="connsiteX27" fmla="*/ 285750 w 875349"/>
              <a:gd name="connsiteY27" fmla="*/ 704850 h 771525"/>
              <a:gd name="connsiteX28" fmla="*/ 286703 w 875349"/>
              <a:gd name="connsiteY28" fmla="*/ 647700 h 771525"/>
              <a:gd name="connsiteX29" fmla="*/ 588645 w 875349"/>
              <a:gd name="connsiteY29" fmla="*/ 647700 h 771525"/>
              <a:gd name="connsiteX30" fmla="*/ 589598 w 875349"/>
              <a:gd name="connsiteY30" fmla="*/ 704850 h 771525"/>
              <a:gd name="connsiteX31" fmla="*/ 637223 w 875349"/>
              <a:gd name="connsiteY31" fmla="*/ 704850 h 771525"/>
              <a:gd name="connsiteX32" fmla="*/ 634365 w 875349"/>
              <a:gd name="connsiteY32" fmla="*/ 647700 h 771525"/>
              <a:gd name="connsiteX33" fmla="*/ 649605 w 875349"/>
              <a:gd name="connsiteY33" fmla="*/ 647700 h 771525"/>
              <a:gd name="connsiteX34" fmla="*/ 657225 w 875349"/>
              <a:gd name="connsiteY34" fmla="*/ 771525 h 771525"/>
              <a:gd name="connsiteX35" fmla="*/ 714375 w 875349"/>
              <a:gd name="connsiteY35" fmla="*/ 771525 h 771525"/>
              <a:gd name="connsiteX36" fmla="*/ 702945 w 875349"/>
              <a:gd name="connsiteY36" fmla="*/ 647700 h 771525"/>
              <a:gd name="connsiteX37" fmla="*/ 714375 w 875349"/>
              <a:gd name="connsiteY37" fmla="*/ 647700 h 771525"/>
              <a:gd name="connsiteX38" fmla="*/ 714375 w 875349"/>
              <a:gd name="connsiteY38" fmla="*/ 609600 h 771525"/>
              <a:gd name="connsiteX39" fmla="*/ 700088 w 875349"/>
              <a:gd name="connsiteY39" fmla="*/ 609600 h 771525"/>
              <a:gd name="connsiteX40" fmla="*/ 685800 w 875349"/>
              <a:gd name="connsiteY40" fmla="*/ 447675 h 771525"/>
              <a:gd name="connsiteX41" fmla="*/ 695325 w 875349"/>
              <a:gd name="connsiteY41" fmla="*/ 447675 h 771525"/>
              <a:gd name="connsiteX42" fmla="*/ 695325 w 875349"/>
              <a:gd name="connsiteY42" fmla="*/ 409575 h 771525"/>
              <a:gd name="connsiteX43" fmla="*/ 681990 w 875349"/>
              <a:gd name="connsiteY43" fmla="*/ 409575 h 771525"/>
              <a:gd name="connsiteX44" fmla="*/ 677228 w 875349"/>
              <a:gd name="connsiteY44" fmla="*/ 352425 h 771525"/>
              <a:gd name="connsiteX45" fmla="*/ 714375 w 875349"/>
              <a:gd name="connsiteY45" fmla="*/ 352425 h 771525"/>
              <a:gd name="connsiteX46" fmla="*/ 714375 w 875349"/>
              <a:gd name="connsiteY46" fmla="*/ 295275 h 771525"/>
              <a:gd name="connsiteX47" fmla="*/ 671513 w 875349"/>
              <a:gd name="connsiteY47" fmla="*/ 295275 h 771525"/>
              <a:gd name="connsiteX48" fmla="*/ 669608 w 875349"/>
              <a:gd name="connsiteY48" fmla="*/ 276225 h 771525"/>
              <a:gd name="connsiteX49" fmla="*/ 827723 w 875349"/>
              <a:gd name="connsiteY49" fmla="*/ 190500 h 771525"/>
              <a:gd name="connsiteX50" fmla="*/ 836295 w 875349"/>
              <a:gd name="connsiteY50" fmla="*/ 190500 h 771525"/>
              <a:gd name="connsiteX51" fmla="*/ 873443 w 875349"/>
              <a:gd name="connsiteY51" fmla="*/ 161925 h 771525"/>
              <a:gd name="connsiteX52" fmla="*/ 875348 w 875349"/>
              <a:gd name="connsiteY52" fmla="*/ 152400 h 771525"/>
              <a:gd name="connsiteX53" fmla="*/ 466725 w 875349"/>
              <a:gd name="connsiteY53" fmla="*/ 47625 h 771525"/>
              <a:gd name="connsiteX54" fmla="*/ 242888 w 875349"/>
              <a:gd name="connsiteY54" fmla="*/ 609600 h 771525"/>
              <a:gd name="connsiteX55" fmla="*/ 227648 w 875349"/>
              <a:gd name="connsiteY55" fmla="*/ 609600 h 771525"/>
              <a:gd name="connsiteX56" fmla="*/ 236220 w 875349"/>
              <a:gd name="connsiteY56" fmla="*/ 447675 h 771525"/>
              <a:gd name="connsiteX57" fmla="*/ 251460 w 875349"/>
              <a:gd name="connsiteY57" fmla="*/ 447675 h 771525"/>
              <a:gd name="connsiteX58" fmla="*/ 242888 w 875349"/>
              <a:gd name="connsiteY58" fmla="*/ 609600 h 771525"/>
              <a:gd name="connsiteX59" fmla="*/ 252413 w 875349"/>
              <a:gd name="connsiteY59" fmla="*/ 409575 h 771525"/>
              <a:gd name="connsiteX60" fmla="*/ 238125 w 875349"/>
              <a:gd name="connsiteY60" fmla="*/ 409575 h 771525"/>
              <a:gd name="connsiteX61" fmla="*/ 240983 w 875349"/>
              <a:gd name="connsiteY61" fmla="*/ 352425 h 771525"/>
              <a:gd name="connsiteX62" fmla="*/ 255270 w 875349"/>
              <a:gd name="connsiteY62" fmla="*/ 352425 h 771525"/>
              <a:gd name="connsiteX63" fmla="*/ 252413 w 875349"/>
              <a:gd name="connsiteY63" fmla="*/ 409575 h 771525"/>
              <a:gd name="connsiteX64" fmla="*/ 287655 w 875349"/>
              <a:gd name="connsiteY64" fmla="*/ 609600 h 771525"/>
              <a:gd name="connsiteX65" fmla="*/ 287655 w 875349"/>
              <a:gd name="connsiteY65" fmla="*/ 590550 h 771525"/>
              <a:gd name="connsiteX66" fmla="*/ 586740 w 875349"/>
              <a:gd name="connsiteY66" fmla="*/ 590550 h 771525"/>
              <a:gd name="connsiteX67" fmla="*/ 586740 w 875349"/>
              <a:gd name="connsiteY67" fmla="*/ 609600 h 771525"/>
              <a:gd name="connsiteX68" fmla="*/ 287655 w 875349"/>
              <a:gd name="connsiteY68" fmla="*/ 609600 h 771525"/>
              <a:gd name="connsiteX69" fmla="*/ 385763 w 875349"/>
              <a:gd name="connsiteY69" fmla="*/ 447675 h 771525"/>
              <a:gd name="connsiteX70" fmla="*/ 381000 w 875349"/>
              <a:gd name="connsiteY70" fmla="*/ 533400 h 771525"/>
              <a:gd name="connsiteX71" fmla="*/ 495300 w 875349"/>
              <a:gd name="connsiteY71" fmla="*/ 533400 h 771525"/>
              <a:gd name="connsiteX72" fmla="*/ 490538 w 875349"/>
              <a:gd name="connsiteY72" fmla="*/ 447675 h 771525"/>
              <a:gd name="connsiteX73" fmla="*/ 584835 w 875349"/>
              <a:gd name="connsiteY73" fmla="*/ 447675 h 771525"/>
              <a:gd name="connsiteX74" fmla="*/ 587693 w 875349"/>
              <a:gd name="connsiteY74" fmla="*/ 552450 h 771525"/>
              <a:gd name="connsiteX75" fmla="*/ 289560 w 875349"/>
              <a:gd name="connsiteY75" fmla="*/ 552450 h 771525"/>
              <a:gd name="connsiteX76" fmla="*/ 292418 w 875349"/>
              <a:gd name="connsiteY76" fmla="*/ 447675 h 771525"/>
              <a:gd name="connsiteX77" fmla="*/ 385763 w 875349"/>
              <a:gd name="connsiteY77" fmla="*/ 447675 h 771525"/>
              <a:gd name="connsiteX78" fmla="*/ 293370 w 875349"/>
              <a:gd name="connsiteY78" fmla="*/ 409575 h 771525"/>
              <a:gd name="connsiteX79" fmla="*/ 294323 w 875349"/>
              <a:gd name="connsiteY79" fmla="*/ 352425 h 771525"/>
              <a:gd name="connsiteX80" fmla="*/ 409575 w 875349"/>
              <a:gd name="connsiteY80" fmla="*/ 352425 h 771525"/>
              <a:gd name="connsiteX81" fmla="*/ 409575 w 875349"/>
              <a:gd name="connsiteY81" fmla="*/ 380048 h 771525"/>
              <a:gd name="connsiteX82" fmla="*/ 389573 w 875349"/>
              <a:gd name="connsiteY82" fmla="*/ 409575 h 771525"/>
              <a:gd name="connsiteX83" fmla="*/ 293370 w 875349"/>
              <a:gd name="connsiteY83" fmla="*/ 409575 h 771525"/>
              <a:gd name="connsiteX84" fmla="*/ 428625 w 875349"/>
              <a:gd name="connsiteY84" fmla="*/ 372428 h 771525"/>
              <a:gd name="connsiteX85" fmla="*/ 428625 w 875349"/>
              <a:gd name="connsiteY85" fmla="*/ 352425 h 771525"/>
              <a:gd name="connsiteX86" fmla="*/ 447675 w 875349"/>
              <a:gd name="connsiteY86" fmla="*/ 352425 h 771525"/>
              <a:gd name="connsiteX87" fmla="*/ 447675 w 875349"/>
              <a:gd name="connsiteY87" fmla="*/ 372428 h 771525"/>
              <a:gd name="connsiteX88" fmla="*/ 428625 w 875349"/>
              <a:gd name="connsiteY88" fmla="*/ 372428 h 771525"/>
              <a:gd name="connsiteX89" fmla="*/ 466725 w 875349"/>
              <a:gd name="connsiteY89" fmla="*/ 380048 h 771525"/>
              <a:gd name="connsiteX90" fmla="*/ 466725 w 875349"/>
              <a:gd name="connsiteY90" fmla="*/ 352425 h 771525"/>
              <a:gd name="connsiteX91" fmla="*/ 581978 w 875349"/>
              <a:gd name="connsiteY91" fmla="*/ 352425 h 771525"/>
              <a:gd name="connsiteX92" fmla="*/ 582930 w 875349"/>
              <a:gd name="connsiteY92" fmla="*/ 409575 h 771525"/>
              <a:gd name="connsiteX93" fmla="*/ 486728 w 875349"/>
              <a:gd name="connsiteY93" fmla="*/ 409575 h 771525"/>
              <a:gd name="connsiteX94" fmla="*/ 466725 w 875349"/>
              <a:gd name="connsiteY94" fmla="*/ 380048 h 771525"/>
              <a:gd name="connsiteX95" fmla="*/ 631508 w 875349"/>
              <a:gd name="connsiteY95" fmla="*/ 276225 h 771525"/>
              <a:gd name="connsiteX96" fmla="*/ 632460 w 875349"/>
              <a:gd name="connsiteY96" fmla="*/ 295275 h 771525"/>
              <a:gd name="connsiteX97" fmla="*/ 243840 w 875349"/>
              <a:gd name="connsiteY97" fmla="*/ 295275 h 771525"/>
              <a:gd name="connsiteX98" fmla="*/ 244793 w 875349"/>
              <a:gd name="connsiteY98" fmla="*/ 276225 h 771525"/>
              <a:gd name="connsiteX99" fmla="*/ 631508 w 875349"/>
              <a:gd name="connsiteY99" fmla="*/ 276225 h 771525"/>
              <a:gd name="connsiteX100" fmla="*/ 621030 w 875349"/>
              <a:gd name="connsiteY100" fmla="*/ 352425 h 771525"/>
              <a:gd name="connsiteX101" fmla="*/ 635318 w 875349"/>
              <a:gd name="connsiteY101" fmla="*/ 352425 h 771525"/>
              <a:gd name="connsiteX102" fmla="*/ 638175 w 875349"/>
              <a:gd name="connsiteY102" fmla="*/ 409575 h 771525"/>
              <a:gd name="connsiteX103" fmla="*/ 623888 w 875349"/>
              <a:gd name="connsiteY103" fmla="*/ 409575 h 771525"/>
              <a:gd name="connsiteX104" fmla="*/ 621030 w 875349"/>
              <a:gd name="connsiteY104" fmla="*/ 352425 h 771525"/>
              <a:gd name="connsiteX105" fmla="*/ 633413 w 875349"/>
              <a:gd name="connsiteY105" fmla="*/ 609600 h 771525"/>
              <a:gd name="connsiteX106" fmla="*/ 625793 w 875349"/>
              <a:gd name="connsiteY106" fmla="*/ 447675 h 771525"/>
              <a:gd name="connsiteX107" fmla="*/ 641033 w 875349"/>
              <a:gd name="connsiteY107" fmla="*/ 447675 h 771525"/>
              <a:gd name="connsiteX108" fmla="*/ 649605 w 875349"/>
              <a:gd name="connsiteY108" fmla="*/ 609600 h 771525"/>
              <a:gd name="connsiteX109" fmla="*/ 633413 w 875349"/>
              <a:gd name="connsiteY109" fmla="*/ 609600 h 771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</a:cxnLst>
            <a:rect l="l" t="t" r="r" b="b"/>
            <a:pathLst>
              <a:path w="875349" h="771525">
                <a:moveTo>
                  <a:pt x="466725" y="47625"/>
                </a:moveTo>
                <a:lnTo>
                  <a:pt x="466725" y="28575"/>
                </a:lnTo>
                <a:cubicBezTo>
                  <a:pt x="466725" y="12383"/>
                  <a:pt x="454343" y="0"/>
                  <a:pt x="438150" y="0"/>
                </a:cubicBezTo>
                <a:cubicBezTo>
                  <a:pt x="421958" y="0"/>
                  <a:pt x="409575" y="12383"/>
                  <a:pt x="409575" y="28575"/>
                </a:cubicBezTo>
                <a:lnTo>
                  <a:pt x="409575" y="47625"/>
                </a:lnTo>
                <a:cubicBezTo>
                  <a:pt x="360045" y="145733"/>
                  <a:pt x="0" y="152400"/>
                  <a:pt x="0" y="152400"/>
                </a:cubicBezTo>
                <a:lnTo>
                  <a:pt x="1905" y="161925"/>
                </a:lnTo>
                <a:cubicBezTo>
                  <a:pt x="5715" y="179070"/>
                  <a:pt x="20955" y="190500"/>
                  <a:pt x="39053" y="190500"/>
                </a:cubicBezTo>
                <a:lnTo>
                  <a:pt x="47625" y="190500"/>
                </a:lnTo>
                <a:cubicBezTo>
                  <a:pt x="47625" y="190500"/>
                  <a:pt x="112395" y="274320"/>
                  <a:pt x="205740" y="276225"/>
                </a:cubicBezTo>
                <a:lnTo>
                  <a:pt x="203835" y="295275"/>
                </a:lnTo>
                <a:lnTo>
                  <a:pt x="161925" y="295275"/>
                </a:lnTo>
                <a:lnTo>
                  <a:pt x="161925" y="352425"/>
                </a:lnTo>
                <a:lnTo>
                  <a:pt x="199073" y="352425"/>
                </a:lnTo>
                <a:lnTo>
                  <a:pt x="194310" y="409575"/>
                </a:lnTo>
                <a:lnTo>
                  <a:pt x="180975" y="409575"/>
                </a:lnTo>
                <a:lnTo>
                  <a:pt x="180975" y="447675"/>
                </a:lnTo>
                <a:lnTo>
                  <a:pt x="190500" y="447675"/>
                </a:lnTo>
                <a:lnTo>
                  <a:pt x="176213" y="609600"/>
                </a:lnTo>
                <a:lnTo>
                  <a:pt x="161925" y="609600"/>
                </a:lnTo>
                <a:lnTo>
                  <a:pt x="161925" y="647700"/>
                </a:lnTo>
                <a:lnTo>
                  <a:pt x="173355" y="647700"/>
                </a:lnTo>
                <a:lnTo>
                  <a:pt x="161925" y="771525"/>
                </a:lnTo>
                <a:lnTo>
                  <a:pt x="219075" y="771525"/>
                </a:lnTo>
                <a:lnTo>
                  <a:pt x="225743" y="647700"/>
                </a:lnTo>
                <a:lnTo>
                  <a:pt x="240983" y="647700"/>
                </a:lnTo>
                <a:lnTo>
                  <a:pt x="238125" y="704850"/>
                </a:lnTo>
                <a:lnTo>
                  <a:pt x="285750" y="704850"/>
                </a:lnTo>
                <a:lnTo>
                  <a:pt x="286703" y="647700"/>
                </a:lnTo>
                <a:lnTo>
                  <a:pt x="588645" y="647700"/>
                </a:lnTo>
                <a:lnTo>
                  <a:pt x="589598" y="704850"/>
                </a:lnTo>
                <a:lnTo>
                  <a:pt x="637223" y="704850"/>
                </a:lnTo>
                <a:lnTo>
                  <a:pt x="634365" y="647700"/>
                </a:lnTo>
                <a:lnTo>
                  <a:pt x="649605" y="647700"/>
                </a:lnTo>
                <a:lnTo>
                  <a:pt x="657225" y="771525"/>
                </a:lnTo>
                <a:lnTo>
                  <a:pt x="714375" y="771525"/>
                </a:lnTo>
                <a:lnTo>
                  <a:pt x="702945" y="647700"/>
                </a:lnTo>
                <a:lnTo>
                  <a:pt x="714375" y="647700"/>
                </a:lnTo>
                <a:lnTo>
                  <a:pt x="714375" y="609600"/>
                </a:lnTo>
                <a:lnTo>
                  <a:pt x="700088" y="609600"/>
                </a:lnTo>
                <a:lnTo>
                  <a:pt x="685800" y="447675"/>
                </a:lnTo>
                <a:lnTo>
                  <a:pt x="695325" y="447675"/>
                </a:lnTo>
                <a:lnTo>
                  <a:pt x="695325" y="409575"/>
                </a:lnTo>
                <a:lnTo>
                  <a:pt x="681990" y="409575"/>
                </a:lnTo>
                <a:lnTo>
                  <a:pt x="677228" y="352425"/>
                </a:lnTo>
                <a:lnTo>
                  <a:pt x="714375" y="352425"/>
                </a:lnTo>
                <a:lnTo>
                  <a:pt x="714375" y="295275"/>
                </a:lnTo>
                <a:lnTo>
                  <a:pt x="671513" y="295275"/>
                </a:lnTo>
                <a:lnTo>
                  <a:pt x="669608" y="276225"/>
                </a:lnTo>
                <a:cubicBezTo>
                  <a:pt x="762953" y="274320"/>
                  <a:pt x="827723" y="190500"/>
                  <a:pt x="827723" y="190500"/>
                </a:cubicBezTo>
                <a:lnTo>
                  <a:pt x="836295" y="190500"/>
                </a:lnTo>
                <a:cubicBezTo>
                  <a:pt x="853440" y="190500"/>
                  <a:pt x="868680" y="179070"/>
                  <a:pt x="873443" y="161925"/>
                </a:cubicBezTo>
                <a:lnTo>
                  <a:pt x="875348" y="152400"/>
                </a:lnTo>
                <a:cubicBezTo>
                  <a:pt x="876300" y="152400"/>
                  <a:pt x="516255" y="145733"/>
                  <a:pt x="466725" y="47625"/>
                </a:cubicBezTo>
                <a:close/>
                <a:moveTo>
                  <a:pt x="242888" y="609600"/>
                </a:moveTo>
                <a:lnTo>
                  <a:pt x="227648" y="609600"/>
                </a:lnTo>
                <a:lnTo>
                  <a:pt x="236220" y="447675"/>
                </a:lnTo>
                <a:lnTo>
                  <a:pt x="251460" y="447675"/>
                </a:lnTo>
                <a:lnTo>
                  <a:pt x="242888" y="609600"/>
                </a:lnTo>
                <a:close/>
                <a:moveTo>
                  <a:pt x="252413" y="409575"/>
                </a:moveTo>
                <a:lnTo>
                  <a:pt x="238125" y="409575"/>
                </a:lnTo>
                <a:lnTo>
                  <a:pt x="240983" y="352425"/>
                </a:lnTo>
                <a:lnTo>
                  <a:pt x="255270" y="352425"/>
                </a:lnTo>
                <a:lnTo>
                  <a:pt x="252413" y="409575"/>
                </a:lnTo>
                <a:close/>
                <a:moveTo>
                  <a:pt x="287655" y="609600"/>
                </a:moveTo>
                <a:lnTo>
                  <a:pt x="287655" y="590550"/>
                </a:lnTo>
                <a:lnTo>
                  <a:pt x="586740" y="590550"/>
                </a:lnTo>
                <a:lnTo>
                  <a:pt x="586740" y="609600"/>
                </a:lnTo>
                <a:lnTo>
                  <a:pt x="287655" y="609600"/>
                </a:lnTo>
                <a:close/>
                <a:moveTo>
                  <a:pt x="385763" y="447675"/>
                </a:moveTo>
                <a:lnTo>
                  <a:pt x="381000" y="533400"/>
                </a:lnTo>
                <a:lnTo>
                  <a:pt x="495300" y="533400"/>
                </a:lnTo>
                <a:lnTo>
                  <a:pt x="490538" y="447675"/>
                </a:lnTo>
                <a:lnTo>
                  <a:pt x="584835" y="447675"/>
                </a:lnTo>
                <a:lnTo>
                  <a:pt x="587693" y="552450"/>
                </a:lnTo>
                <a:lnTo>
                  <a:pt x="289560" y="552450"/>
                </a:lnTo>
                <a:lnTo>
                  <a:pt x="292418" y="447675"/>
                </a:lnTo>
                <a:lnTo>
                  <a:pt x="385763" y="447675"/>
                </a:lnTo>
                <a:close/>
                <a:moveTo>
                  <a:pt x="293370" y="409575"/>
                </a:moveTo>
                <a:lnTo>
                  <a:pt x="294323" y="352425"/>
                </a:lnTo>
                <a:lnTo>
                  <a:pt x="409575" y="352425"/>
                </a:lnTo>
                <a:lnTo>
                  <a:pt x="409575" y="380048"/>
                </a:lnTo>
                <a:cubicBezTo>
                  <a:pt x="399098" y="386715"/>
                  <a:pt x="392430" y="397193"/>
                  <a:pt x="389573" y="409575"/>
                </a:cubicBezTo>
                <a:lnTo>
                  <a:pt x="293370" y="409575"/>
                </a:lnTo>
                <a:close/>
                <a:moveTo>
                  <a:pt x="428625" y="372428"/>
                </a:moveTo>
                <a:lnTo>
                  <a:pt x="428625" y="352425"/>
                </a:lnTo>
                <a:lnTo>
                  <a:pt x="447675" y="352425"/>
                </a:lnTo>
                <a:lnTo>
                  <a:pt x="447675" y="372428"/>
                </a:lnTo>
                <a:cubicBezTo>
                  <a:pt x="441008" y="371475"/>
                  <a:pt x="435293" y="371475"/>
                  <a:pt x="428625" y="372428"/>
                </a:cubicBezTo>
                <a:close/>
                <a:moveTo>
                  <a:pt x="466725" y="380048"/>
                </a:moveTo>
                <a:lnTo>
                  <a:pt x="466725" y="352425"/>
                </a:lnTo>
                <a:lnTo>
                  <a:pt x="581978" y="352425"/>
                </a:lnTo>
                <a:lnTo>
                  <a:pt x="582930" y="409575"/>
                </a:lnTo>
                <a:lnTo>
                  <a:pt x="486728" y="409575"/>
                </a:lnTo>
                <a:cubicBezTo>
                  <a:pt x="483870" y="398145"/>
                  <a:pt x="477203" y="387668"/>
                  <a:pt x="466725" y="380048"/>
                </a:cubicBezTo>
                <a:close/>
                <a:moveTo>
                  <a:pt x="631508" y="276225"/>
                </a:moveTo>
                <a:lnTo>
                  <a:pt x="632460" y="295275"/>
                </a:lnTo>
                <a:lnTo>
                  <a:pt x="243840" y="295275"/>
                </a:lnTo>
                <a:lnTo>
                  <a:pt x="244793" y="276225"/>
                </a:lnTo>
                <a:lnTo>
                  <a:pt x="631508" y="276225"/>
                </a:lnTo>
                <a:close/>
                <a:moveTo>
                  <a:pt x="621030" y="352425"/>
                </a:moveTo>
                <a:lnTo>
                  <a:pt x="635318" y="352425"/>
                </a:lnTo>
                <a:lnTo>
                  <a:pt x="638175" y="409575"/>
                </a:lnTo>
                <a:lnTo>
                  <a:pt x="623888" y="409575"/>
                </a:lnTo>
                <a:lnTo>
                  <a:pt x="621030" y="352425"/>
                </a:lnTo>
                <a:close/>
                <a:moveTo>
                  <a:pt x="633413" y="609600"/>
                </a:moveTo>
                <a:lnTo>
                  <a:pt x="625793" y="447675"/>
                </a:lnTo>
                <a:lnTo>
                  <a:pt x="641033" y="447675"/>
                </a:lnTo>
                <a:lnTo>
                  <a:pt x="649605" y="609600"/>
                </a:lnTo>
                <a:lnTo>
                  <a:pt x="633413" y="609600"/>
                </a:ln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56549290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000"/>
                            </p:stCondLst>
                            <p:childTnLst>
                              <p:par>
                                <p:cTn id="6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500"/>
                            </p:stCondLst>
                            <p:childTnLst>
                              <p:par>
                                <p:cTn id="7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6" grpId="0"/>
      <p:bldP spid="19" grpId="0" animBg="1"/>
      <p:bldP spid="20" grpId="0"/>
      <p:bldP spid="21" grpId="0"/>
      <p:bldP spid="62" grpId="0" animBg="1"/>
      <p:bldP spid="94" grpId="0"/>
      <p:bldP spid="97" grpId="0"/>
      <p:bldP spid="98" grpId="0"/>
      <p:bldP spid="135" grpId="0"/>
      <p:bldP spid="136" grpId="0"/>
      <p:bldP spid="140" grpId="0"/>
      <p:bldP spid="15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BDCC0566-1572-4BF0-8A4D-231B77BC09C7}"/>
              </a:ext>
            </a:extLst>
          </p:cNvPr>
          <p:cNvCxnSpPr>
            <a:cxnSpLocks/>
          </p:cNvCxnSpPr>
          <p:nvPr/>
        </p:nvCxnSpPr>
        <p:spPr>
          <a:xfrm>
            <a:off x="2739995" y="0"/>
            <a:ext cx="0" cy="4777283"/>
          </a:xfrm>
          <a:prstGeom prst="line">
            <a:avLst/>
          </a:prstGeom>
          <a:ln w="12700">
            <a:solidFill>
              <a:schemeClr val="bg2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90EF2DBF-C978-4437-868D-EB8C0377A65A}"/>
              </a:ext>
            </a:extLst>
          </p:cNvPr>
          <p:cNvSpPr/>
          <p:nvPr/>
        </p:nvSpPr>
        <p:spPr>
          <a:xfrm>
            <a:off x="2659779" y="4700757"/>
            <a:ext cx="160433" cy="160433"/>
          </a:xfrm>
          <a:prstGeom prst="roundRect">
            <a:avLst/>
          </a:prstGeom>
          <a:solidFill>
            <a:schemeClr val="accent1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5EBF5DF-08A4-450E-92D6-B0AB8FE31661}"/>
              </a:ext>
            </a:extLst>
          </p:cNvPr>
          <p:cNvSpPr txBox="1"/>
          <p:nvPr/>
        </p:nvSpPr>
        <p:spPr>
          <a:xfrm>
            <a:off x="664773" y="4599105"/>
            <a:ext cx="1719634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b="1" dirty="0">
                <a:solidFill>
                  <a:schemeClr val="accent1"/>
                </a:solidFill>
                <a:latin typeface="+mj-lt"/>
              </a:rPr>
              <a:t>Description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FFA947D-9D2E-4034-BCEA-A0AA26836601}"/>
              </a:ext>
            </a:extLst>
          </p:cNvPr>
          <p:cNvSpPr txBox="1"/>
          <p:nvPr/>
        </p:nvSpPr>
        <p:spPr>
          <a:xfrm>
            <a:off x="664773" y="4903986"/>
            <a:ext cx="1719634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b="0" i="0" dirty="0">
                <a:effectLst/>
              </a:rPr>
              <a:t>A wonderful serenity taken possession</a:t>
            </a:r>
            <a:endParaRPr lang="en-ID" sz="1200" dirty="0"/>
          </a:p>
        </p:txBody>
      </p:sp>
      <p:sp>
        <p:nvSpPr>
          <p:cNvPr id="8" name="Freeform 24">
            <a:extLst>
              <a:ext uri="{FF2B5EF4-FFF2-40B4-BE49-F238E27FC236}">
                <a16:creationId xmlns:a16="http://schemas.microsoft.com/office/drawing/2014/main" id="{5149757E-9568-40CA-99D5-4626B566329A}"/>
              </a:ext>
            </a:extLst>
          </p:cNvPr>
          <p:cNvSpPr/>
          <p:nvPr/>
        </p:nvSpPr>
        <p:spPr>
          <a:xfrm rot="10800000">
            <a:off x="10436499" y="5939606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EA7D3D9C-75BD-416C-9496-667CC32C63C4}"/>
              </a:ext>
            </a:extLst>
          </p:cNvPr>
          <p:cNvGrpSpPr/>
          <p:nvPr/>
        </p:nvGrpSpPr>
        <p:grpSpPr>
          <a:xfrm rot="10800000" flipH="1">
            <a:off x="10878350" y="5880394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D5B7A84A-B902-408F-8E91-160F213ED559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64FED66-BE44-4F71-A78B-0A8CD02F42B4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789645A4-2C46-4C8E-AA08-8F350E469AB4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B4F414B8-A412-4025-9F55-F4904AEE4F82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A918FA97-865F-4942-9163-7FB4B956CF6E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4465BB2D-0798-4524-9AC6-337CE8DF69A2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AF74274D-AC55-4AC0-A194-0D7A72DB058F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7A5BE1DF-8058-433B-A95A-122D2149BE88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D42E9CDA-FE85-43E5-8143-B507797D2388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D9FFA792-1459-444C-9BA3-12B309C2D4A5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8872FF73-0B74-4EDE-8745-B722ADE910C6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D5B7D3D6-9CDD-4A0D-AB9D-F84FAEE299D2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D5FE88A2-16BE-48A1-8250-6B67E2B761E7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11152904-BA7C-4A4D-95FD-1B63BA42321C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713CAA0E-1A80-41BE-B37C-44DB807665A0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F9403A19-86FD-46EB-88E8-16E96E943874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500264B6-DE80-49C8-8006-0D6873ABAA32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98E19A74-246C-4552-BC78-969A061868F4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0A2966B1-ABC8-42DA-B74A-8293FDB82C02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CB41E265-774E-4F3D-9A05-8E57AB1F1E9D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CFE686BF-F4A2-4E51-928C-2DF6FC650C54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464890AD-BA5B-48F9-8992-7034FD9FCE74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D404CB3E-8A9C-4EAB-9E67-FEE25F6CBDC0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124BD43B-7E59-4C0E-8B31-3E5CF5239A03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9A34DBAC-27EB-439A-BA0A-5D0B2B837235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85E45D68-A695-4205-8EF1-F9B13A613A38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BF45E919-E6D0-4143-BA4C-41B25DADF84E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678918DB-5B37-45A5-9A99-8D28FBC6AD26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121BE89F-5ABB-4BBB-B0DE-061922250BD1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B23CE78B-490E-4229-BCA0-47CB9A288069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pic>
        <p:nvPicPr>
          <p:cNvPr id="99" name="PpHolder7">
            <a:extLst>
              <a:ext uri="{FF2B5EF4-FFF2-40B4-BE49-F238E27FC236}">
                <a16:creationId xmlns:a16="http://schemas.microsoft.com/office/drawing/2014/main" id="{BFE86474-5E26-4F51-B81C-FCDBC639944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87" t="64718" r="34612" b="10349"/>
          <a:stretch>
            <a:fillRect/>
          </a:stretch>
        </p:blipFill>
        <p:spPr>
          <a:xfrm>
            <a:off x="3375619" y="4438370"/>
            <a:ext cx="4596530" cy="1709882"/>
          </a:xfrm>
          <a:custGeom>
            <a:avLst/>
            <a:gdLst>
              <a:gd name="connsiteX0" fmla="*/ 96645 w 4596530"/>
              <a:gd name="connsiteY0" fmla="*/ 0 h 1709882"/>
              <a:gd name="connsiteX1" fmla="*/ 4499887 w 4596530"/>
              <a:gd name="connsiteY1" fmla="*/ 0 h 1709882"/>
              <a:gd name="connsiteX2" fmla="*/ 4596530 w 4596530"/>
              <a:gd name="connsiteY2" fmla="*/ 96643 h 1709882"/>
              <a:gd name="connsiteX3" fmla="*/ 4596530 w 4596530"/>
              <a:gd name="connsiteY3" fmla="*/ 1613239 h 1709882"/>
              <a:gd name="connsiteX4" fmla="*/ 4499887 w 4596530"/>
              <a:gd name="connsiteY4" fmla="*/ 1709882 h 1709882"/>
              <a:gd name="connsiteX5" fmla="*/ 96645 w 4596530"/>
              <a:gd name="connsiteY5" fmla="*/ 1709882 h 1709882"/>
              <a:gd name="connsiteX6" fmla="*/ 0 w 4596530"/>
              <a:gd name="connsiteY6" fmla="*/ 1613239 h 1709882"/>
              <a:gd name="connsiteX7" fmla="*/ 0 w 4596530"/>
              <a:gd name="connsiteY7" fmla="*/ 96643 h 1709882"/>
              <a:gd name="connsiteX8" fmla="*/ 96645 w 4596530"/>
              <a:gd name="connsiteY8" fmla="*/ 0 h 1709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596530" h="1709882">
                <a:moveTo>
                  <a:pt x="96645" y="0"/>
                </a:moveTo>
                <a:lnTo>
                  <a:pt x="4499887" y="0"/>
                </a:lnTo>
                <a:cubicBezTo>
                  <a:pt x="4553261" y="0"/>
                  <a:pt x="4596530" y="43269"/>
                  <a:pt x="4596530" y="96643"/>
                </a:cubicBezTo>
                <a:lnTo>
                  <a:pt x="4596530" y="1613239"/>
                </a:lnTo>
                <a:cubicBezTo>
                  <a:pt x="4596530" y="1666613"/>
                  <a:pt x="4553261" y="1709882"/>
                  <a:pt x="4499887" y="1709882"/>
                </a:cubicBezTo>
                <a:lnTo>
                  <a:pt x="96645" y="1709882"/>
                </a:lnTo>
                <a:cubicBezTo>
                  <a:pt x="43269" y="1709882"/>
                  <a:pt x="0" y="1666613"/>
                  <a:pt x="0" y="1613239"/>
                </a:cubicBezTo>
                <a:lnTo>
                  <a:pt x="0" y="96643"/>
                </a:lnTo>
                <a:cubicBezTo>
                  <a:pt x="0" y="43269"/>
                  <a:pt x="43269" y="0"/>
                  <a:pt x="96645" y="0"/>
                </a:cubicBezTo>
                <a:close/>
              </a:path>
            </a:pathLst>
          </a:custGeom>
        </p:spPr>
      </p:pic>
      <p:pic>
        <p:nvPicPr>
          <p:cNvPr id="96" name="PpHolder8">
            <a:extLst>
              <a:ext uri="{FF2B5EF4-FFF2-40B4-BE49-F238E27FC236}">
                <a16:creationId xmlns:a16="http://schemas.microsoft.com/office/drawing/2014/main" id="{D4E2B4F1-BDEF-4F0F-BCF7-3773F329E40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87" t="37534" r="34612" b="37534"/>
          <a:stretch>
            <a:fillRect/>
          </a:stretch>
        </p:blipFill>
        <p:spPr>
          <a:xfrm>
            <a:off x="3375619" y="2574062"/>
            <a:ext cx="4596530" cy="1709880"/>
          </a:xfrm>
          <a:custGeom>
            <a:avLst/>
            <a:gdLst>
              <a:gd name="connsiteX0" fmla="*/ 96645 w 4596530"/>
              <a:gd name="connsiteY0" fmla="*/ 0 h 1709880"/>
              <a:gd name="connsiteX1" fmla="*/ 4499887 w 4596530"/>
              <a:gd name="connsiteY1" fmla="*/ 0 h 1709880"/>
              <a:gd name="connsiteX2" fmla="*/ 4596530 w 4596530"/>
              <a:gd name="connsiteY2" fmla="*/ 96641 h 1709880"/>
              <a:gd name="connsiteX3" fmla="*/ 4596530 w 4596530"/>
              <a:gd name="connsiteY3" fmla="*/ 1613237 h 1709880"/>
              <a:gd name="connsiteX4" fmla="*/ 4499887 w 4596530"/>
              <a:gd name="connsiteY4" fmla="*/ 1709880 h 1709880"/>
              <a:gd name="connsiteX5" fmla="*/ 96645 w 4596530"/>
              <a:gd name="connsiteY5" fmla="*/ 1709880 h 1709880"/>
              <a:gd name="connsiteX6" fmla="*/ 0 w 4596530"/>
              <a:gd name="connsiteY6" fmla="*/ 1613237 h 1709880"/>
              <a:gd name="connsiteX7" fmla="*/ 0 w 4596530"/>
              <a:gd name="connsiteY7" fmla="*/ 96641 h 1709880"/>
              <a:gd name="connsiteX8" fmla="*/ 96645 w 4596530"/>
              <a:gd name="connsiteY8" fmla="*/ 0 h 17098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596530" h="1709880">
                <a:moveTo>
                  <a:pt x="96645" y="0"/>
                </a:moveTo>
                <a:lnTo>
                  <a:pt x="4499887" y="0"/>
                </a:lnTo>
                <a:cubicBezTo>
                  <a:pt x="4553261" y="0"/>
                  <a:pt x="4596530" y="43267"/>
                  <a:pt x="4596530" y="96641"/>
                </a:cubicBezTo>
                <a:lnTo>
                  <a:pt x="4596530" y="1613237"/>
                </a:lnTo>
                <a:cubicBezTo>
                  <a:pt x="4596530" y="1666611"/>
                  <a:pt x="4553261" y="1709880"/>
                  <a:pt x="4499887" y="1709880"/>
                </a:cubicBezTo>
                <a:lnTo>
                  <a:pt x="96645" y="1709880"/>
                </a:lnTo>
                <a:cubicBezTo>
                  <a:pt x="43269" y="1709880"/>
                  <a:pt x="0" y="1666611"/>
                  <a:pt x="0" y="1613237"/>
                </a:cubicBezTo>
                <a:lnTo>
                  <a:pt x="0" y="96641"/>
                </a:lnTo>
                <a:cubicBezTo>
                  <a:pt x="0" y="43267"/>
                  <a:pt x="43269" y="0"/>
                  <a:pt x="96645" y="0"/>
                </a:cubicBezTo>
                <a:close/>
              </a:path>
            </a:pathLst>
          </a:custGeom>
        </p:spPr>
      </p:pic>
      <p:pic>
        <p:nvPicPr>
          <p:cNvPr id="93" name="PpHolder9">
            <a:extLst>
              <a:ext uri="{FF2B5EF4-FFF2-40B4-BE49-F238E27FC236}">
                <a16:creationId xmlns:a16="http://schemas.microsoft.com/office/drawing/2014/main" id="{F42E3C5E-11A0-4FE4-9BE2-339290D9041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87" t="10349" r="34612" b="64718"/>
          <a:stretch>
            <a:fillRect/>
          </a:stretch>
        </p:blipFill>
        <p:spPr>
          <a:xfrm>
            <a:off x="3375618" y="709748"/>
            <a:ext cx="4596530" cy="1709882"/>
          </a:xfrm>
          <a:custGeom>
            <a:avLst/>
            <a:gdLst>
              <a:gd name="connsiteX0" fmla="*/ 96643 w 4596530"/>
              <a:gd name="connsiteY0" fmla="*/ 0 h 1709882"/>
              <a:gd name="connsiteX1" fmla="*/ 4499887 w 4596530"/>
              <a:gd name="connsiteY1" fmla="*/ 0 h 1709882"/>
              <a:gd name="connsiteX2" fmla="*/ 4596530 w 4596530"/>
              <a:gd name="connsiteY2" fmla="*/ 96643 h 1709882"/>
              <a:gd name="connsiteX3" fmla="*/ 4596530 w 4596530"/>
              <a:gd name="connsiteY3" fmla="*/ 1613239 h 1709882"/>
              <a:gd name="connsiteX4" fmla="*/ 4499887 w 4596530"/>
              <a:gd name="connsiteY4" fmla="*/ 1709882 h 1709882"/>
              <a:gd name="connsiteX5" fmla="*/ 96643 w 4596530"/>
              <a:gd name="connsiteY5" fmla="*/ 1709882 h 1709882"/>
              <a:gd name="connsiteX6" fmla="*/ 0 w 4596530"/>
              <a:gd name="connsiteY6" fmla="*/ 1613239 h 1709882"/>
              <a:gd name="connsiteX7" fmla="*/ 0 w 4596530"/>
              <a:gd name="connsiteY7" fmla="*/ 96643 h 1709882"/>
              <a:gd name="connsiteX8" fmla="*/ 96643 w 4596530"/>
              <a:gd name="connsiteY8" fmla="*/ 0 h 1709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596530" h="1709882">
                <a:moveTo>
                  <a:pt x="96643" y="0"/>
                </a:moveTo>
                <a:lnTo>
                  <a:pt x="4499887" y="0"/>
                </a:lnTo>
                <a:cubicBezTo>
                  <a:pt x="4553261" y="0"/>
                  <a:pt x="4596530" y="43269"/>
                  <a:pt x="4596530" y="96643"/>
                </a:cubicBezTo>
                <a:lnTo>
                  <a:pt x="4596530" y="1613239"/>
                </a:lnTo>
                <a:cubicBezTo>
                  <a:pt x="4596530" y="1666614"/>
                  <a:pt x="4553261" y="1709882"/>
                  <a:pt x="4499887" y="1709882"/>
                </a:cubicBezTo>
                <a:lnTo>
                  <a:pt x="96643" y="1709882"/>
                </a:lnTo>
                <a:cubicBezTo>
                  <a:pt x="43270" y="1709882"/>
                  <a:pt x="0" y="1666614"/>
                  <a:pt x="0" y="1613239"/>
                </a:cubicBezTo>
                <a:lnTo>
                  <a:pt x="0" y="96643"/>
                </a:lnTo>
                <a:cubicBezTo>
                  <a:pt x="0" y="43269"/>
                  <a:pt x="43270" y="0"/>
                  <a:pt x="96643" y="0"/>
                </a:cubicBezTo>
                <a:close/>
              </a:path>
            </a:pathLst>
          </a:custGeom>
        </p:spPr>
      </p:pic>
      <p:sp>
        <p:nvSpPr>
          <p:cNvPr id="44" name="Freeform: Shape 43">
            <a:extLst>
              <a:ext uri="{FF2B5EF4-FFF2-40B4-BE49-F238E27FC236}">
                <a16:creationId xmlns:a16="http://schemas.microsoft.com/office/drawing/2014/main" id="{C8AD35E9-62E0-41B3-A982-B29B01D6ADD0}"/>
              </a:ext>
            </a:extLst>
          </p:cNvPr>
          <p:cNvSpPr/>
          <p:nvPr/>
        </p:nvSpPr>
        <p:spPr>
          <a:xfrm rot="10800000" flipH="1">
            <a:off x="3104515" y="4798359"/>
            <a:ext cx="1598408" cy="1740734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DA17FAE1-67E1-4353-9F33-BDA21C7279E4}"/>
              </a:ext>
            </a:extLst>
          </p:cNvPr>
          <p:cNvGrpSpPr/>
          <p:nvPr/>
        </p:nvGrpSpPr>
        <p:grpSpPr>
          <a:xfrm rot="10800000" flipH="1">
            <a:off x="3047830" y="5847977"/>
            <a:ext cx="733124" cy="753263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EB1F3B5A-EC48-4270-B6E8-3F769D9B9F0F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729204D0-A167-42F0-B99B-2A8E3A2B2C65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F449B034-EFD9-49D1-99A1-9E78D1F5BAB4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315F75F7-5A95-4DF3-9B45-202F9599D393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11E274A8-D85E-44CF-82C1-E6870B17694B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4B590894-9673-4996-B113-6DA7636802F7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04A1475C-BF67-49E2-8FF6-2F330C0AFFEC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F3A8A057-CCD8-4D31-AF55-2DAEC4615D80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FA36FD1D-E9DE-47D1-9326-7417AB45FBC1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4A2F34CE-4EF7-44AE-A33D-275599DD6A46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29994E97-C922-4B96-A769-C4BDF65E914E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96DFB28D-7C3B-45A7-83D3-1575A57703B5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3C42A29D-BA40-4262-A980-B419A4AF4943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7E296682-4FE2-421F-89F2-BC4879E1A585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A2EF2FC4-76BC-483D-9ACE-8AEAEAD1182B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B2E8D95D-9D14-4AC1-A18F-BEEAB7F0766F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008F8345-7F12-4BAA-8E71-4AAC6ABDA7F8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0B55DA43-3B54-458A-B382-5CB77E2AA30F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B7F1D894-51EE-4A7A-8BC0-0A231EBC4182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44661DB9-3585-4F7E-BB15-4C53D70AACD3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7B3A23FC-99BB-462A-8A8D-9987F71F0D84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3FE1C8D9-91A4-47A8-9B29-322E03234B03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C6FBEB18-BFE7-4916-BAEF-71F0FDA27A0A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F637779F-3D8B-4D06-A198-0CFE2916B13E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83EE2FF7-094E-436E-A8CB-098A3478F768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C76D9C52-6A04-45EF-B869-65648ADCCA66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E850526F-6AA2-4E30-9ABE-BA3945A301F7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84F06DF6-9E8B-4E70-8DCB-A82B35375829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D49048A2-8FFF-44D2-9AD1-F57100058E7D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927DDCF8-E496-4415-857C-A7CF7A3FA2EC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76" name="TextBox 75">
            <a:extLst>
              <a:ext uri="{FF2B5EF4-FFF2-40B4-BE49-F238E27FC236}">
                <a16:creationId xmlns:a16="http://schemas.microsoft.com/office/drawing/2014/main" id="{3B84E432-76C3-4A42-A794-1CD2EAF22C1F}"/>
              </a:ext>
            </a:extLst>
          </p:cNvPr>
          <p:cNvSpPr txBox="1"/>
          <p:nvPr/>
        </p:nvSpPr>
        <p:spPr>
          <a:xfrm>
            <a:off x="8607770" y="1860966"/>
            <a:ext cx="3043050" cy="19999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200" dirty="0"/>
              <a:t>Lorem ipsum </a:t>
            </a:r>
            <a:r>
              <a:rPr lang="en-ID" sz="1200" dirty="0" err="1"/>
              <a:t>dolor</a:t>
            </a:r>
            <a:r>
              <a:rPr lang="en-ID" sz="1200" dirty="0"/>
              <a:t> sit </a:t>
            </a:r>
            <a:r>
              <a:rPr lang="en-ID" sz="1200" dirty="0" err="1"/>
              <a:t>amet</a:t>
            </a:r>
            <a:r>
              <a:rPr lang="en-ID" sz="1200" dirty="0"/>
              <a:t>, </a:t>
            </a:r>
            <a:r>
              <a:rPr lang="en-ID" sz="1200" dirty="0" err="1"/>
              <a:t>consectetuer</a:t>
            </a:r>
            <a:r>
              <a:rPr lang="en-ID" sz="1200" dirty="0"/>
              <a:t> </a:t>
            </a:r>
            <a:r>
              <a:rPr lang="en-ID" sz="1200" dirty="0" err="1"/>
              <a:t>adipiscing</a:t>
            </a:r>
            <a:r>
              <a:rPr lang="en-ID" sz="1200" dirty="0"/>
              <a:t> Aenean </a:t>
            </a:r>
            <a:r>
              <a:rPr lang="en-ID" sz="1200" dirty="0" err="1"/>
              <a:t>commodo</a:t>
            </a:r>
            <a:r>
              <a:rPr lang="en-ID" sz="1200" dirty="0"/>
              <a:t> parturient </a:t>
            </a:r>
            <a:r>
              <a:rPr lang="en-ID" sz="1200" dirty="0" err="1"/>
              <a:t>felis</a:t>
            </a:r>
            <a:r>
              <a:rPr lang="en-ID" sz="1200" dirty="0"/>
              <a:t>, </a:t>
            </a:r>
            <a:r>
              <a:rPr lang="en-ID" sz="1200" dirty="0" err="1"/>
              <a:t>ultricies</a:t>
            </a:r>
            <a:r>
              <a:rPr lang="en-ID" sz="1200" dirty="0"/>
              <a:t> </a:t>
            </a:r>
            <a:r>
              <a:rPr lang="en-ID" sz="1200" dirty="0" err="1"/>
              <a:t>pellentesque</a:t>
            </a:r>
            <a:r>
              <a:rPr lang="en-ID" sz="1200" dirty="0"/>
              <a:t> </a:t>
            </a:r>
            <a:r>
              <a:rPr lang="en-ID" sz="1200" dirty="0" err="1"/>
              <a:t>eu</a:t>
            </a:r>
            <a:r>
              <a:rPr lang="en-ID" sz="1200" dirty="0"/>
              <a:t> </a:t>
            </a:r>
            <a:r>
              <a:rPr lang="en-ID" sz="1200" dirty="0" err="1"/>
              <a:t>quis</a:t>
            </a:r>
            <a:r>
              <a:rPr lang="en-ID" sz="1200" dirty="0"/>
              <a:t>, </a:t>
            </a:r>
            <a:r>
              <a:rPr lang="en-ID" sz="1200" dirty="0" err="1"/>
              <a:t>Nulla</a:t>
            </a:r>
            <a:r>
              <a:rPr lang="en-ID" sz="1200" dirty="0"/>
              <a:t> </a:t>
            </a:r>
            <a:r>
              <a:rPr lang="en-ID" sz="1200" dirty="0" err="1"/>
              <a:t>consequat</a:t>
            </a:r>
            <a:r>
              <a:rPr lang="en-ID" sz="1200" dirty="0"/>
              <a:t> </a:t>
            </a:r>
            <a:r>
              <a:rPr lang="en-ID" sz="1200" dirty="0" err="1"/>
              <a:t>massa</a:t>
            </a:r>
            <a:r>
              <a:rPr lang="en-ID" sz="1200" dirty="0"/>
              <a:t> </a:t>
            </a:r>
            <a:r>
              <a:rPr lang="en-ID" sz="1200" dirty="0" err="1"/>
              <a:t>quis</a:t>
            </a:r>
            <a:r>
              <a:rPr lang="en-ID" sz="1200" dirty="0"/>
              <a:t> </a:t>
            </a:r>
            <a:r>
              <a:rPr lang="en-ID" sz="1200" dirty="0" err="1"/>
              <a:t>enim</a:t>
            </a:r>
            <a:r>
              <a:rPr lang="en-ID" sz="1200" dirty="0"/>
              <a:t>. Donec </a:t>
            </a:r>
            <a:r>
              <a:rPr lang="en-ID" sz="1200" dirty="0" err="1"/>
              <a:t>pede</a:t>
            </a:r>
            <a:r>
              <a:rPr lang="en-ID" sz="1200" dirty="0"/>
              <a:t> </a:t>
            </a:r>
            <a:r>
              <a:rPr lang="en-ID" sz="1200" dirty="0" err="1"/>
              <a:t>justo</a:t>
            </a:r>
            <a:r>
              <a:rPr lang="en-ID" sz="1200" dirty="0"/>
              <a:t>, </a:t>
            </a:r>
            <a:r>
              <a:rPr lang="en-ID" sz="1200" dirty="0" err="1"/>
              <a:t>fringilla</a:t>
            </a:r>
            <a:r>
              <a:rPr lang="en-ID" sz="1200" dirty="0"/>
              <a:t> </a:t>
            </a:r>
            <a:r>
              <a:rPr lang="en-ID" sz="1200" dirty="0" err="1"/>
              <a:t>vel</a:t>
            </a:r>
            <a:r>
              <a:rPr lang="en-ID" sz="1200" dirty="0"/>
              <a:t>, </a:t>
            </a:r>
            <a:r>
              <a:rPr lang="en-ID" sz="1200" dirty="0" err="1"/>
              <a:t>aliquet</a:t>
            </a:r>
            <a:r>
              <a:rPr lang="en-ID" sz="1200" dirty="0"/>
              <a:t> </a:t>
            </a:r>
            <a:r>
              <a:rPr lang="en-ID" sz="1200" dirty="0" err="1"/>
              <a:t>nec</a:t>
            </a:r>
            <a:r>
              <a:rPr lang="en-ID" sz="1200" dirty="0"/>
              <a:t>, </a:t>
            </a:r>
            <a:r>
              <a:rPr lang="en-ID" sz="1200" dirty="0" err="1"/>
              <a:t>vulputate</a:t>
            </a:r>
            <a:r>
              <a:rPr lang="en-ID" sz="1200" dirty="0"/>
              <a:t> </a:t>
            </a:r>
            <a:r>
              <a:rPr lang="en-ID" sz="1200" dirty="0" err="1"/>
              <a:t>imperdiet</a:t>
            </a:r>
            <a:r>
              <a:rPr lang="en-ID" sz="1200" dirty="0"/>
              <a:t> a, </a:t>
            </a:r>
            <a:r>
              <a:rPr lang="en-ID" sz="1200" dirty="0" err="1"/>
              <a:t>venenatis</a:t>
            </a:r>
            <a:r>
              <a:rPr lang="en-ID" sz="1200" dirty="0"/>
              <a:t> vitae, </a:t>
            </a:r>
            <a:r>
              <a:rPr lang="en-ID" sz="1200" dirty="0" err="1"/>
              <a:t>justo</a:t>
            </a:r>
            <a:r>
              <a:rPr lang="en-ID" sz="1200" dirty="0"/>
              <a:t>. </a:t>
            </a:r>
            <a:r>
              <a:rPr lang="en-ID" sz="1200" dirty="0" err="1"/>
              <a:t>Nullam</a:t>
            </a:r>
            <a:r>
              <a:rPr lang="en-ID" sz="1200" dirty="0"/>
              <a:t> dictum </a:t>
            </a:r>
            <a:r>
              <a:rPr lang="en-ID" sz="1200" dirty="0" err="1"/>
              <a:t>felis</a:t>
            </a:r>
            <a:r>
              <a:rPr lang="en-ID" sz="1200" dirty="0"/>
              <a:t> </a:t>
            </a:r>
            <a:r>
              <a:rPr lang="en-ID" sz="1200" dirty="0" err="1"/>
              <a:t>pede</a:t>
            </a:r>
            <a:r>
              <a:rPr lang="en-ID" sz="1200" dirty="0"/>
              <a:t> </a:t>
            </a:r>
            <a:r>
              <a:rPr lang="en-ID" sz="1200" dirty="0" err="1"/>
              <a:t>mollis</a:t>
            </a:r>
            <a:r>
              <a:rPr lang="en-ID" sz="1200" dirty="0"/>
              <a:t> </a:t>
            </a:r>
            <a:r>
              <a:rPr lang="en-ID" sz="1200" dirty="0" err="1"/>
              <a:t>pretium</a:t>
            </a:r>
            <a:r>
              <a:rPr lang="en-ID" sz="1200" dirty="0"/>
              <a:t>. 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D0122AA1-CBEA-423A-9841-9A3A0E264221}"/>
              </a:ext>
            </a:extLst>
          </p:cNvPr>
          <p:cNvSpPr txBox="1"/>
          <p:nvPr/>
        </p:nvSpPr>
        <p:spPr>
          <a:xfrm>
            <a:off x="9372709" y="4657197"/>
            <a:ext cx="1976423" cy="33983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3A6225FF-022F-4AC7-A345-17BE4D8F4B18}"/>
              </a:ext>
            </a:extLst>
          </p:cNvPr>
          <p:cNvSpPr txBox="1"/>
          <p:nvPr/>
        </p:nvSpPr>
        <p:spPr>
          <a:xfrm>
            <a:off x="9372708" y="4087892"/>
            <a:ext cx="1977234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 dirty="0">
                <a:solidFill>
                  <a:schemeClr val="accent1"/>
                </a:solidFill>
                <a:latin typeface="+mj-lt"/>
              </a:rPr>
              <a:t>2.865K</a:t>
            </a:r>
            <a:endParaRPr lang="en-ID" sz="40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81" name="Group 80">
            <a:extLst>
              <a:ext uri="{FF2B5EF4-FFF2-40B4-BE49-F238E27FC236}">
                <a16:creationId xmlns:a16="http://schemas.microsoft.com/office/drawing/2014/main" id="{C717E9DC-179B-466B-B9CA-9DB2A74885C7}"/>
              </a:ext>
            </a:extLst>
          </p:cNvPr>
          <p:cNvGrpSpPr/>
          <p:nvPr/>
        </p:nvGrpSpPr>
        <p:grpSpPr>
          <a:xfrm>
            <a:off x="8744364" y="4321205"/>
            <a:ext cx="429768" cy="429768"/>
            <a:chOff x="7630236" y="3973477"/>
            <a:chExt cx="534643" cy="534642"/>
          </a:xfrm>
          <a:solidFill>
            <a:schemeClr val="accent1"/>
          </a:solidFill>
        </p:grpSpPr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B3613318-4C5C-4EF0-8093-DE31B06AFFBA}"/>
                </a:ext>
              </a:extLst>
            </p:cNvPr>
            <p:cNvSpPr/>
            <p:nvPr/>
          </p:nvSpPr>
          <p:spPr>
            <a:xfrm>
              <a:off x="7630236" y="4030226"/>
              <a:ext cx="534643" cy="477893"/>
            </a:xfrm>
            <a:custGeom>
              <a:avLst/>
              <a:gdLst>
                <a:gd name="connsiteX0" fmla="*/ 273168 w 534643"/>
                <a:gd name="connsiteY0" fmla="*/ 33253 h 477893"/>
                <a:gd name="connsiteX1" fmla="*/ 469628 w 534643"/>
                <a:gd name="connsiteY1" fmla="*/ 199528 h 477893"/>
                <a:gd name="connsiteX2" fmla="*/ 469628 w 534643"/>
                <a:gd name="connsiteY2" fmla="*/ 225915 h 477893"/>
                <a:gd name="connsiteX3" fmla="*/ 444774 w 534643"/>
                <a:gd name="connsiteY3" fmla="*/ 254532 h 477893"/>
                <a:gd name="connsiteX4" fmla="*/ 414655 w 534643"/>
                <a:gd name="connsiteY4" fmla="*/ 229774 h 477893"/>
                <a:gd name="connsiteX5" fmla="*/ 414525 w 534643"/>
                <a:gd name="connsiteY5" fmla="*/ 227097 h 477893"/>
                <a:gd name="connsiteX6" fmla="*/ 414525 w 534643"/>
                <a:gd name="connsiteY6" fmla="*/ 199528 h 477893"/>
                <a:gd name="connsiteX7" fmla="*/ 272316 w 534643"/>
                <a:gd name="connsiteY7" fmla="*/ 34112 h 477893"/>
                <a:gd name="connsiteX8" fmla="*/ 272351 w 534643"/>
                <a:gd name="connsiteY8" fmla="*/ 33257 h 477893"/>
                <a:gd name="connsiteX9" fmla="*/ 273168 w 534643"/>
                <a:gd name="connsiteY9" fmla="*/ 33253 h 477893"/>
                <a:gd name="connsiteX10" fmla="*/ 269207 w 534643"/>
                <a:gd name="connsiteY10" fmla="*/ 32065 h 477893"/>
                <a:gd name="connsiteX11" fmla="*/ 353146 w 534643"/>
                <a:gd name="connsiteY11" fmla="*/ 199528 h 477893"/>
                <a:gd name="connsiteX12" fmla="*/ 353146 w 534643"/>
                <a:gd name="connsiteY12" fmla="*/ 225915 h 477893"/>
                <a:gd name="connsiteX13" fmla="*/ 328292 w 534643"/>
                <a:gd name="connsiteY13" fmla="*/ 254532 h 477893"/>
                <a:gd name="connsiteX14" fmla="*/ 298173 w 534643"/>
                <a:gd name="connsiteY14" fmla="*/ 229774 h 477893"/>
                <a:gd name="connsiteX15" fmla="*/ 298043 w 534643"/>
                <a:gd name="connsiteY15" fmla="*/ 227097 h 477893"/>
                <a:gd name="connsiteX16" fmla="*/ 298043 w 534643"/>
                <a:gd name="connsiteY16" fmla="*/ 199528 h 477893"/>
                <a:gd name="connsiteX17" fmla="*/ 268060 w 534643"/>
                <a:gd name="connsiteY17" fmla="*/ 32444 h 477893"/>
                <a:gd name="connsiteX18" fmla="*/ 268569 w 534643"/>
                <a:gd name="connsiteY18" fmla="*/ 31744 h 477893"/>
                <a:gd name="connsiteX19" fmla="*/ 269207 w 534643"/>
                <a:gd name="connsiteY19" fmla="*/ 32065 h 477893"/>
                <a:gd name="connsiteX20" fmla="*/ 266583 w 534643"/>
                <a:gd name="connsiteY20" fmla="*/ 32444 h 477893"/>
                <a:gd name="connsiteX21" fmla="*/ 236629 w 534643"/>
                <a:gd name="connsiteY21" fmla="*/ 199528 h 477893"/>
                <a:gd name="connsiteX22" fmla="*/ 236629 w 534643"/>
                <a:gd name="connsiteY22" fmla="*/ 225915 h 477893"/>
                <a:gd name="connsiteX23" fmla="*/ 211747 w 534643"/>
                <a:gd name="connsiteY23" fmla="*/ 254532 h 477893"/>
                <a:gd name="connsiteX24" fmla="*/ 181628 w 534643"/>
                <a:gd name="connsiteY24" fmla="*/ 229774 h 477893"/>
                <a:gd name="connsiteX25" fmla="*/ 181497 w 534643"/>
                <a:gd name="connsiteY25" fmla="*/ 227097 h 477893"/>
                <a:gd name="connsiteX26" fmla="*/ 181497 w 534643"/>
                <a:gd name="connsiteY26" fmla="*/ 199528 h 477893"/>
                <a:gd name="connsiteX27" fmla="*/ 265422 w 534643"/>
                <a:gd name="connsiteY27" fmla="*/ 32100 h 477893"/>
                <a:gd name="connsiteX28" fmla="*/ 266193 w 534643"/>
                <a:gd name="connsiteY28" fmla="*/ 31674 h 477893"/>
                <a:gd name="connsiteX29" fmla="*/ 266618 w 534643"/>
                <a:gd name="connsiteY29" fmla="*/ 32444 h 477893"/>
                <a:gd name="connsiteX30" fmla="*/ 262327 w 534643"/>
                <a:gd name="connsiteY30" fmla="*/ 34112 h 477893"/>
                <a:gd name="connsiteX31" fmla="*/ 120133 w 534643"/>
                <a:gd name="connsiteY31" fmla="*/ 199528 h 477893"/>
                <a:gd name="connsiteX32" fmla="*/ 120133 w 534643"/>
                <a:gd name="connsiteY32" fmla="*/ 225915 h 477893"/>
                <a:gd name="connsiteX33" fmla="*/ 95279 w 534643"/>
                <a:gd name="connsiteY33" fmla="*/ 254532 h 477893"/>
                <a:gd name="connsiteX34" fmla="*/ 65160 w 534643"/>
                <a:gd name="connsiteY34" fmla="*/ 229774 h 477893"/>
                <a:gd name="connsiteX35" fmla="*/ 65030 w 534643"/>
                <a:gd name="connsiteY35" fmla="*/ 227097 h 477893"/>
                <a:gd name="connsiteX36" fmla="*/ 65030 w 534643"/>
                <a:gd name="connsiteY36" fmla="*/ 199528 h 477893"/>
                <a:gd name="connsiteX37" fmla="*/ 261476 w 534643"/>
                <a:gd name="connsiteY37" fmla="*/ 33253 h 477893"/>
                <a:gd name="connsiteX38" fmla="*/ 262331 w 534643"/>
                <a:gd name="connsiteY38" fmla="*/ 33295 h 477893"/>
                <a:gd name="connsiteX39" fmla="*/ 262327 w 534643"/>
                <a:gd name="connsiteY39" fmla="*/ 34112 h 477893"/>
                <a:gd name="connsiteX40" fmla="*/ 522494 w 534643"/>
                <a:gd name="connsiteY40" fmla="*/ 198423 h 477893"/>
                <a:gd name="connsiteX41" fmla="*/ 267322 w 534643"/>
                <a:gd name="connsiteY41" fmla="*/ 0 h 477893"/>
                <a:gd name="connsiteX42" fmla="*/ 12149 w 534643"/>
                <a:gd name="connsiteY42" fmla="*/ 198423 h 477893"/>
                <a:gd name="connsiteX43" fmla="*/ 12149 w 534643"/>
                <a:gd name="connsiteY43" fmla="*/ 227160 h 477893"/>
                <a:gd name="connsiteX44" fmla="*/ 39465 w 534643"/>
                <a:gd name="connsiteY44" fmla="*/ 254483 h 477893"/>
                <a:gd name="connsiteX45" fmla="*/ 0 w 534643"/>
                <a:gd name="connsiteY45" fmla="*/ 477894 h 477893"/>
                <a:gd name="connsiteX46" fmla="*/ 110523 w 534643"/>
                <a:gd name="connsiteY46" fmla="*/ 477894 h 477893"/>
                <a:gd name="connsiteX47" fmla="*/ 231050 w 534643"/>
                <a:gd name="connsiteY47" fmla="*/ 392449 h 477893"/>
                <a:gd name="connsiteX48" fmla="*/ 267322 w 534643"/>
                <a:gd name="connsiteY48" fmla="*/ 289073 h 477893"/>
                <a:gd name="connsiteX49" fmla="*/ 303593 w 534643"/>
                <a:gd name="connsiteY49" fmla="*/ 392485 h 477893"/>
                <a:gd name="connsiteX50" fmla="*/ 424120 w 534643"/>
                <a:gd name="connsiteY50" fmla="*/ 477894 h 477893"/>
                <a:gd name="connsiteX51" fmla="*/ 534643 w 534643"/>
                <a:gd name="connsiteY51" fmla="*/ 477894 h 477893"/>
                <a:gd name="connsiteX52" fmla="*/ 495178 w 534643"/>
                <a:gd name="connsiteY52" fmla="*/ 254483 h 477893"/>
                <a:gd name="connsiteX53" fmla="*/ 522494 w 534643"/>
                <a:gd name="connsiteY53" fmla="*/ 227160 h 477893"/>
                <a:gd name="connsiteX54" fmla="*/ 522494 w 534643"/>
                <a:gd name="connsiteY54" fmla="*/ 227160 h 477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534643" h="477893">
                  <a:moveTo>
                    <a:pt x="273168" y="33253"/>
                  </a:moveTo>
                  <a:lnTo>
                    <a:pt x="469628" y="199528"/>
                  </a:lnTo>
                  <a:lnTo>
                    <a:pt x="469628" y="225915"/>
                  </a:lnTo>
                  <a:cubicBezTo>
                    <a:pt x="469869" y="240402"/>
                    <a:pt x="459152" y="252741"/>
                    <a:pt x="444774" y="254532"/>
                  </a:cubicBezTo>
                  <a:cubicBezTo>
                    <a:pt x="429620" y="256013"/>
                    <a:pt x="416135" y="244928"/>
                    <a:pt x="414655" y="229774"/>
                  </a:cubicBezTo>
                  <a:cubicBezTo>
                    <a:pt x="414568" y="228884"/>
                    <a:pt x="414525" y="227991"/>
                    <a:pt x="414525" y="227097"/>
                  </a:cubicBezTo>
                  <a:lnTo>
                    <a:pt x="414525" y="199528"/>
                  </a:lnTo>
                  <a:lnTo>
                    <a:pt x="272316" y="34112"/>
                  </a:lnTo>
                  <a:cubicBezTo>
                    <a:pt x="272090" y="33866"/>
                    <a:pt x="272105" y="33483"/>
                    <a:pt x="272351" y="33257"/>
                  </a:cubicBezTo>
                  <a:cubicBezTo>
                    <a:pt x="272582" y="33044"/>
                    <a:pt x="272935" y="33043"/>
                    <a:pt x="273168" y="33253"/>
                  </a:cubicBezTo>
                  <a:close/>
                  <a:moveTo>
                    <a:pt x="269207" y="32065"/>
                  </a:moveTo>
                  <a:lnTo>
                    <a:pt x="353146" y="199528"/>
                  </a:lnTo>
                  <a:lnTo>
                    <a:pt x="353146" y="225915"/>
                  </a:lnTo>
                  <a:cubicBezTo>
                    <a:pt x="353387" y="240402"/>
                    <a:pt x="342670" y="252741"/>
                    <a:pt x="328292" y="254532"/>
                  </a:cubicBezTo>
                  <a:cubicBezTo>
                    <a:pt x="313138" y="256013"/>
                    <a:pt x="299654" y="244928"/>
                    <a:pt x="298173" y="229774"/>
                  </a:cubicBezTo>
                  <a:cubicBezTo>
                    <a:pt x="298086" y="228884"/>
                    <a:pt x="298043" y="227991"/>
                    <a:pt x="298043" y="227097"/>
                  </a:cubicBezTo>
                  <a:lnTo>
                    <a:pt x="298043" y="199528"/>
                  </a:lnTo>
                  <a:lnTo>
                    <a:pt x="268060" y="32444"/>
                  </a:lnTo>
                  <a:cubicBezTo>
                    <a:pt x="268008" y="32110"/>
                    <a:pt x="268235" y="31797"/>
                    <a:pt x="268569" y="31744"/>
                  </a:cubicBezTo>
                  <a:cubicBezTo>
                    <a:pt x="268829" y="31703"/>
                    <a:pt x="269085" y="31832"/>
                    <a:pt x="269207" y="32065"/>
                  </a:cubicBezTo>
                  <a:close/>
                  <a:moveTo>
                    <a:pt x="266583" y="32444"/>
                  </a:moveTo>
                  <a:lnTo>
                    <a:pt x="236629" y="199528"/>
                  </a:lnTo>
                  <a:lnTo>
                    <a:pt x="236629" y="225915"/>
                  </a:lnTo>
                  <a:cubicBezTo>
                    <a:pt x="236868" y="240412"/>
                    <a:pt x="226136" y="252755"/>
                    <a:pt x="211747" y="254532"/>
                  </a:cubicBezTo>
                  <a:cubicBezTo>
                    <a:pt x="196593" y="256013"/>
                    <a:pt x="183108" y="244928"/>
                    <a:pt x="181628" y="229774"/>
                  </a:cubicBezTo>
                  <a:cubicBezTo>
                    <a:pt x="181541" y="228884"/>
                    <a:pt x="181497" y="227991"/>
                    <a:pt x="181497" y="227097"/>
                  </a:cubicBezTo>
                  <a:lnTo>
                    <a:pt x="181497" y="199528"/>
                  </a:lnTo>
                  <a:lnTo>
                    <a:pt x="265422" y="32100"/>
                  </a:lnTo>
                  <a:cubicBezTo>
                    <a:pt x="265517" y="31770"/>
                    <a:pt x="265863" y="31579"/>
                    <a:pt x="266193" y="31674"/>
                  </a:cubicBezTo>
                  <a:cubicBezTo>
                    <a:pt x="266523" y="31769"/>
                    <a:pt x="266713" y="32114"/>
                    <a:pt x="266618" y="32444"/>
                  </a:cubicBezTo>
                  <a:close/>
                  <a:moveTo>
                    <a:pt x="262327" y="34112"/>
                  </a:moveTo>
                  <a:lnTo>
                    <a:pt x="120133" y="199528"/>
                  </a:lnTo>
                  <a:lnTo>
                    <a:pt x="120133" y="225915"/>
                  </a:lnTo>
                  <a:cubicBezTo>
                    <a:pt x="120374" y="240402"/>
                    <a:pt x="109657" y="252741"/>
                    <a:pt x="95279" y="254532"/>
                  </a:cubicBezTo>
                  <a:cubicBezTo>
                    <a:pt x="80125" y="256013"/>
                    <a:pt x="66640" y="244928"/>
                    <a:pt x="65160" y="229774"/>
                  </a:cubicBezTo>
                  <a:cubicBezTo>
                    <a:pt x="65073" y="228884"/>
                    <a:pt x="65030" y="227991"/>
                    <a:pt x="65030" y="227097"/>
                  </a:cubicBezTo>
                  <a:lnTo>
                    <a:pt x="65030" y="199528"/>
                  </a:lnTo>
                  <a:lnTo>
                    <a:pt x="261476" y="33253"/>
                  </a:lnTo>
                  <a:cubicBezTo>
                    <a:pt x="261723" y="33029"/>
                    <a:pt x="262106" y="33047"/>
                    <a:pt x="262331" y="33295"/>
                  </a:cubicBezTo>
                  <a:cubicBezTo>
                    <a:pt x="262541" y="33527"/>
                    <a:pt x="262539" y="33882"/>
                    <a:pt x="262327" y="34112"/>
                  </a:cubicBezTo>
                  <a:close/>
                  <a:moveTo>
                    <a:pt x="522494" y="198423"/>
                  </a:moveTo>
                  <a:cubicBezTo>
                    <a:pt x="394905" y="113366"/>
                    <a:pt x="267322" y="0"/>
                    <a:pt x="267322" y="0"/>
                  </a:cubicBezTo>
                  <a:cubicBezTo>
                    <a:pt x="267322" y="0"/>
                    <a:pt x="139739" y="113366"/>
                    <a:pt x="12149" y="198423"/>
                  </a:cubicBezTo>
                  <a:lnTo>
                    <a:pt x="12149" y="227160"/>
                  </a:lnTo>
                  <a:cubicBezTo>
                    <a:pt x="12149" y="242248"/>
                    <a:pt x="24378" y="254480"/>
                    <a:pt x="39465" y="254483"/>
                  </a:cubicBezTo>
                  <a:cubicBezTo>
                    <a:pt x="35599" y="330298"/>
                    <a:pt x="22342" y="405342"/>
                    <a:pt x="0" y="477894"/>
                  </a:cubicBezTo>
                  <a:lnTo>
                    <a:pt x="110523" y="477894"/>
                  </a:lnTo>
                  <a:cubicBezTo>
                    <a:pt x="164767" y="477895"/>
                    <a:pt x="213095" y="443635"/>
                    <a:pt x="231050" y="392449"/>
                  </a:cubicBezTo>
                  <a:lnTo>
                    <a:pt x="267322" y="289073"/>
                  </a:lnTo>
                  <a:lnTo>
                    <a:pt x="303593" y="392485"/>
                  </a:lnTo>
                  <a:cubicBezTo>
                    <a:pt x="321561" y="443656"/>
                    <a:pt x="369885" y="477901"/>
                    <a:pt x="424120" y="477894"/>
                  </a:cubicBezTo>
                  <a:lnTo>
                    <a:pt x="534643" y="477894"/>
                  </a:lnTo>
                  <a:cubicBezTo>
                    <a:pt x="512301" y="405342"/>
                    <a:pt x="499045" y="330298"/>
                    <a:pt x="495178" y="254483"/>
                  </a:cubicBezTo>
                  <a:cubicBezTo>
                    <a:pt x="510266" y="254479"/>
                    <a:pt x="522494" y="242248"/>
                    <a:pt x="522494" y="227160"/>
                  </a:cubicBezTo>
                  <a:lnTo>
                    <a:pt x="522494" y="227160"/>
                  </a:lnTo>
                  <a:close/>
                </a:path>
              </a:pathLst>
            </a:custGeom>
            <a:grpFill/>
            <a:ln w="6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1E0C5115-B7AD-4EBF-91B5-43DF058D8526}"/>
                </a:ext>
              </a:extLst>
            </p:cNvPr>
            <p:cNvSpPr/>
            <p:nvPr/>
          </p:nvSpPr>
          <p:spPr>
            <a:xfrm>
              <a:off x="7897558" y="3973477"/>
              <a:ext cx="109355" cy="54681"/>
            </a:xfrm>
            <a:custGeom>
              <a:avLst/>
              <a:gdLst>
                <a:gd name="connsiteX0" fmla="*/ 109356 w 109355"/>
                <a:gd name="connsiteY0" fmla="*/ 54681 h 54681"/>
                <a:gd name="connsiteX1" fmla="*/ 0 w 109355"/>
                <a:gd name="connsiteY1" fmla="*/ 54681 h 54681"/>
                <a:gd name="connsiteX2" fmla="*/ 0 w 109355"/>
                <a:gd name="connsiteY2" fmla="*/ 0 h 54681"/>
                <a:gd name="connsiteX3" fmla="*/ 109356 w 109355"/>
                <a:gd name="connsiteY3" fmla="*/ 0 h 54681"/>
                <a:gd name="connsiteX4" fmla="*/ 75188 w 109355"/>
                <a:gd name="connsiteY4" fmla="*/ 27337 h 54681"/>
                <a:gd name="connsiteX5" fmla="*/ 109356 w 109355"/>
                <a:gd name="connsiteY5" fmla="*/ 54681 h 546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9355" h="54681">
                  <a:moveTo>
                    <a:pt x="109356" y="54681"/>
                  </a:moveTo>
                  <a:lnTo>
                    <a:pt x="0" y="54681"/>
                  </a:lnTo>
                  <a:lnTo>
                    <a:pt x="0" y="0"/>
                  </a:lnTo>
                  <a:lnTo>
                    <a:pt x="109356" y="0"/>
                  </a:lnTo>
                  <a:lnTo>
                    <a:pt x="75188" y="27337"/>
                  </a:lnTo>
                  <a:lnTo>
                    <a:pt x="109356" y="54681"/>
                  </a:lnTo>
                  <a:close/>
                </a:path>
              </a:pathLst>
            </a:custGeom>
            <a:grpFill/>
            <a:ln w="6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59256813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5" grpId="0"/>
      <p:bldP spid="8" grpId="0" animBg="1"/>
      <p:bldP spid="44" grpId="0" animBg="1"/>
      <p:bldP spid="76" grpId="0"/>
      <p:bldP spid="79" grpId="0"/>
      <p:bldP spid="80" grpId="0"/>
    </p:bldLst>
  </p:timing>
</p:sld>
</file>

<file path=ppt/theme/theme1.xml><?xml version="1.0" encoding="utf-8"?>
<a:theme xmlns:a="http://schemas.openxmlformats.org/drawingml/2006/main" name="Office Theme">
  <a:themeElements>
    <a:clrScheme name="Colors 184">
      <a:dk1>
        <a:srgbClr val="3C3C3C"/>
      </a:dk1>
      <a:lt1>
        <a:sysClr val="window" lastClr="FFFFFF"/>
      </a:lt1>
      <a:dk2>
        <a:srgbClr val="313C41"/>
      </a:dk2>
      <a:lt2>
        <a:srgbClr val="FFFFFF"/>
      </a:lt2>
      <a:accent1>
        <a:srgbClr val="00B0F0"/>
      </a:accent1>
      <a:accent2>
        <a:srgbClr val="92D050"/>
      </a:accent2>
      <a:accent3>
        <a:srgbClr val="41B176"/>
      </a:accent3>
      <a:accent4>
        <a:srgbClr val="F7C370"/>
      </a:accent4>
      <a:accent5>
        <a:srgbClr val="FF5353"/>
      </a:accent5>
      <a:accent6>
        <a:srgbClr val="A568D2"/>
      </a:accent6>
      <a:hlink>
        <a:srgbClr val="0563C1"/>
      </a:hlink>
      <a:folHlink>
        <a:srgbClr val="954F72"/>
      </a:folHlink>
    </a:clrScheme>
    <a:fontScheme name="Roboto &amp; Roboto">
      <a:majorFont>
        <a:latin typeface="Roboto"/>
        <a:ea typeface=""/>
        <a:cs typeface=""/>
      </a:majorFont>
      <a:minorFont>
        <a:latin typeface="Robo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1594</TotalTime>
  <Words>1841</Words>
  <Application>Microsoft Office PowerPoint</Application>
  <PresentationFormat>Widescreen</PresentationFormat>
  <Paragraphs>285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4" baseType="lpstr">
      <vt:lpstr>Arial</vt:lpstr>
      <vt:lpstr>PT Sans</vt:lpstr>
      <vt:lpstr>Roboto</vt:lpstr>
      <vt:lpstr>Office Theme</vt:lpstr>
      <vt:lpstr>PowerPoint Presentation</vt:lpstr>
      <vt:lpstr>Welcome Message</vt:lpstr>
      <vt:lpstr>Table Of Content</vt:lpstr>
      <vt:lpstr>Online Business Conference</vt:lpstr>
      <vt:lpstr>About Us</vt:lpstr>
      <vt:lpstr>Vision &amp; Mission</vt:lpstr>
      <vt:lpstr>History Timeline</vt:lpstr>
      <vt:lpstr>PowerPoint Presentation</vt:lpstr>
      <vt:lpstr>PowerPoint Presentation</vt:lpstr>
      <vt:lpstr>Company Services</vt:lpstr>
      <vt:lpstr>Company Facilities</vt:lpstr>
      <vt:lpstr>Company Award</vt:lpstr>
      <vt:lpstr>Let’s plan your next event together</vt:lpstr>
      <vt:lpstr>Company Teams</vt:lpstr>
      <vt:lpstr>Company Teams</vt:lpstr>
      <vt:lpstr>Company Teams</vt:lpstr>
      <vt:lpstr>2020 Lastest Event</vt:lpstr>
      <vt:lpstr>PowerPoint Presentation</vt:lpstr>
      <vt:lpstr>Device Mockup</vt:lpstr>
      <vt:lpstr>Device Mockup</vt:lpstr>
      <vt:lpstr>Diagram Puzzle</vt:lpstr>
      <vt:lpstr>Chart Data</vt:lpstr>
      <vt:lpstr>Chart Data</vt:lpstr>
      <vt:lpstr>Chart Data</vt:lpstr>
      <vt:lpstr>Map Data</vt:lpstr>
      <vt:lpstr>Map Data</vt:lpstr>
      <vt:lpstr>Pricing List</vt:lpstr>
      <vt:lpstr>Our Partnership</vt:lpstr>
      <vt:lpstr>Client Testimonial</vt:lpstr>
      <vt:lpstr>Thank You</vt:lpstr>
    </vt:vector>
  </TitlesOfParts>
  <Manager>Slide Factory</Manager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Septhania Rosandi</dc:creator>
  <cp:lastModifiedBy>gilang maulana</cp:lastModifiedBy>
  <cp:revision>185</cp:revision>
  <dcterms:created xsi:type="dcterms:W3CDTF">2020-11-29T09:52:53Z</dcterms:created>
  <dcterms:modified xsi:type="dcterms:W3CDTF">2021-01-07T02:11:09Z</dcterms:modified>
</cp:coreProperties>
</file>